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6"/>
  </p:notesMasterIdLst>
  <p:sldIdLst>
    <p:sldId id="257" r:id="rId2"/>
    <p:sldId id="259" r:id="rId3"/>
    <p:sldId id="256" r:id="rId4"/>
    <p:sldId id="258" r:id="rId5"/>
  </p:sldIdLst>
  <p:sldSz cx="9144000" cy="7315200"/>
  <p:notesSz cx="7772400" cy="10058400"/>
  <p:defaultTextStyle>
    <a:defPPr>
      <a:defRPr lang="en-GB"/>
    </a:defPPr>
    <a:lvl1pPr algn="l" defTabSz="42545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92150" indent="-265113" algn="l" defTabSz="42545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065213" indent="-212725" algn="l" defTabSz="42545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492250" indent="-212725" algn="l" defTabSz="42545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919288" indent="-212725" algn="l" defTabSz="42545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0">
          <p15:clr>
            <a:srgbClr val="A4A3A4"/>
          </p15:clr>
        </p15:guide>
        <p15:guide id="2" pos="26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D35F"/>
    <a:srgbClr val="00D376"/>
    <a:srgbClr val="007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1"/>
    <p:restoredTop sz="94651"/>
  </p:normalViewPr>
  <p:slideViewPr>
    <p:cSldViewPr>
      <p:cViewPr>
        <p:scale>
          <a:sx n="185" d="100"/>
          <a:sy n="185" d="100"/>
        </p:scale>
        <p:origin x="1064" y="-2144"/>
      </p:cViewPr>
      <p:guideLst>
        <p:guide orient="horz" pos="2090"/>
        <p:guide pos="2612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8763" y="763588"/>
            <a:ext cx="4713287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fld id="{04A4FF06-0015-A54D-8179-440B293DB9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200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2545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692150" indent="-265113" algn="l" defTabSz="42545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065213" indent="-212725" algn="l" defTabSz="42545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492250" indent="-212725" algn="l" defTabSz="42545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1919288" indent="-212725" algn="l" defTabSz="42545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132838" algn="l" defTabSz="853135" rtl="0" eaLnBrk="1" latinLnBrk="0" hangingPunct="1">
      <a:defRPr sz="1120" kern="1200">
        <a:solidFill>
          <a:schemeClr val="tx1"/>
        </a:solidFill>
        <a:latin typeface="+mn-lt"/>
        <a:ea typeface="+mn-ea"/>
        <a:cs typeface="+mn-cs"/>
      </a:defRPr>
    </a:lvl6pPr>
    <a:lvl7pPr marL="2559406" algn="l" defTabSz="853135" rtl="0" eaLnBrk="1" latinLnBrk="0" hangingPunct="1">
      <a:defRPr sz="1120" kern="1200">
        <a:solidFill>
          <a:schemeClr val="tx1"/>
        </a:solidFill>
        <a:latin typeface="+mn-lt"/>
        <a:ea typeface="+mn-ea"/>
        <a:cs typeface="+mn-cs"/>
      </a:defRPr>
    </a:lvl7pPr>
    <a:lvl8pPr marL="2985973" algn="l" defTabSz="853135" rtl="0" eaLnBrk="1" latinLnBrk="0" hangingPunct="1">
      <a:defRPr sz="1120" kern="1200">
        <a:solidFill>
          <a:schemeClr val="tx1"/>
        </a:solidFill>
        <a:latin typeface="+mn-lt"/>
        <a:ea typeface="+mn-ea"/>
        <a:cs typeface="+mn-cs"/>
      </a:defRPr>
    </a:lvl8pPr>
    <a:lvl9pPr marL="3412541" algn="l" defTabSz="853135" rtl="0" eaLnBrk="1" latinLnBrk="0" hangingPunct="1">
      <a:defRPr sz="11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1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1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1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1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100">
                <a:solidFill>
                  <a:srgbClr val="000000"/>
                </a:solidFill>
                <a:latin typeface="Times New Roman" charset="0"/>
              </a:defRPr>
            </a:lvl5pPr>
            <a:lvl6pPr marL="2376488" indent="-212725" defTabSz="4254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100">
                <a:solidFill>
                  <a:srgbClr val="000000"/>
                </a:solidFill>
                <a:latin typeface="Times New Roman" charset="0"/>
              </a:defRPr>
            </a:lvl6pPr>
            <a:lvl7pPr marL="2833688" indent="-212725" defTabSz="4254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100">
                <a:solidFill>
                  <a:srgbClr val="000000"/>
                </a:solidFill>
                <a:latin typeface="Times New Roman" charset="0"/>
              </a:defRPr>
            </a:lvl7pPr>
            <a:lvl8pPr marL="3290888" indent="-212725" defTabSz="4254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100">
                <a:solidFill>
                  <a:srgbClr val="000000"/>
                </a:solidFill>
                <a:latin typeface="Times New Roman" charset="0"/>
              </a:defRPr>
            </a:lvl8pPr>
            <a:lvl9pPr marL="3748088" indent="-212725" defTabSz="4254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1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62831479-809A-364D-B0DD-1507422AC813}" type="slidenum">
              <a:rPr lang="en-US" altLang="en-US" sz="1400"/>
              <a:pPr>
                <a:spcBef>
                  <a:spcPct val="0"/>
                </a:spcBef>
              </a:pPr>
              <a:t>1</a:t>
            </a:fld>
            <a:endParaRPr lang="en-US" altLang="en-US" sz="1400"/>
          </a:p>
        </p:txBody>
      </p:sp>
      <p:sp>
        <p:nvSpPr>
          <p:cNvPr id="409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28763" y="763588"/>
            <a:ext cx="471487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26568">
              <a:defRPr/>
            </a:pPr>
            <a:endParaRPr lang="en-US" altLang="en-US" sz="1120" smtClean="0"/>
          </a:p>
        </p:txBody>
      </p:sp>
    </p:spTree>
    <p:extLst>
      <p:ext uri="{BB962C8B-B14F-4D97-AF65-F5344CB8AC3E}">
        <p14:creationId xmlns:p14="http://schemas.microsoft.com/office/powerpoint/2010/main" val="1459674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1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1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1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1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100">
                <a:solidFill>
                  <a:srgbClr val="000000"/>
                </a:solidFill>
                <a:latin typeface="Times New Roman" charset="0"/>
              </a:defRPr>
            </a:lvl5pPr>
            <a:lvl6pPr marL="2376488" indent="-212725" defTabSz="4254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100">
                <a:solidFill>
                  <a:srgbClr val="000000"/>
                </a:solidFill>
                <a:latin typeface="Times New Roman" charset="0"/>
              </a:defRPr>
            </a:lvl6pPr>
            <a:lvl7pPr marL="2833688" indent="-212725" defTabSz="4254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100">
                <a:solidFill>
                  <a:srgbClr val="000000"/>
                </a:solidFill>
                <a:latin typeface="Times New Roman" charset="0"/>
              </a:defRPr>
            </a:lvl7pPr>
            <a:lvl8pPr marL="3290888" indent="-212725" defTabSz="4254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100">
                <a:solidFill>
                  <a:srgbClr val="000000"/>
                </a:solidFill>
                <a:latin typeface="Times New Roman" charset="0"/>
              </a:defRPr>
            </a:lvl8pPr>
            <a:lvl9pPr marL="3748088" indent="-212725" defTabSz="4254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1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A5E822A3-1D7E-EA49-B19C-C8B250613AB8}" type="slidenum">
              <a:rPr lang="en-US" altLang="en-US" sz="1400"/>
              <a:pPr>
                <a:spcBef>
                  <a:spcPct val="0"/>
                </a:spcBef>
              </a:pPr>
              <a:t>3</a:t>
            </a:fld>
            <a:endParaRPr lang="en-US" altLang="en-US" sz="1400"/>
          </a:p>
        </p:txBody>
      </p:sp>
      <p:sp>
        <p:nvSpPr>
          <p:cNvPr id="409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28763" y="763588"/>
            <a:ext cx="471487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26568">
              <a:defRPr/>
            </a:pPr>
            <a:endParaRPr lang="en-US" altLang="en-US" sz="1120" dirty="0" smtClean="0"/>
          </a:p>
        </p:txBody>
      </p:sp>
    </p:spTree>
    <p:extLst>
      <p:ext uri="{BB962C8B-B14F-4D97-AF65-F5344CB8AC3E}">
        <p14:creationId xmlns:p14="http://schemas.microsoft.com/office/powerpoint/2010/main" val="204384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97187"/>
            <a:ext cx="7772400" cy="25467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42174"/>
            <a:ext cx="6858000" cy="176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81490-09D0-C849-A6C2-ED6DDA8A1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315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BD635-3B9D-D544-B41E-D2A44F9FC2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68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89467"/>
            <a:ext cx="1971675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89467"/>
            <a:ext cx="5800725" cy="61992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A0539-5C4B-2B44-AFA3-06A6033C10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04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FC6E6-D184-2249-A35C-0C3D2A7B5A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302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23722"/>
            <a:ext cx="7886700" cy="304291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95429"/>
            <a:ext cx="7886700" cy="16001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B5F64-F9EE-D74F-9D09-114F5C5E0E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600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947333"/>
            <a:ext cx="388620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947333"/>
            <a:ext cx="388620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F8610-2824-5645-BD36-A936D6C1EF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67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9468"/>
            <a:ext cx="788670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793241"/>
            <a:ext cx="3868340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672080"/>
            <a:ext cx="3868340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793241"/>
            <a:ext cx="3887391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672080"/>
            <a:ext cx="3887391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41B30-7914-3443-B8BA-44F33B3769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52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83931-8A48-6741-81E6-5AF9B39BC7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296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E8BBE-AC41-E44D-9234-FD4E55DDA6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095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7680"/>
            <a:ext cx="2949178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53255"/>
            <a:ext cx="4629150" cy="51985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94560"/>
            <a:ext cx="2949178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33BC3-3AD5-0049-A38A-E825128450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930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7680"/>
            <a:ext cx="2949178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053255"/>
            <a:ext cx="4629150" cy="519853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94560"/>
            <a:ext cx="2949178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1E79B-EFD3-F841-8631-661F2B2EC9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529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88938"/>
            <a:ext cx="7886700" cy="141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947863"/>
            <a:ext cx="788670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780213"/>
            <a:ext cx="2057400" cy="3889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26568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780213"/>
            <a:ext cx="3086100" cy="3889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26568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780213"/>
            <a:ext cx="2057400" cy="3889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426568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85A6B16-11D7-E543-8566-F64F43D297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3641"/>
          <p:cNvSpPr txBox="1">
            <a:spLocks noChangeArrowheads="1"/>
          </p:cNvSpPr>
          <p:nvPr/>
        </p:nvSpPr>
        <p:spPr bwMode="auto">
          <a:xfrm>
            <a:off x="457200" y="914400"/>
            <a:ext cx="75723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en-US" b="1"/>
              <a:t>People</a:t>
            </a:r>
          </a:p>
        </p:txBody>
      </p:sp>
      <p:grpSp>
        <p:nvGrpSpPr>
          <p:cNvPr id="2770" name="Group 2769"/>
          <p:cNvGrpSpPr/>
          <p:nvPr/>
        </p:nvGrpSpPr>
        <p:grpSpPr>
          <a:xfrm>
            <a:off x="8327380" y="3798198"/>
            <a:ext cx="292723" cy="292723"/>
            <a:chOff x="8327380" y="3798198"/>
            <a:chExt cx="292723" cy="292723"/>
          </a:xfrm>
          <a:solidFill>
            <a:srgbClr val="00D35F"/>
          </a:solidFill>
        </p:grpSpPr>
        <p:sp>
          <p:nvSpPr>
            <p:cNvPr id="2771" name="Freeform 51"/>
            <p:cNvSpPr>
              <a:spLocks noChangeArrowheads="1"/>
            </p:cNvSpPr>
            <p:nvPr/>
          </p:nvSpPr>
          <p:spPr bwMode="auto">
            <a:xfrm>
              <a:off x="8327380" y="3798198"/>
              <a:ext cx="292723" cy="292723"/>
            </a:xfrm>
            <a:custGeom>
              <a:avLst/>
              <a:gdLst>
                <a:gd name="T0" fmla="*/ 347 w 696"/>
                <a:gd name="T1" fmla="*/ 694 h 695"/>
                <a:gd name="T2" fmla="*/ 347 w 696"/>
                <a:gd name="T3" fmla="*/ 694 h 695"/>
                <a:gd name="T4" fmla="*/ 695 w 696"/>
                <a:gd name="T5" fmla="*/ 260 h 695"/>
                <a:gd name="T6" fmla="*/ 347 w 696"/>
                <a:gd name="T7" fmla="*/ 0 h 695"/>
                <a:gd name="T8" fmla="*/ 0 w 696"/>
                <a:gd name="T9" fmla="*/ 260 h 695"/>
                <a:gd name="T10" fmla="*/ 347 w 696"/>
                <a:gd name="T11" fmla="*/ 694 h 695"/>
                <a:gd name="T12" fmla="*/ 347 w 696"/>
                <a:gd name="T13" fmla="*/ 24 h 695"/>
                <a:gd name="T14" fmla="*/ 347 w 696"/>
                <a:gd name="T15" fmla="*/ 24 h 695"/>
                <a:gd name="T16" fmla="*/ 671 w 696"/>
                <a:gd name="T17" fmla="*/ 260 h 695"/>
                <a:gd name="T18" fmla="*/ 347 w 696"/>
                <a:gd name="T19" fmla="*/ 670 h 695"/>
                <a:gd name="T20" fmla="*/ 23 w 696"/>
                <a:gd name="T21" fmla="*/ 260 h 695"/>
                <a:gd name="T22" fmla="*/ 347 w 696"/>
                <a:gd name="T23" fmla="*/ 2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6" h="695">
                  <a:moveTo>
                    <a:pt x="347" y="694"/>
                  </a:moveTo>
                  <a:lnTo>
                    <a:pt x="347" y="694"/>
                  </a:lnTo>
                  <a:cubicBezTo>
                    <a:pt x="534" y="694"/>
                    <a:pt x="695" y="455"/>
                    <a:pt x="695" y="260"/>
                  </a:cubicBezTo>
                  <a:cubicBezTo>
                    <a:pt x="695" y="90"/>
                    <a:pt x="574" y="0"/>
                    <a:pt x="347" y="0"/>
                  </a:cubicBezTo>
                  <a:cubicBezTo>
                    <a:pt x="120" y="0"/>
                    <a:pt x="0" y="90"/>
                    <a:pt x="0" y="260"/>
                  </a:cubicBezTo>
                  <a:cubicBezTo>
                    <a:pt x="0" y="455"/>
                    <a:pt x="159" y="694"/>
                    <a:pt x="347" y="694"/>
                  </a:cubicBezTo>
                  <a:close/>
                  <a:moveTo>
                    <a:pt x="347" y="24"/>
                  </a:moveTo>
                  <a:lnTo>
                    <a:pt x="347" y="24"/>
                  </a:lnTo>
                  <a:cubicBezTo>
                    <a:pt x="495" y="24"/>
                    <a:pt x="671" y="64"/>
                    <a:pt x="671" y="260"/>
                  </a:cubicBezTo>
                  <a:cubicBezTo>
                    <a:pt x="671" y="444"/>
                    <a:pt x="522" y="670"/>
                    <a:pt x="347" y="670"/>
                  </a:cubicBezTo>
                  <a:cubicBezTo>
                    <a:pt x="173" y="670"/>
                    <a:pt x="23" y="444"/>
                    <a:pt x="23" y="260"/>
                  </a:cubicBezTo>
                  <a:cubicBezTo>
                    <a:pt x="23" y="64"/>
                    <a:pt x="199" y="24"/>
                    <a:pt x="347" y="2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72" name="Freeform 52"/>
            <p:cNvSpPr>
              <a:spLocks noChangeArrowheads="1"/>
            </p:cNvSpPr>
            <p:nvPr/>
          </p:nvSpPr>
          <p:spPr bwMode="auto">
            <a:xfrm>
              <a:off x="8494121" y="3868600"/>
              <a:ext cx="79665" cy="79665"/>
            </a:xfrm>
            <a:custGeom>
              <a:avLst/>
              <a:gdLst>
                <a:gd name="T0" fmla="*/ 12 w 191"/>
                <a:gd name="T1" fmla="*/ 189 h 190"/>
                <a:gd name="T2" fmla="*/ 12 w 191"/>
                <a:gd name="T3" fmla="*/ 189 h 190"/>
                <a:gd name="T4" fmla="*/ 12 w 191"/>
                <a:gd name="T5" fmla="*/ 189 h 190"/>
                <a:gd name="T6" fmla="*/ 189 w 191"/>
                <a:gd name="T7" fmla="*/ 12 h 190"/>
                <a:gd name="T8" fmla="*/ 186 w 191"/>
                <a:gd name="T9" fmla="*/ 3 h 190"/>
                <a:gd name="T10" fmla="*/ 178 w 191"/>
                <a:gd name="T11" fmla="*/ 0 h 190"/>
                <a:gd name="T12" fmla="*/ 52 w 191"/>
                <a:gd name="T13" fmla="*/ 59 h 190"/>
                <a:gd name="T14" fmla="*/ 1 w 191"/>
                <a:gd name="T15" fmla="*/ 178 h 190"/>
                <a:gd name="T16" fmla="*/ 12 w 191"/>
                <a:gd name="T17" fmla="*/ 189 h 190"/>
                <a:gd name="T18" fmla="*/ 69 w 191"/>
                <a:gd name="T19" fmla="*/ 74 h 190"/>
                <a:gd name="T20" fmla="*/ 69 w 191"/>
                <a:gd name="T21" fmla="*/ 74 h 190"/>
                <a:gd name="T22" fmla="*/ 165 w 191"/>
                <a:gd name="T23" fmla="*/ 24 h 190"/>
                <a:gd name="T24" fmla="*/ 24 w 191"/>
                <a:gd name="T25" fmla="*/ 166 h 190"/>
                <a:gd name="T26" fmla="*/ 69 w 191"/>
                <a:gd name="T27" fmla="*/ 7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1" h="190">
                  <a:moveTo>
                    <a:pt x="12" y="189"/>
                  </a:moveTo>
                  <a:lnTo>
                    <a:pt x="12" y="189"/>
                  </a:lnTo>
                  <a:lnTo>
                    <a:pt x="12" y="189"/>
                  </a:lnTo>
                  <a:cubicBezTo>
                    <a:pt x="99" y="189"/>
                    <a:pt x="187" y="101"/>
                    <a:pt x="189" y="12"/>
                  </a:cubicBezTo>
                  <a:cubicBezTo>
                    <a:pt x="190" y="9"/>
                    <a:pt x="188" y="6"/>
                    <a:pt x="186" y="3"/>
                  </a:cubicBezTo>
                  <a:cubicBezTo>
                    <a:pt x="184" y="1"/>
                    <a:pt x="181" y="0"/>
                    <a:pt x="178" y="0"/>
                  </a:cubicBezTo>
                  <a:cubicBezTo>
                    <a:pt x="133" y="0"/>
                    <a:pt x="87" y="22"/>
                    <a:pt x="52" y="59"/>
                  </a:cubicBezTo>
                  <a:cubicBezTo>
                    <a:pt x="19" y="93"/>
                    <a:pt x="0" y="137"/>
                    <a:pt x="1" y="178"/>
                  </a:cubicBezTo>
                  <a:cubicBezTo>
                    <a:pt x="1" y="184"/>
                    <a:pt x="6" y="189"/>
                    <a:pt x="12" y="189"/>
                  </a:cubicBezTo>
                  <a:close/>
                  <a:moveTo>
                    <a:pt x="69" y="74"/>
                  </a:moveTo>
                  <a:lnTo>
                    <a:pt x="69" y="74"/>
                  </a:lnTo>
                  <a:cubicBezTo>
                    <a:pt x="97" y="46"/>
                    <a:pt x="131" y="28"/>
                    <a:pt x="165" y="24"/>
                  </a:cubicBezTo>
                  <a:cubicBezTo>
                    <a:pt x="156" y="92"/>
                    <a:pt x="90" y="159"/>
                    <a:pt x="24" y="166"/>
                  </a:cubicBezTo>
                  <a:cubicBezTo>
                    <a:pt x="27" y="134"/>
                    <a:pt x="43" y="101"/>
                    <a:pt x="69" y="7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73" name="Freeform 53"/>
            <p:cNvSpPr>
              <a:spLocks noChangeArrowheads="1"/>
            </p:cNvSpPr>
            <p:nvPr/>
          </p:nvSpPr>
          <p:spPr bwMode="auto">
            <a:xfrm>
              <a:off x="8371845" y="3868600"/>
              <a:ext cx="81518" cy="79665"/>
            </a:xfrm>
            <a:custGeom>
              <a:avLst/>
              <a:gdLst>
                <a:gd name="T0" fmla="*/ 178 w 192"/>
                <a:gd name="T1" fmla="*/ 189 h 190"/>
                <a:gd name="T2" fmla="*/ 178 w 192"/>
                <a:gd name="T3" fmla="*/ 189 h 190"/>
                <a:gd name="T4" fmla="*/ 190 w 192"/>
                <a:gd name="T5" fmla="*/ 178 h 190"/>
                <a:gd name="T6" fmla="*/ 139 w 192"/>
                <a:gd name="T7" fmla="*/ 59 h 190"/>
                <a:gd name="T8" fmla="*/ 13 w 192"/>
                <a:gd name="T9" fmla="*/ 0 h 190"/>
                <a:gd name="T10" fmla="*/ 5 w 192"/>
                <a:gd name="T11" fmla="*/ 3 h 190"/>
                <a:gd name="T12" fmla="*/ 0 w 192"/>
                <a:gd name="T13" fmla="*/ 12 h 190"/>
                <a:gd name="T14" fmla="*/ 178 w 192"/>
                <a:gd name="T15" fmla="*/ 189 h 190"/>
                <a:gd name="T16" fmla="*/ 25 w 192"/>
                <a:gd name="T17" fmla="*/ 24 h 190"/>
                <a:gd name="T18" fmla="*/ 25 w 192"/>
                <a:gd name="T19" fmla="*/ 24 h 190"/>
                <a:gd name="T20" fmla="*/ 122 w 192"/>
                <a:gd name="T21" fmla="*/ 74 h 190"/>
                <a:gd name="T22" fmla="*/ 166 w 192"/>
                <a:gd name="T23" fmla="*/ 166 h 190"/>
                <a:gd name="T24" fmla="*/ 25 w 192"/>
                <a:gd name="T25" fmla="*/ 2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190">
                  <a:moveTo>
                    <a:pt x="178" y="189"/>
                  </a:moveTo>
                  <a:lnTo>
                    <a:pt x="178" y="189"/>
                  </a:lnTo>
                  <a:cubicBezTo>
                    <a:pt x="185" y="189"/>
                    <a:pt x="190" y="184"/>
                    <a:pt x="190" y="178"/>
                  </a:cubicBezTo>
                  <a:cubicBezTo>
                    <a:pt x="191" y="137"/>
                    <a:pt x="172" y="93"/>
                    <a:pt x="139" y="59"/>
                  </a:cubicBezTo>
                  <a:cubicBezTo>
                    <a:pt x="103" y="22"/>
                    <a:pt x="58" y="0"/>
                    <a:pt x="13" y="0"/>
                  </a:cubicBezTo>
                  <a:cubicBezTo>
                    <a:pt x="9" y="0"/>
                    <a:pt x="7" y="1"/>
                    <a:pt x="5" y="3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3" y="101"/>
                    <a:pt x="91" y="189"/>
                    <a:pt x="178" y="189"/>
                  </a:cubicBezTo>
                  <a:close/>
                  <a:moveTo>
                    <a:pt x="25" y="24"/>
                  </a:moveTo>
                  <a:lnTo>
                    <a:pt x="25" y="24"/>
                  </a:lnTo>
                  <a:cubicBezTo>
                    <a:pt x="60" y="28"/>
                    <a:pt x="94" y="46"/>
                    <a:pt x="122" y="74"/>
                  </a:cubicBezTo>
                  <a:cubicBezTo>
                    <a:pt x="147" y="101"/>
                    <a:pt x="164" y="134"/>
                    <a:pt x="166" y="166"/>
                  </a:cubicBezTo>
                  <a:cubicBezTo>
                    <a:pt x="100" y="159"/>
                    <a:pt x="35" y="92"/>
                    <a:pt x="25" y="2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74" name="Freeform 54"/>
            <p:cNvSpPr>
              <a:spLocks noChangeArrowheads="1"/>
            </p:cNvSpPr>
            <p:nvPr/>
          </p:nvSpPr>
          <p:spPr bwMode="auto">
            <a:xfrm>
              <a:off x="8451509" y="3989024"/>
              <a:ext cx="9264" cy="20380"/>
            </a:xfrm>
            <a:custGeom>
              <a:avLst/>
              <a:gdLst>
                <a:gd name="T0" fmla="*/ 0 w 24"/>
                <a:gd name="T1" fmla="*/ 11 h 48"/>
                <a:gd name="T2" fmla="*/ 0 w 24"/>
                <a:gd name="T3" fmla="*/ 11 h 48"/>
                <a:gd name="T4" fmla="*/ 0 w 24"/>
                <a:gd name="T5" fmla="*/ 34 h 48"/>
                <a:gd name="T6" fmla="*/ 11 w 24"/>
                <a:gd name="T7" fmla="*/ 47 h 48"/>
                <a:gd name="T8" fmla="*/ 23 w 24"/>
                <a:gd name="T9" fmla="*/ 34 h 48"/>
                <a:gd name="T10" fmla="*/ 23 w 24"/>
                <a:gd name="T11" fmla="*/ 11 h 48"/>
                <a:gd name="T12" fmla="*/ 11 w 24"/>
                <a:gd name="T13" fmla="*/ 0 h 48"/>
                <a:gd name="T14" fmla="*/ 0 w 24"/>
                <a:gd name="T15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8">
                  <a:moveTo>
                    <a:pt x="0" y="11"/>
                  </a:moveTo>
                  <a:lnTo>
                    <a:pt x="0" y="11"/>
                  </a:lnTo>
                  <a:cubicBezTo>
                    <a:pt x="0" y="34"/>
                    <a:pt x="0" y="34"/>
                    <a:pt x="0" y="34"/>
                  </a:cubicBezTo>
                  <a:cubicBezTo>
                    <a:pt x="0" y="41"/>
                    <a:pt x="5" y="47"/>
                    <a:pt x="11" y="47"/>
                  </a:cubicBezTo>
                  <a:cubicBezTo>
                    <a:pt x="17" y="47"/>
                    <a:pt x="23" y="41"/>
                    <a:pt x="23" y="34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75" name="Freeform 55"/>
            <p:cNvSpPr>
              <a:spLocks noChangeArrowheads="1"/>
            </p:cNvSpPr>
            <p:nvPr/>
          </p:nvSpPr>
          <p:spPr bwMode="auto">
            <a:xfrm>
              <a:off x="8490416" y="3989024"/>
              <a:ext cx="9263" cy="20380"/>
            </a:xfrm>
            <a:custGeom>
              <a:avLst/>
              <a:gdLst>
                <a:gd name="T0" fmla="*/ 12 w 24"/>
                <a:gd name="T1" fmla="*/ 47 h 48"/>
                <a:gd name="T2" fmla="*/ 12 w 24"/>
                <a:gd name="T3" fmla="*/ 47 h 48"/>
                <a:gd name="T4" fmla="*/ 23 w 24"/>
                <a:gd name="T5" fmla="*/ 34 h 48"/>
                <a:gd name="T6" fmla="*/ 23 w 24"/>
                <a:gd name="T7" fmla="*/ 11 h 48"/>
                <a:gd name="T8" fmla="*/ 12 w 24"/>
                <a:gd name="T9" fmla="*/ 0 h 48"/>
                <a:gd name="T10" fmla="*/ 0 w 24"/>
                <a:gd name="T11" fmla="*/ 11 h 48"/>
                <a:gd name="T12" fmla="*/ 0 w 24"/>
                <a:gd name="T13" fmla="*/ 34 h 48"/>
                <a:gd name="T14" fmla="*/ 12 w 24"/>
                <a:gd name="T1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8">
                  <a:moveTo>
                    <a:pt x="12" y="47"/>
                  </a:moveTo>
                  <a:lnTo>
                    <a:pt x="12" y="47"/>
                  </a:lnTo>
                  <a:cubicBezTo>
                    <a:pt x="18" y="47"/>
                    <a:pt x="23" y="41"/>
                    <a:pt x="23" y="34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1"/>
                    <a:pt x="6" y="47"/>
                    <a:pt x="12" y="4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776" name="Group 2775"/>
          <p:cNvGrpSpPr/>
          <p:nvPr/>
        </p:nvGrpSpPr>
        <p:grpSpPr>
          <a:xfrm>
            <a:off x="7460327" y="3813020"/>
            <a:ext cx="292723" cy="263080"/>
            <a:chOff x="7460327" y="3813020"/>
            <a:chExt cx="292723" cy="263080"/>
          </a:xfrm>
          <a:solidFill>
            <a:srgbClr val="00D35F"/>
          </a:solidFill>
        </p:grpSpPr>
        <p:sp>
          <p:nvSpPr>
            <p:cNvPr id="2777" name="Freeform 56"/>
            <p:cNvSpPr>
              <a:spLocks noChangeArrowheads="1"/>
            </p:cNvSpPr>
            <p:nvPr/>
          </p:nvSpPr>
          <p:spPr bwMode="auto">
            <a:xfrm>
              <a:off x="7593719" y="3905654"/>
              <a:ext cx="22232" cy="22232"/>
            </a:xfrm>
            <a:custGeom>
              <a:avLst/>
              <a:gdLst>
                <a:gd name="T0" fmla="*/ 26 w 53"/>
                <a:gd name="T1" fmla="*/ 0 h 53"/>
                <a:gd name="T2" fmla="*/ 26 w 53"/>
                <a:gd name="T3" fmla="*/ 0 h 53"/>
                <a:gd name="T4" fmla="*/ 0 w 53"/>
                <a:gd name="T5" fmla="*/ 26 h 53"/>
                <a:gd name="T6" fmla="*/ 26 w 53"/>
                <a:gd name="T7" fmla="*/ 52 h 53"/>
                <a:gd name="T8" fmla="*/ 52 w 53"/>
                <a:gd name="T9" fmla="*/ 26 h 53"/>
                <a:gd name="T10" fmla="*/ 26 w 53"/>
                <a:gd name="T11" fmla="*/ 0 h 53"/>
                <a:gd name="T12" fmla="*/ 23 w 53"/>
                <a:gd name="T13" fmla="*/ 26 h 53"/>
                <a:gd name="T14" fmla="*/ 23 w 53"/>
                <a:gd name="T15" fmla="*/ 26 h 53"/>
                <a:gd name="T16" fmla="*/ 26 w 53"/>
                <a:gd name="T17" fmla="*/ 23 h 53"/>
                <a:gd name="T18" fmla="*/ 29 w 53"/>
                <a:gd name="T19" fmla="*/ 26 h 53"/>
                <a:gd name="T20" fmla="*/ 23 w 53"/>
                <a:gd name="T21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53">
                  <a:moveTo>
                    <a:pt x="26" y="0"/>
                  </a:moveTo>
                  <a:lnTo>
                    <a:pt x="26" y="0"/>
                  </a:lnTo>
                  <a:cubicBezTo>
                    <a:pt x="12" y="0"/>
                    <a:pt x="0" y="11"/>
                    <a:pt x="0" y="26"/>
                  </a:cubicBezTo>
                  <a:cubicBezTo>
                    <a:pt x="0" y="41"/>
                    <a:pt x="12" y="52"/>
                    <a:pt x="26" y="52"/>
                  </a:cubicBezTo>
                  <a:cubicBezTo>
                    <a:pt x="41" y="52"/>
                    <a:pt x="52" y="41"/>
                    <a:pt x="52" y="26"/>
                  </a:cubicBezTo>
                  <a:cubicBezTo>
                    <a:pt x="52" y="11"/>
                    <a:pt x="41" y="0"/>
                    <a:pt x="26" y="0"/>
                  </a:cubicBezTo>
                  <a:close/>
                  <a:moveTo>
                    <a:pt x="23" y="26"/>
                  </a:moveTo>
                  <a:lnTo>
                    <a:pt x="23" y="26"/>
                  </a:lnTo>
                  <a:cubicBezTo>
                    <a:pt x="23" y="25"/>
                    <a:pt x="24" y="23"/>
                    <a:pt x="26" y="23"/>
                  </a:cubicBezTo>
                  <a:cubicBezTo>
                    <a:pt x="28" y="23"/>
                    <a:pt x="29" y="25"/>
                    <a:pt x="29" y="26"/>
                  </a:cubicBezTo>
                  <a:cubicBezTo>
                    <a:pt x="29" y="29"/>
                    <a:pt x="23" y="29"/>
                    <a:pt x="23" y="2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78" name="Freeform 57"/>
            <p:cNvSpPr>
              <a:spLocks noChangeArrowheads="1"/>
            </p:cNvSpPr>
            <p:nvPr/>
          </p:nvSpPr>
          <p:spPr bwMode="auto">
            <a:xfrm>
              <a:off x="7558518" y="3868600"/>
              <a:ext cx="96339" cy="96339"/>
            </a:xfrm>
            <a:custGeom>
              <a:avLst/>
              <a:gdLst>
                <a:gd name="T0" fmla="*/ 113 w 228"/>
                <a:gd name="T1" fmla="*/ 0 h 228"/>
                <a:gd name="T2" fmla="*/ 113 w 228"/>
                <a:gd name="T3" fmla="*/ 0 h 228"/>
                <a:gd name="T4" fmla="*/ 0 w 228"/>
                <a:gd name="T5" fmla="*/ 114 h 228"/>
                <a:gd name="T6" fmla="*/ 113 w 228"/>
                <a:gd name="T7" fmla="*/ 227 h 228"/>
                <a:gd name="T8" fmla="*/ 227 w 228"/>
                <a:gd name="T9" fmla="*/ 114 h 228"/>
                <a:gd name="T10" fmla="*/ 113 w 228"/>
                <a:gd name="T11" fmla="*/ 0 h 228"/>
                <a:gd name="T12" fmla="*/ 113 w 228"/>
                <a:gd name="T13" fmla="*/ 204 h 228"/>
                <a:gd name="T14" fmla="*/ 113 w 228"/>
                <a:gd name="T15" fmla="*/ 204 h 228"/>
                <a:gd name="T16" fmla="*/ 23 w 228"/>
                <a:gd name="T17" fmla="*/ 114 h 228"/>
                <a:gd name="T18" fmla="*/ 113 w 228"/>
                <a:gd name="T19" fmla="*/ 23 h 228"/>
                <a:gd name="T20" fmla="*/ 204 w 228"/>
                <a:gd name="T21" fmla="*/ 114 h 228"/>
                <a:gd name="T22" fmla="*/ 113 w 228"/>
                <a:gd name="T23" fmla="*/ 204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8" h="228">
                  <a:moveTo>
                    <a:pt x="113" y="0"/>
                  </a:moveTo>
                  <a:lnTo>
                    <a:pt x="113" y="0"/>
                  </a:lnTo>
                  <a:cubicBezTo>
                    <a:pt x="51" y="0"/>
                    <a:pt x="0" y="51"/>
                    <a:pt x="0" y="114"/>
                  </a:cubicBezTo>
                  <a:cubicBezTo>
                    <a:pt x="0" y="177"/>
                    <a:pt x="51" y="227"/>
                    <a:pt x="113" y="227"/>
                  </a:cubicBezTo>
                  <a:cubicBezTo>
                    <a:pt x="176" y="227"/>
                    <a:pt x="227" y="177"/>
                    <a:pt x="227" y="114"/>
                  </a:cubicBezTo>
                  <a:cubicBezTo>
                    <a:pt x="227" y="51"/>
                    <a:pt x="176" y="0"/>
                    <a:pt x="113" y="0"/>
                  </a:cubicBezTo>
                  <a:close/>
                  <a:moveTo>
                    <a:pt x="113" y="204"/>
                  </a:moveTo>
                  <a:lnTo>
                    <a:pt x="113" y="204"/>
                  </a:lnTo>
                  <a:cubicBezTo>
                    <a:pt x="63" y="204"/>
                    <a:pt x="23" y="164"/>
                    <a:pt x="23" y="114"/>
                  </a:cubicBezTo>
                  <a:cubicBezTo>
                    <a:pt x="23" y="64"/>
                    <a:pt x="63" y="23"/>
                    <a:pt x="113" y="23"/>
                  </a:cubicBezTo>
                  <a:cubicBezTo>
                    <a:pt x="163" y="23"/>
                    <a:pt x="204" y="64"/>
                    <a:pt x="204" y="114"/>
                  </a:cubicBezTo>
                  <a:cubicBezTo>
                    <a:pt x="204" y="164"/>
                    <a:pt x="163" y="204"/>
                    <a:pt x="113" y="20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79" name="Freeform 58"/>
            <p:cNvSpPr>
              <a:spLocks noChangeArrowheads="1"/>
            </p:cNvSpPr>
            <p:nvPr/>
          </p:nvSpPr>
          <p:spPr bwMode="auto">
            <a:xfrm>
              <a:off x="7460327" y="3813020"/>
              <a:ext cx="292723" cy="263080"/>
            </a:xfrm>
            <a:custGeom>
              <a:avLst/>
              <a:gdLst>
                <a:gd name="T0" fmla="*/ 668 w 695"/>
                <a:gd name="T1" fmla="*/ 164 h 627"/>
                <a:gd name="T2" fmla="*/ 668 w 695"/>
                <a:gd name="T3" fmla="*/ 164 h 627"/>
                <a:gd name="T4" fmla="*/ 668 w 695"/>
                <a:gd name="T5" fmla="*/ 102 h 627"/>
                <a:gd name="T6" fmla="*/ 565 w 695"/>
                <a:gd name="T7" fmla="*/ 0 h 627"/>
                <a:gd name="T8" fmla="*/ 527 w 695"/>
                <a:gd name="T9" fmla="*/ 0 h 627"/>
                <a:gd name="T10" fmla="*/ 516 w 695"/>
                <a:gd name="T11" fmla="*/ 13 h 627"/>
                <a:gd name="T12" fmla="*/ 527 w 695"/>
                <a:gd name="T13" fmla="*/ 24 h 627"/>
                <a:gd name="T14" fmla="*/ 565 w 695"/>
                <a:gd name="T15" fmla="*/ 24 h 627"/>
                <a:gd name="T16" fmla="*/ 644 w 695"/>
                <a:gd name="T17" fmla="*/ 102 h 627"/>
                <a:gd name="T18" fmla="*/ 644 w 695"/>
                <a:gd name="T19" fmla="*/ 149 h 627"/>
                <a:gd name="T20" fmla="*/ 346 w 695"/>
                <a:gd name="T21" fmla="*/ 56 h 627"/>
                <a:gd name="T22" fmla="*/ 61 w 695"/>
                <a:gd name="T23" fmla="*/ 139 h 627"/>
                <a:gd name="T24" fmla="*/ 61 w 695"/>
                <a:gd name="T25" fmla="*/ 102 h 627"/>
                <a:gd name="T26" fmla="*/ 142 w 695"/>
                <a:gd name="T27" fmla="*/ 24 h 627"/>
                <a:gd name="T28" fmla="*/ 178 w 695"/>
                <a:gd name="T29" fmla="*/ 24 h 627"/>
                <a:gd name="T30" fmla="*/ 189 w 695"/>
                <a:gd name="T31" fmla="*/ 13 h 627"/>
                <a:gd name="T32" fmla="*/ 178 w 695"/>
                <a:gd name="T33" fmla="*/ 0 h 627"/>
                <a:gd name="T34" fmla="*/ 142 w 695"/>
                <a:gd name="T35" fmla="*/ 0 h 627"/>
                <a:gd name="T36" fmla="*/ 37 w 695"/>
                <a:gd name="T37" fmla="*/ 102 h 627"/>
                <a:gd name="T38" fmla="*/ 37 w 695"/>
                <a:gd name="T39" fmla="*/ 160 h 627"/>
                <a:gd name="T40" fmla="*/ 0 w 695"/>
                <a:gd name="T41" fmla="*/ 249 h 627"/>
                <a:gd name="T42" fmla="*/ 270 w 695"/>
                <a:gd name="T43" fmla="*/ 437 h 627"/>
                <a:gd name="T44" fmla="*/ 270 w 695"/>
                <a:gd name="T45" fmla="*/ 454 h 627"/>
                <a:gd name="T46" fmla="*/ 203 w 695"/>
                <a:gd name="T47" fmla="*/ 513 h 627"/>
                <a:gd name="T48" fmla="*/ 171 w 695"/>
                <a:gd name="T49" fmla="*/ 513 h 627"/>
                <a:gd name="T50" fmla="*/ 62 w 695"/>
                <a:gd name="T51" fmla="*/ 626 h 627"/>
                <a:gd name="T52" fmla="*/ 85 w 695"/>
                <a:gd name="T53" fmla="*/ 626 h 627"/>
                <a:gd name="T54" fmla="*/ 171 w 695"/>
                <a:gd name="T55" fmla="*/ 536 h 627"/>
                <a:gd name="T56" fmla="*/ 203 w 695"/>
                <a:gd name="T57" fmla="*/ 536 h 627"/>
                <a:gd name="T58" fmla="*/ 294 w 695"/>
                <a:gd name="T59" fmla="*/ 454 h 627"/>
                <a:gd name="T60" fmla="*/ 294 w 695"/>
                <a:gd name="T61" fmla="*/ 440 h 627"/>
                <a:gd name="T62" fmla="*/ 346 w 695"/>
                <a:gd name="T63" fmla="*/ 442 h 627"/>
                <a:gd name="T64" fmla="*/ 411 w 695"/>
                <a:gd name="T65" fmla="*/ 438 h 627"/>
                <a:gd name="T66" fmla="*/ 411 w 695"/>
                <a:gd name="T67" fmla="*/ 454 h 627"/>
                <a:gd name="T68" fmla="*/ 490 w 695"/>
                <a:gd name="T69" fmla="*/ 536 h 627"/>
                <a:gd name="T70" fmla="*/ 521 w 695"/>
                <a:gd name="T71" fmla="*/ 536 h 627"/>
                <a:gd name="T72" fmla="*/ 614 w 695"/>
                <a:gd name="T73" fmla="*/ 626 h 627"/>
                <a:gd name="T74" fmla="*/ 637 w 695"/>
                <a:gd name="T75" fmla="*/ 626 h 627"/>
                <a:gd name="T76" fmla="*/ 521 w 695"/>
                <a:gd name="T77" fmla="*/ 513 h 627"/>
                <a:gd name="T78" fmla="*/ 490 w 695"/>
                <a:gd name="T79" fmla="*/ 513 h 627"/>
                <a:gd name="T80" fmla="*/ 434 w 695"/>
                <a:gd name="T81" fmla="*/ 454 h 627"/>
                <a:gd name="T82" fmla="*/ 434 w 695"/>
                <a:gd name="T83" fmla="*/ 435 h 627"/>
                <a:gd name="T84" fmla="*/ 694 w 695"/>
                <a:gd name="T85" fmla="*/ 249 h 627"/>
                <a:gd name="T86" fmla="*/ 665 w 695"/>
                <a:gd name="T87" fmla="*/ 171 h 627"/>
                <a:gd name="T88" fmla="*/ 668 w 695"/>
                <a:gd name="T89" fmla="*/ 164 h 627"/>
                <a:gd name="T90" fmla="*/ 346 w 695"/>
                <a:gd name="T91" fmla="*/ 418 h 627"/>
                <a:gd name="T92" fmla="*/ 346 w 695"/>
                <a:gd name="T93" fmla="*/ 418 h 627"/>
                <a:gd name="T94" fmla="*/ 22 w 695"/>
                <a:gd name="T95" fmla="*/ 249 h 627"/>
                <a:gd name="T96" fmla="*/ 346 w 695"/>
                <a:gd name="T97" fmla="*/ 79 h 627"/>
                <a:gd name="T98" fmla="*/ 670 w 695"/>
                <a:gd name="T99" fmla="*/ 249 h 627"/>
                <a:gd name="T100" fmla="*/ 346 w 695"/>
                <a:gd name="T101" fmla="*/ 418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95" h="627">
                  <a:moveTo>
                    <a:pt x="668" y="164"/>
                  </a:moveTo>
                  <a:lnTo>
                    <a:pt x="668" y="164"/>
                  </a:lnTo>
                  <a:cubicBezTo>
                    <a:pt x="668" y="102"/>
                    <a:pt x="668" y="102"/>
                    <a:pt x="668" y="102"/>
                  </a:cubicBezTo>
                  <a:cubicBezTo>
                    <a:pt x="668" y="40"/>
                    <a:pt x="628" y="0"/>
                    <a:pt x="565" y="0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521" y="0"/>
                    <a:pt x="516" y="5"/>
                    <a:pt x="516" y="13"/>
                  </a:cubicBezTo>
                  <a:cubicBezTo>
                    <a:pt x="516" y="19"/>
                    <a:pt x="521" y="24"/>
                    <a:pt x="527" y="24"/>
                  </a:cubicBezTo>
                  <a:cubicBezTo>
                    <a:pt x="565" y="24"/>
                    <a:pt x="565" y="24"/>
                    <a:pt x="565" y="24"/>
                  </a:cubicBezTo>
                  <a:cubicBezTo>
                    <a:pt x="615" y="24"/>
                    <a:pt x="644" y="52"/>
                    <a:pt x="644" y="102"/>
                  </a:cubicBezTo>
                  <a:cubicBezTo>
                    <a:pt x="644" y="149"/>
                    <a:pt x="644" y="149"/>
                    <a:pt x="644" y="149"/>
                  </a:cubicBezTo>
                  <a:cubicBezTo>
                    <a:pt x="584" y="93"/>
                    <a:pt x="474" y="56"/>
                    <a:pt x="346" y="56"/>
                  </a:cubicBezTo>
                  <a:cubicBezTo>
                    <a:pt x="227" y="56"/>
                    <a:pt x="122" y="89"/>
                    <a:pt x="61" y="139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53"/>
                    <a:pt x="91" y="24"/>
                    <a:pt x="142" y="24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184" y="24"/>
                    <a:pt x="189" y="19"/>
                    <a:pt x="189" y="13"/>
                  </a:cubicBezTo>
                  <a:cubicBezTo>
                    <a:pt x="189" y="5"/>
                    <a:pt x="184" y="0"/>
                    <a:pt x="17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79" y="0"/>
                    <a:pt x="37" y="41"/>
                    <a:pt x="37" y="102"/>
                  </a:cubicBezTo>
                  <a:cubicBezTo>
                    <a:pt x="37" y="160"/>
                    <a:pt x="37" y="160"/>
                    <a:pt x="37" y="160"/>
                  </a:cubicBezTo>
                  <a:cubicBezTo>
                    <a:pt x="13" y="186"/>
                    <a:pt x="0" y="217"/>
                    <a:pt x="0" y="249"/>
                  </a:cubicBezTo>
                  <a:cubicBezTo>
                    <a:pt x="0" y="342"/>
                    <a:pt x="113" y="419"/>
                    <a:pt x="270" y="437"/>
                  </a:cubicBezTo>
                  <a:cubicBezTo>
                    <a:pt x="270" y="454"/>
                    <a:pt x="270" y="454"/>
                    <a:pt x="270" y="454"/>
                  </a:cubicBezTo>
                  <a:cubicBezTo>
                    <a:pt x="270" y="487"/>
                    <a:pt x="234" y="513"/>
                    <a:pt x="203" y="513"/>
                  </a:cubicBezTo>
                  <a:cubicBezTo>
                    <a:pt x="171" y="513"/>
                    <a:pt x="171" y="513"/>
                    <a:pt x="171" y="513"/>
                  </a:cubicBezTo>
                  <a:cubicBezTo>
                    <a:pt x="109" y="513"/>
                    <a:pt x="62" y="561"/>
                    <a:pt x="62" y="626"/>
                  </a:cubicBezTo>
                  <a:cubicBezTo>
                    <a:pt x="85" y="626"/>
                    <a:pt x="85" y="626"/>
                    <a:pt x="85" y="626"/>
                  </a:cubicBezTo>
                  <a:cubicBezTo>
                    <a:pt x="85" y="575"/>
                    <a:pt x="122" y="536"/>
                    <a:pt x="171" y="536"/>
                  </a:cubicBezTo>
                  <a:cubicBezTo>
                    <a:pt x="203" y="536"/>
                    <a:pt x="203" y="536"/>
                    <a:pt x="203" y="536"/>
                  </a:cubicBezTo>
                  <a:cubicBezTo>
                    <a:pt x="245" y="536"/>
                    <a:pt x="294" y="501"/>
                    <a:pt x="294" y="454"/>
                  </a:cubicBezTo>
                  <a:cubicBezTo>
                    <a:pt x="294" y="440"/>
                    <a:pt x="294" y="440"/>
                    <a:pt x="294" y="440"/>
                  </a:cubicBezTo>
                  <a:cubicBezTo>
                    <a:pt x="311" y="441"/>
                    <a:pt x="329" y="442"/>
                    <a:pt x="346" y="442"/>
                  </a:cubicBezTo>
                  <a:cubicBezTo>
                    <a:pt x="368" y="442"/>
                    <a:pt x="390" y="441"/>
                    <a:pt x="411" y="438"/>
                  </a:cubicBezTo>
                  <a:cubicBezTo>
                    <a:pt x="411" y="454"/>
                    <a:pt x="411" y="454"/>
                    <a:pt x="411" y="454"/>
                  </a:cubicBezTo>
                  <a:cubicBezTo>
                    <a:pt x="411" y="500"/>
                    <a:pt x="445" y="536"/>
                    <a:pt x="490" y="536"/>
                  </a:cubicBezTo>
                  <a:cubicBezTo>
                    <a:pt x="521" y="536"/>
                    <a:pt x="521" y="536"/>
                    <a:pt x="521" y="536"/>
                  </a:cubicBezTo>
                  <a:cubicBezTo>
                    <a:pt x="572" y="536"/>
                    <a:pt x="614" y="576"/>
                    <a:pt x="614" y="626"/>
                  </a:cubicBezTo>
                  <a:cubicBezTo>
                    <a:pt x="637" y="626"/>
                    <a:pt x="637" y="626"/>
                    <a:pt x="637" y="626"/>
                  </a:cubicBezTo>
                  <a:cubicBezTo>
                    <a:pt x="637" y="563"/>
                    <a:pt x="585" y="513"/>
                    <a:pt x="521" y="513"/>
                  </a:cubicBezTo>
                  <a:cubicBezTo>
                    <a:pt x="490" y="513"/>
                    <a:pt x="490" y="513"/>
                    <a:pt x="490" y="513"/>
                  </a:cubicBezTo>
                  <a:cubicBezTo>
                    <a:pt x="458" y="513"/>
                    <a:pt x="434" y="487"/>
                    <a:pt x="434" y="454"/>
                  </a:cubicBezTo>
                  <a:cubicBezTo>
                    <a:pt x="434" y="435"/>
                    <a:pt x="434" y="435"/>
                    <a:pt x="434" y="435"/>
                  </a:cubicBezTo>
                  <a:cubicBezTo>
                    <a:pt x="585" y="415"/>
                    <a:pt x="694" y="340"/>
                    <a:pt x="694" y="249"/>
                  </a:cubicBezTo>
                  <a:cubicBezTo>
                    <a:pt x="694" y="221"/>
                    <a:pt x="684" y="195"/>
                    <a:pt x="665" y="171"/>
                  </a:cubicBezTo>
                  <a:cubicBezTo>
                    <a:pt x="666" y="169"/>
                    <a:pt x="668" y="167"/>
                    <a:pt x="668" y="164"/>
                  </a:cubicBezTo>
                  <a:close/>
                  <a:moveTo>
                    <a:pt x="346" y="418"/>
                  </a:moveTo>
                  <a:lnTo>
                    <a:pt x="346" y="418"/>
                  </a:lnTo>
                  <a:cubicBezTo>
                    <a:pt x="167" y="418"/>
                    <a:pt x="22" y="342"/>
                    <a:pt x="22" y="249"/>
                  </a:cubicBezTo>
                  <a:cubicBezTo>
                    <a:pt x="22" y="155"/>
                    <a:pt x="167" y="79"/>
                    <a:pt x="346" y="79"/>
                  </a:cubicBezTo>
                  <a:cubicBezTo>
                    <a:pt x="525" y="79"/>
                    <a:pt x="670" y="155"/>
                    <a:pt x="670" y="249"/>
                  </a:cubicBezTo>
                  <a:cubicBezTo>
                    <a:pt x="670" y="342"/>
                    <a:pt x="525" y="418"/>
                    <a:pt x="346" y="41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780" name="Group 2779"/>
          <p:cNvGrpSpPr/>
          <p:nvPr/>
        </p:nvGrpSpPr>
        <p:grpSpPr>
          <a:xfrm>
            <a:off x="6628473" y="4748622"/>
            <a:ext cx="251964" cy="292723"/>
            <a:chOff x="6628473" y="4748622"/>
            <a:chExt cx="251964" cy="292723"/>
          </a:xfrm>
          <a:solidFill>
            <a:srgbClr val="00D35F"/>
          </a:solidFill>
        </p:grpSpPr>
        <p:sp>
          <p:nvSpPr>
            <p:cNvPr id="2781" name="Freeform 59"/>
            <p:cNvSpPr>
              <a:spLocks noChangeArrowheads="1"/>
            </p:cNvSpPr>
            <p:nvPr/>
          </p:nvSpPr>
          <p:spPr bwMode="auto">
            <a:xfrm>
              <a:off x="6628473" y="4748622"/>
              <a:ext cx="251964" cy="292723"/>
            </a:xfrm>
            <a:custGeom>
              <a:avLst/>
              <a:gdLst>
                <a:gd name="T0" fmla="*/ 594 w 599"/>
                <a:gd name="T1" fmla="*/ 103 h 695"/>
                <a:gd name="T2" fmla="*/ 594 w 599"/>
                <a:gd name="T3" fmla="*/ 103 h 695"/>
                <a:gd name="T4" fmla="*/ 348 w 599"/>
                <a:gd name="T5" fmla="*/ 0 h 695"/>
                <a:gd name="T6" fmla="*/ 0 w 599"/>
                <a:gd name="T7" fmla="*/ 348 h 695"/>
                <a:gd name="T8" fmla="*/ 348 w 599"/>
                <a:gd name="T9" fmla="*/ 694 h 695"/>
                <a:gd name="T10" fmla="*/ 594 w 599"/>
                <a:gd name="T11" fmla="*/ 592 h 695"/>
                <a:gd name="T12" fmla="*/ 594 w 599"/>
                <a:gd name="T13" fmla="*/ 576 h 695"/>
                <a:gd name="T14" fmla="*/ 366 w 599"/>
                <a:gd name="T15" fmla="*/ 348 h 695"/>
                <a:gd name="T16" fmla="*/ 594 w 599"/>
                <a:gd name="T17" fmla="*/ 120 h 695"/>
                <a:gd name="T18" fmla="*/ 594 w 599"/>
                <a:gd name="T19" fmla="*/ 103 h 695"/>
                <a:gd name="T20" fmla="*/ 341 w 599"/>
                <a:gd name="T21" fmla="*/ 339 h 695"/>
                <a:gd name="T22" fmla="*/ 341 w 599"/>
                <a:gd name="T23" fmla="*/ 339 h 695"/>
                <a:gd name="T24" fmla="*/ 341 w 599"/>
                <a:gd name="T25" fmla="*/ 356 h 695"/>
                <a:gd name="T26" fmla="*/ 569 w 599"/>
                <a:gd name="T27" fmla="*/ 584 h 695"/>
                <a:gd name="T28" fmla="*/ 348 w 599"/>
                <a:gd name="T29" fmla="*/ 671 h 695"/>
                <a:gd name="T30" fmla="*/ 24 w 599"/>
                <a:gd name="T31" fmla="*/ 348 h 695"/>
                <a:gd name="T32" fmla="*/ 348 w 599"/>
                <a:gd name="T33" fmla="*/ 24 h 695"/>
                <a:gd name="T34" fmla="*/ 569 w 599"/>
                <a:gd name="T35" fmla="*/ 111 h 695"/>
                <a:gd name="T36" fmla="*/ 341 w 599"/>
                <a:gd name="T37" fmla="*/ 339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9" h="695">
                  <a:moveTo>
                    <a:pt x="594" y="103"/>
                  </a:moveTo>
                  <a:lnTo>
                    <a:pt x="594" y="103"/>
                  </a:lnTo>
                  <a:cubicBezTo>
                    <a:pt x="528" y="36"/>
                    <a:pt x="441" y="0"/>
                    <a:pt x="348" y="0"/>
                  </a:cubicBezTo>
                  <a:cubicBezTo>
                    <a:pt x="156" y="0"/>
                    <a:pt x="0" y="156"/>
                    <a:pt x="0" y="348"/>
                  </a:cubicBezTo>
                  <a:cubicBezTo>
                    <a:pt x="0" y="539"/>
                    <a:pt x="156" y="694"/>
                    <a:pt x="348" y="694"/>
                  </a:cubicBezTo>
                  <a:cubicBezTo>
                    <a:pt x="441" y="694"/>
                    <a:pt x="528" y="659"/>
                    <a:pt x="594" y="592"/>
                  </a:cubicBezTo>
                  <a:cubicBezTo>
                    <a:pt x="598" y="588"/>
                    <a:pt x="598" y="581"/>
                    <a:pt x="594" y="576"/>
                  </a:cubicBezTo>
                  <a:cubicBezTo>
                    <a:pt x="366" y="348"/>
                    <a:pt x="366" y="348"/>
                    <a:pt x="366" y="348"/>
                  </a:cubicBezTo>
                  <a:cubicBezTo>
                    <a:pt x="594" y="120"/>
                    <a:pt x="594" y="120"/>
                    <a:pt x="594" y="120"/>
                  </a:cubicBezTo>
                  <a:cubicBezTo>
                    <a:pt x="598" y="114"/>
                    <a:pt x="598" y="107"/>
                    <a:pt x="594" y="103"/>
                  </a:cubicBezTo>
                  <a:close/>
                  <a:moveTo>
                    <a:pt x="341" y="339"/>
                  </a:moveTo>
                  <a:lnTo>
                    <a:pt x="341" y="339"/>
                  </a:lnTo>
                  <a:cubicBezTo>
                    <a:pt x="337" y="343"/>
                    <a:pt x="337" y="352"/>
                    <a:pt x="341" y="356"/>
                  </a:cubicBezTo>
                  <a:cubicBezTo>
                    <a:pt x="569" y="584"/>
                    <a:pt x="569" y="584"/>
                    <a:pt x="569" y="584"/>
                  </a:cubicBezTo>
                  <a:cubicBezTo>
                    <a:pt x="508" y="640"/>
                    <a:pt x="430" y="671"/>
                    <a:pt x="348" y="671"/>
                  </a:cubicBezTo>
                  <a:cubicBezTo>
                    <a:pt x="169" y="671"/>
                    <a:pt x="24" y="527"/>
                    <a:pt x="24" y="348"/>
                  </a:cubicBezTo>
                  <a:cubicBezTo>
                    <a:pt x="24" y="169"/>
                    <a:pt x="169" y="24"/>
                    <a:pt x="348" y="24"/>
                  </a:cubicBezTo>
                  <a:cubicBezTo>
                    <a:pt x="430" y="24"/>
                    <a:pt x="508" y="55"/>
                    <a:pt x="569" y="111"/>
                  </a:cubicBezTo>
                  <a:lnTo>
                    <a:pt x="341" y="33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82" name="Freeform 60"/>
            <p:cNvSpPr>
              <a:spLocks noChangeArrowheads="1"/>
            </p:cNvSpPr>
            <p:nvPr/>
          </p:nvSpPr>
          <p:spPr bwMode="auto">
            <a:xfrm>
              <a:off x="6713696" y="4798645"/>
              <a:ext cx="59286" cy="59286"/>
            </a:xfrm>
            <a:custGeom>
              <a:avLst/>
              <a:gdLst>
                <a:gd name="T0" fmla="*/ 71 w 142"/>
                <a:gd name="T1" fmla="*/ 0 h 140"/>
                <a:gd name="T2" fmla="*/ 71 w 142"/>
                <a:gd name="T3" fmla="*/ 0 h 140"/>
                <a:gd name="T4" fmla="*/ 0 w 142"/>
                <a:gd name="T5" fmla="*/ 69 h 140"/>
                <a:gd name="T6" fmla="*/ 71 w 142"/>
                <a:gd name="T7" fmla="*/ 139 h 140"/>
                <a:gd name="T8" fmla="*/ 141 w 142"/>
                <a:gd name="T9" fmla="*/ 69 h 140"/>
                <a:gd name="T10" fmla="*/ 71 w 142"/>
                <a:gd name="T11" fmla="*/ 0 h 140"/>
                <a:gd name="T12" fmla="*/ 71 w 142"/>
                <a:gd name="T13" fmla="*/ 116 h 140"/>
                <a:gd name="T14" fmla="*/ 71 w 142"/>
                <a:gd name="T15" fmla="*/ 116 h 140"/>
                <a:gd name="T16" fmla="*/ 24 w 142"/>
                <a:gd name="T17" fmla="*/ 69 h 140"/>
                <a:gd name="T18" fmla="*/ 71 w 142"/>
                <a:gd name="T19" fmla="*/ 23 h 140"/>
                <a:gd name="T20" fmla="*/ 117 w 142"/>
                <a:gd name="T21" fmla="*/ 69 h 140"/>
                <a:gd name="T22" fmla="*/ 71 w 142"/>
                <a:gd name="T23" fmla="*/ 11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2" h="140">
                  <a:moveTo>
                    <a:pt x="71" y="0"/>
                  </a:moveTo>
                  <a:lnTo>
                    <a:pt x="71" y="0"/>
                  </a:lnTo>
                  <a:cubicBezTo>
                    <a:pt x="32" y="0"/>
                    <a:pt x="0" y="31"/>
                    <a:pt x="0" y="69"/>
                  </a:cubicBezTo>
                  <a:cubicBezTo>
                    <a:pt x="0" y="108"/>
                    <a:pt x="32" y="139"/>
                    <a:pt x="71" y="139"/>
                  </a:cubicBezTo>
                  <a:cubicBezTo>
                    <a:pt x="110" y="139"/>
                    <a:pt x="141" y="108"/>
                    <a:pt x="141" y="69"/>
                  </a:cubicBezTo>
                  <a:cubicBezTo>
                    <a:pt x="141" y="31"/>
                    <a:pt x="110" y="0"/>
                    <a:pt x="71" y="0"/>
                  </a:cubicBezTo>
                  <a:close/>
                  <a:moveTo>
                    <a:pt x="71" y="116"/>
                  </a:moveTo>
                  <a:lnTo>
                    <a:pt x="71" y="116"/>
                  </a:lnTo>
                  <a:cubicBezTo>
                    <a:pt x="45" y="116"/>
                    <a:pt x="24" y="95"/>
                    <a:pt x="24" y="69"/>
                  </a:cubicBezTo>
                  <a:cubicBezTo>
                    <a:pt x="24" y="43"/>
                    <a:pt x="45" y="23"/>
                    <a:pt x="71" y="23"/>
                  </a:cubicBezTo>
                  <a:cubicBezTo>
                    <a:pt x="96" y="23"/>
                    <a:pt x="117" y="43"/>
                    <a:pt x="117" y="69"/>
                  </a:cubicBezTo>
                  <a:cubicBezTo>
                    <a:pt x="117" y="95"/>
                    <a:pt x="96" y="116"/>
                    <a:pt x="71" y="1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4341" name="Freeform 61"/>
          <p:cNvSpPr>
            <a:spLocks noChangeArrowheads="1"/>
          </p:cNvSpPr>
          <p:nvPr/>
        </p:nvSpPr>
        <p:spPr bwMode="auto">
          <a:xfrm>
            <a:off x="7504113" y="2852738"/>
            <a:ext cx="203200" cy="280987"/>
          </a:xfrm>
          <a:custGeom>
            <a:avLst/>
            <a:gdLst>
              <a:gd name="T0" fmla="*/ 2095 w 482"/>
              <a:gd name="T1" fmla="*/ 278076 h 667"/>
              <a:gd name="T2" fmla="*/ 9217 w 482"/>
              <a:gd name="T3" fmla="*/ 277657 h 667"/>
              <a:gd name="T4" fmla="*/ 99714 w 482"/>
              <a:gd name="T5" fmla="*/ 260461 h 667"/>
              <a:gd name="T6" fmla="*/ 192305 w 482"/>
              <a:gd name="T7" fmla="*/ 277657 h 667"/>
              <a:gd name="T8" fmla="*/ 199427 w 482"/>
              <a:gd name="T9" fmla="*/ 278076 h 667"/>
              <a:gd name="T10" fmla="*/ 155436 w 482"/>
              <a:gd name="T11" fmla="*/ 220616 h 667"/>
              <a:gd name="T12" fmla="*/ 158788 w 482"/>
              <a:gd name="T13" fmla="*/ 200064 h 667"/>
              <a:gd name="T14" fmla="*/ 168424 w 482"/>
              <a:gd name="T15" fmla="*/ 173221 h 667"/>
              <a:gd name="T16" fmla="*/ 158788 w 482"/>
              <a:gd name="T17" fmla="*/ 132537 h 667"/>
              <a:gd name="T18" fmla="*/ 126108 w 482"/>
              <a:gd name="T19" fmla="*/ 65010 h 667"/>
              <a:gd name="T20" fmla="*/ 119405 w 482"/>
              <a:gd name="T21" fmla="*/ 4614 h 667"/>
              <a:gd name="T22" fmla="*/ 85469 w 482"/>
              <a:gd name="T23" fmla="*/ 0 h 667"/>
              <a:gd name="T24" fmla="*/ 74995 w 482"/>
              <a:gd name="T25" fmla="*/ 66269 h 667"/>
              <a:gd name="T26" fmla="*/ 41478 w 482"/>
              <a:gd name="T27" fmla="*/ 132537 h 667"/>
              <a:gd name="T28" fmla="*/ 31422 w 482"/>
              <a:gd name="T29" fmla="*/ 173221 h 667"/>
              <a:gd name="T30" fmla="*/ 41478 w 482"/>
              <a:gd name="T31" fmla="*/ 200064 h 667"/>
              <a:gd name="T32" fmla="*/ 1676 w 482"/>
              <a:gd name="T33" fmla="*/ 271785 h 667"/>
              <a:gd name="T34" fmla="*/ 89658 w 482"/>
              <a:gd name="T35" fmla="*/ 9647 h 667"/>
              <a:gd name="T36" fmla="*/ 110188 w 482"/>
              <a:gd name="T37" fmla="*/ 9647 h 667"/>
              <a:gd name="T38" fmla="*/ 80441 w 482"/>
              <a:gd name="T39" fmla="*/ 107791 h 667"/>
              <a:gd name="T40" fmla="*/ 41478 w 482"/>
              <a:gd name="T41" fmla="*/ 173221 h 667"/>
              <a:gd name="T42" fmla="*/ 41478 w 482"/>
              <a:gd name="T43" fmla="*/ 148895 h 667"/>
              <a:gd name="T44" fmla="*/ 51114 w 482"/>
              <a:gd name="T45" fmla="*/ 136731 h 667"/>
              <a:gd name="T46" fmla="*/ 73738 w 482"/>
              <a:gd name="T47" fmla="*/ 77174 h 667"/>
              <a:gd name="T48" fmla="*/ 72062 w 482"/>
              <a:gd name="T49" fmla="*/ 115760 h 667"/>
              <a:gd name="T50" fmla="*/ 124014 w 482"/>
              <a:gd name="T51" fmla="*/ 117438 h 667"/>
              <a:gd name="T52" fmla="*/ 129041 w 482"/>
              <a:gd name="T53" fmla="*/ 112405 h 667"/>
              <a:gd name="T54" fmla="*/ 148732 w 482"/>
              <a:gd name="T55" fmla="*/ 117438 h 667"/>
              <a:gd name="T56" fmla="*/ 153341 w 482"/>
              <a:gd name="T57" fmla="*/ 142184 h 667"/>
              <a:gd name="T58" fmla="*/ 158788 w 482"/>
              <a:gd name="T59" fmla="*/ 173221 h 667"/>
              <a:gd name="T60" fmla="*/ 148732 w 482"/>
              <a:gd name="T61" fmla="*/ 185804 h 667"/>
              <a:gd name="T62" fmla="*/ 99714 w 482"/>
              <a:gd name="T63" fmla="*/ 250395 h 667"/>
              <a:gd name="T64" fmla="*/ 51114 w 482"/>
              <a:gd name="T65" fmla="*/ 185804 h 667"/>
              <a:gd name="T66" fmla="*/ 41478 w 482"/>
              <a:gd name="T67" fmla="*/ 173221 h 66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82" h="667">
                <a:moveTo>
                  <a:pt x="5" y="663"/>
                </a:moveTo>
                <a:lnTo>
                  <a:pt x="5" y="663"/>
                </a:lnTo>
                <a:cubicBezTo>
                  <a:pt x="7" y="665"/>
                  <a:pt x="10" y="666"/>
                  <a:pt x="13" y="666"/>
                </a:cubicBezTo>
                <a:cubicBezTo>
                  <a:pt x="16" y="666"/>
                  <a:pt x="20" y="665"/>
                  <a:pt x="22" y="662"/>
                </a:cubicBezTo>
                <a:cubicBezTo>
                  <a:pt x="118" y="551"/>
                  <a:pt x="118" y="551"/>
                  <a:pt x="118" y="551"/>
                </a:cubicBezTo>
                <a:cubicBezTo>
                  <a:pt x="142" y="593"/>
                  <a:pt x="186" y="621"/>
                  <a:pt x="238" y="621"/>
                </a:cubicBezTo>
                <a:cubicBezTo>
                  <a:pt x="291" y="621"/>
                  <a:pt x="336" y="591"/>
                  <a:pt x="360" y="548"/>
                </a:cubicBezTo>
                <a:cubicBezTo>
                  <a:pt x="459" y="662"/>
                  <a:pt x="459" y="662"/>
                  <a:pt x="459" y="662"/>
                </a:cubicBezTo>
                <a:cubicBezTo>
                  <a:pt x="461" y="665"/>
                  <a:pt x="464" y="666"/>
                  <a:pt x="467" y="666"/>
                </a:cubicBezTo>
                <a:cubicBezTo>
                  <a:pt x="470" y="666"/>
                  <a:pt x="473" y="665"/>
                  <a:pt x="476" y="663"/>
                </a:cubicBezTo>
                <a:cubicBezTo>
                  <a:pt x="480" y="659"/>
                  <a:pt x="481" y="652"/>
                  <a:pt x="477" y="648"/>
                </a:cubicBezTo>
                <a:cubicBezTo>
                  <a:pt x="371" y="526"/>
                  <a:pt x="371" y="526"/>
                  <a:pt x="371" y="526"/>
                </a:cubicBezTo>
                <a:cubicBezTo>
                  <a:pt x="371" y="525"/>
                  <a:pt x="370" y="525"/>
                  <a:pt x="370" y="525"/>
                </a:cubicBezTo>
                <a:cubicBezTo>
                  <a:pt x="376" y="510"/>
                  <a:pt x="379" y="495"/>
                  <a:pt x="379" y="477"/>
                </a:cubicBezTo>
                <a:cubicBezTo>
                  <a:pt x="379" y="454"/>
                  <a:pt x="379" y="454"/>
                  <a:pt x="379" y="454"/>
                </a:cubicBezTo>
                <a:cubicBezTo>
                  <a:pt x="402" y="449"/>
                  <a:pt x="402" y="427"/>
                  <a:pt x="402" y="413"/>
                </a:cubicBezTo>
                <a:cubicBezTo>
                  <a:pt x="402" y="355"/>
                  <a:pt x="402" y="355"/>
                  <a:pt x="402" y="355"/>
                </a:cubicBezTo>
                <a:cubicBezTo>
                  <a:pt x="402" y="343"/>
                  <a:pt x="402" y="321"/>
                  <a:pt x="379" y="316"/>
                </a:cubicBezTo>
                <a:cubicBezTo>
                  <a:pt x="379" y="280"/>
                  <a:pt x="379" y="280"/>
                  <a:pt x="379" y="280"/>
                </a:cubicBezTo>
                <a:cubicBezTo>
                  <a:pt x="379" y="215"/>
                  <a:pt x="353" y="174"/>
                  <a:pt x="301" y="155"/>
                </a:cubicBezTo>
                <a:cubicBezTo>
                  <a:pt x="300" y="154"/>
                  <a:pt x="299" y="155"/>
                  <a:pt x="299" y="155"/>
                </a:cubicBezTo>
                <a:cubicBezTo>
                  <a:pt x="285" y="11"/>
                  <a:pt x="285" y="11"/>
                  <a:pt x="285" y="11"/>
                </a:cubicBezTo>
                <a:cubicBezTo>
                  <a:pt x="284" y="4"/>
                  <a:pt x="280" y="0"/>
                  <a:pt x="274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198" y="0"/>
                  <a:pt x="192" y="4"/>
                  <a:pt x="191" y="11"/>
                </a:cubicBezTo>
                <a:cubicBezTo>
                  <a:pt x="179" y="158"/>
                  <a:pt x="179" y="158"/>
                  <a:pt x="179" y="158"/>
                </a:cubicBezTo>
                <a:cubicBezTo>
                  <a:pt x="127" y="179"/>
                  <a:pt x="99" y="222"/>
                  <a:pt x="99" y="280"/>
                </a:cubicBezTo>
                <a:cubicBezTo>
                  <a:pt x="99" y="316"/>
                  <a:pt x="99" y="316"/>
                  <a:pt x="99" y="316"/>
                </a:cubicBezTo>
                <a:cubicBezTo>
                  <a:pt x="75" y="321"/>
                  <a:pt x="75" y="343"/>
                  <a:pt x="75" y="355"/>
                </a:cubicBezTo>
                <a:cubicBezTo>
                  <a:pt x="75" y="413"/>
                  <a:pt x="75" y="413"/>
                  <a:pt x="75" y="413"/>
                </a:cubicBezTo>
                <a:cubicBezTo>
                  <a:pt x="75" y="427"/>
                  <a:pt x="75" y="449"/>
                  <a:pt x="99" y="454"/>
                </a:cubicBezTo>
                <a:cubicBezTo>
                  <a:pt x="99" y="477"/>
                  <a:pt x="99" y="477"/>
                  <a:pt x="99" y="477"/>
                </a:cubicBezTo>
                <a:cubicBezTo>
                  <a:pt x="99" y="495"/>
                  <a:pt x="102" y="511"/>
                  <a:pt x="107" y="527"/>
                </a:cubicBezTo>
                <a:cubicBezTo>
                  <a:pt x="4" y="648"/>
                  <a:pt x="4" y="648"/>
                  <a:pt x="4" y="648"/>
                </a:cubicBezTo>
                <a:cubicBezTo>
                  <a:pt x="0" y="652"/>
                  <a:pt x="1" y="659"/>
                  <a:pt x="5" y="663"/>
                </a:cubicBezTo>
                <a:close/>
                <a:moveTo>
                  <a:pt x="214" y="23"/>
                </a:moveTo>
                <a:lnTo>
                  <a:pt x="214" y="23"/>
                </a:lnTo>
                <a:cubicBezTo>
                  <a:pt x="263" y="23"/>
                  <a:pt x="263" y="23"/>
                  <a:pt x="263" y="23"/>
                </a:cubicBezTo>
                <a:cubicBezTo>
                  <a:pt x="284" y="257"/>
                  <a:pt x="284" y="257"/>
                  <a:pt x="284" y="257"/>
                </a:cubicBezTo>
                <a:cubicBezTo>
                  <a:pt x="192" y="257"/>
                  <a:pt x="192" y="257"/>
                  <a:pt x="192" y="257"/>
                </a:cubicBezTo>
                <a:lnTo>
                  <a:pt x="214" y="23"/>
                </a:lnTo>
                <a:close/>
                <a:moveTo>
                  <a:pt x="99" y="413"/>
                </a:moveTo>
                <a:lnTo>
                  <a:pt x="99" y="413"/>
                </a:lnTo>
                <a:cubicBezTo>
                  <a:pt x="99" y="355"/>
                  <a:pt x="99" y="355"/>
                  <a:pt x="99" y="355"/>
                </a:cubicBezTo>
                <a:cubicBezTo>
                  <a:pt x="99" y="339"/>
                  <a:pt x="99" y="339"/>
                  <a:pt x="110" y="339"/>
                </a:cubicBezTo>
                <a:cubicBezTo>
                  <a:pt x="116" y="339"/>
                  <a:pt x="122" y="333"/>
                  <a:pt x="122" y="326"/>
                </a:cubicBezTo>
                <a:cubicBezTo>
                  <a:pt x="122" y="280"/>
                  <a:pt x="122" y="280"/>
                  <a:pt x="122" y="280"/>
                </a:cubicBezTo>
                <a:cubicBezTo>
                  <a:pt x="122" y="235"/>
                  <a:pt x="140" y="203"/>
                  <a:pt x="176" y="184"/>
                </a:cubicBezTo>
                <a:cubicBezTo>
                  <a:pt x="168" y="268"/>
                  <a:pt x="168" y="268"/>
                  <a:pt x="168" y="268"/>
                </a:cubicBezTo>
                <a:cubicBezTo>
                  <a:pt x="168" y="271"/>
                  <a:pt x="169" y="274"/>
                  <a:pt x="172" y="276"/>
                </a:cubicBezTo>
                <a:cubicBezTo>
                  <a:pt x="174" y="279"/>
                  <a:pt x="177" y="280"/>
                  <a:pt x="180" y="280"/>
                </a:cubicBezTo>
                <a:cubicBezTo>
                  <a:pt x="296" y="280"/>
                  <a:pt x="296" y="280"/>
                  <a:pt x="296" y="280"/>
                </a:cubicBezTo>
                <a:cubicBezTo>
                  <a:pt x="300" y="280"/>
                  <a:pt x="303" y="279"/>
                  <a:pt x="306" y="276"/>
                </a:cubicBezTo>
                <a:cubicBezTo>
                  <a:pt x="308" y="274"/>
                  <a:pt x="309" y="271"/>
                  <a:pt x="308" y="268"/>
                </a:cubicBezTo>
                <a:cubicBezTo>
                  <a:pt x="301" y="180"/>
                  <a:pt x="301" y="180"/>
                  <a:pt x="301" y="180"/>
                </a:cubicBezTo>
                <a:cubicBezTo>
                  <a:pt x="338" y="197"/>
                  <a:pt x="355" y="227"/>
                  <a:pt x="355" y="280"/>
                </a:cubicBezTo>
                <a:cubicBezTo>
                  <a:pt x="355" y="326"/>
                  <a:pt x="355" y="326"/>
                  <a:pt x="355" y="326"/>
                </a:cubicBezTo>
                <a:cubicBezTo>
                  <a:pt x="355" y="333"/>
                  <a:pt x="360" y="339"/>
                  <a:pt x="366" y="339"/>
                </a:cubicBezTo>
                <a:cubicBezTo>
                  <a:pt x="378" y="339"/>
                  <a:pt x="379" y="339"/>
                  <a:pt x="379" y="355"/>
                </a:cubicBezTo>
                <a:cubicBezTo>
                  <a:pt x="379" y="413"/>
                  <a:pt x="379" y="413"/>
                  <a:pt x="379" y="413"/>
                </a:cubicBezTo>
                <a:cubicBezTo>
                  <a:pt x="379" y="431"/>
                  <a:pt x="378" y="431"/>
                  <a:pt x="366" y="431"/>
                </a:cubicBezTo>
                <a:cubicBezTo>
                  <a:pt x="360" y="431"/>
                  <a:pt x="355" y="436"/>
                  <a:pt x="355" y="443"/>
                </a:cubicBezTo>
                <a:cubicBezTo>
                  <a:pt x="355" y="477"/>
                  <a:pt x="355" y="477"/>
                  <a:pt x="355" y="477"/>
                </a:cubicBezTo>
                <a:cubicBezTo>
                  <a:pt x="355" y="545"/>
                  <a:pt x="304" y="597"/>
                  <a:pt x="238" y="597"/>
                </a:cubicBezTo>
                <a:cubicBezTo>
                  <a:pt x="173" y="597"/>
                  <a:pt x="122" y="545"/>
                  <a:pt x="122" y="477"/>
                </a:cubicBezTo>
                <a:cubicBezTo>
                  <a:pt x="122" y="443"/>
                  <a:pt x="122" y="443"/>
                  <a:pt x="122" y="443"/>
                </a:cubicBezTo>
                <a:cubicBezTo>
                  <a:pt x="122" y="436"/>
                  <a:pt x="116" y="431"/>
                  <a:pt x="110" y="431"/>
                </a:cubicBezTo>
                <a:cubicBezTo>
                  <a:pt x="99" y="431"/>
                  <a:pt x="99" y="431"/>
                  <a:pt x="99" y="413"/>
                </a:cubicBez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Freeform 62"/>
          <p:cNvSpPr>
            <a:spLocks noChangeArrowheads="1"/>
          </p:cNvSpPr>
          <p:nvPr/>
        </p:nvSpPr>
        <p:spPr bwMode="auto">
          <a:xfrm>
            <a:off x="6605588" y="3798888"/>
            <a:ext cx="295275" cy="293687"/>
          </a:xfrm>
          <a:custGeom>
            <a:avLst/>
            <a:gdLst>
              <a:gd name="T0" fmla="*/ 289122 w 702"/>
              <a:gd name="T1" fmla="*/ 245268 h 699"/>
              <a:gd name="T2" fmla="*/ 274435 w 702"/>
              <a:gd name="T3" fmla="*/ 230519 h 699"/>
              <a:gd name="T4" fmla="*/ 245061 w 702"/>
              <a:gd name="T5" fmla="*/ 225462 h 699"/>
              <a:gd name="T6" fmla="*/ 193447 w 702"/>
              <a:gd name="T7" fmla="*/ 156348 h 699"/>
              <a:gd name="T8" fmla="*/ 196385 w 702"/>
              <a:gd name="T9" fmla="*/ 135698 h 699"/>
              <a:gd name="T10" fmla="*/ 210652 w 702"/>
              <a:gd name="T11" fmla="*/ 124320 h 699"/>
              <a:gd name="T12" fmla="*/ 235410 w 702"/>
              <a:gd name="T13" fmla="*/ 83863 h 699"/>
              <a:gd name="T14" fmla="*/ 217786 w 702"/>
              <a:gd name="T15" fmla="*/ 59842 h 699"/>
              <a:gd name="T16" fmla="*/ 77211 w 702"/>
              <a:gd name="T17" fmla="*/ 60264 h 699"/>
              <a:gd name="T18" fmla="*/ 59167 w 702"/>
              <a:gd name="T19" fmla="*/ 83863 h 699"/>
              <a:gd name="T20" fmla="*/ 78890 w 702"/>
              <a:gd name="T21" fmla="*/ 124320 h 699"/>
              <a:gd name="T22" fmla="*/ 98612 w 702"/>
              <a:gd name="T23" fmla="*/ 135698 h 699"/>
              <a:gd name="T24" fmla="*/ 49516 w 702"/>
              <a:gd name="T25" fmla="*/ 212397 h 699"/>
              <a:gd name="T26" fmla="*/ 34409 w 702"/>
              <a:gd name="T27" fmla="*/ 225462 h 699"/>
              <a:gd name="T28" fmla="*/ 29793 w 702"/>
              <a:gd name="T29" fmla="*/ 245268 h 699"/>
              <a:gd name="T30" fmla="*/ 0 w 702"/>
              <a:gd name="T31" fmla="*/ 249904 h 699"/>
              <a:gd name="T32" fmla="*/ 5455 w 702"/>
              <a:gd name="T33" fmla="*/ 294154 h 699"/>
              <a:gd name="T34" fmla="*/ 294157 w 702"/>
              <a:gd name="T35" fmla="*/ 289518 h 699"/>
              <a:gd name="T36" fmla="*/ 289122 w 702"/>
              <a:gd name="T37" fmla="*/ 245268 h 699"/>
              <a:gd name="T38" fmla="*/ 264784 w 702"/>
              <a:gd name="T39" fmla="*/ 245268 h 699"/>
              <a:gd name="T40" fmla="*/ 176662 w 702"/>
              <a:gd name="T41" fmla="*/ 235576 h 699"/>
              <a:gd name="T42" fmla="*/ 264784 w 702"/>
              <a:gd name="T43" fmla="*/ 245268 h 699"/>
              <a:gd name="T44" fmla="*/ 186314 w 702"/>
              <a:gd name="T45" fmla="*/ 75856 h 699"/>
              <a:gd name="T46" fmla="*/ 160297 w 702"/>
              <a:gd name="T47" fmla="*/ 61528 h 699"/>
              <a:gd name="T48" fmla="*/ 150646 w 702"/>
              <a:gd name="T49" fmla="*/ 63214 h 699"/>
              <a:gd name="T50" fmla="*/ 107844 w 702"/>
              <a:gd name="T51" fmla="*/ 74171 h 699"/>
              <a:gd name="T52" fmla="*/ 186314 w 702"/>
              <a:gd name="T53" fmla="*/ 73749 h 699"/>
              <a:gd name="T54" fmla="*/ 107844 w 702"/>
              <a:gd name="T55" fmla="*/ 135698 h 699"/>
              <a:gd name="T56" fmla="*/ 107844 w 702"/>
              <a:gd name="T57" fmla="*/ 119263 h 699"/>
              <a:gd name="T58" fmla="*/ 156520 w 702"/>
              <a:gd name="T59" fmla="*/ 73749 h 699"/>
              <a:gd name="T60" fmla="*/ 186314 w 702"/>
              <a:gd name="T61" fmla="*/ 85549 h 699"/>
              <a:gd name="T62" fmla="*/ 186314 w 702"/>
              <a:gd name="T63" fmla="*/ 135698 h 699"/>
              <a:gd name="T64" fmla="*/ 107844 w 702"/>
              <a:gd name="T65" fmla="*/ 135698 h 699"/>
              <a:gd name="T66" fmla="*/ 225339 w 702"/>
              <a:gd name="T67" fmla="*/ 83863 h 699"/>
              <a:gd name="T68" fmla="*/ 210652 w 702"/>
              <a:gd name="T69" fmla="*/ 114206 h 699"/>
              <a:gd name="T70" fmla="*/ 196385 w 702"/>
              <a:gd name="T71" fmla="*/ 75013 h 699"/>
              <a:gd name="T72" fmla="*/ 225339 w 702"/>
              <a:gd name="T73" fmla="*/ 83863 h 699"/>
              <a:gd name="T74" fmla="*/ 147289 w 702"/>
              <a:gd name="T75" fmla="*/ 9693 h 699"/>
              <a:gd name="T76" fmla="*/ 207715 w 702"/>
              <a:gd name="T77" fmla="*/ 65321 h 699"/>
              <a:gd name="T78" fmla="*/ 147289 w 702"/>
              <a:gd name="T79" fmla="*/ 24443 h 699"/>
              <a:gd name="T80" fmla="*/ 86443 w 702"/>
              <a:gd name="T81" fmla="*/ 65321 h 699"/>
              <a:gd name="T82" fmla="*/ 147289 w 702"/>
              <a:gd name="T83" fmla="*/ 9693 h 699"/>
              <a:gd name="T84" fmla="*/ 78890 w 702"/>
              <a:gd name="T85" fmla="*/ 114206 h 699"/>
              <a:gd name="T86" fmla="*/ 68819 w 702"/>
              <a:gd name="T87" fmla="*/ 83863 h 699"/>
              <a:gd name="T88" fmla="*/ 98612 w 702"/>
              <a:gd name="T89" fmla="*/ 75013 h 699"/>
              <a:gd name="T90" fmla="*/ 78890 w 702"/>
              <a:gd name="T91" fmla="*/ 114206 h 699"/>
              <a:gd name="T92" fmla="*/ 59167 w 702"/>
              <a:gd name="T93" fmla="*/ 212397 h 699"/>
              <a:gd name="T94" fmla="*/ 107844 w 702"/>
              <a:gd name="T95" fmla="*/ 166462 h 699"/>
              <a:gd name="T96" fmla="*/ 147289 w 702"/>
              <a:gd name="T97" fmla="*/ 183741 h 699"/>
              <a:gd name="T98" fmla="*/ 186314 w 702"/>
              <a:gd name="T99" fmla="*/ 166462 h 699"/>
              <a:gd name="T100" fmla="*/ 235410 w 702"/>
              <a:gd name="T101" fmla="*/ 212397 h 699"/>
              <a:gd name="T102" fmla="*/ 171627 w 702"/>
              <a:gd name="T103" fmla="*/ 225462 h 699"/>
              <a:gd name="T104" fmla="*/ 167011 w 702"/>
              <a:gd name="T105" fmla="*/ 245268 h 699"/>
              <a:gd name="T106" fmla="*/ 137217 w 702"/>
              <a:gd name="T107" fmla="*/ 230519 h 699"/>
              <a:gd name="T108" fmla="*/ 59167 w 702"/>
              <a:gd name="T109" fmla="*/ 225462 h 699"/>
              <a:gd name="T110" fmla="*/ 39445 w 702"/>
              <a:gd name="T111" fmla="*/ 235576 h 699"/>
              <a:gd name="T112" fmla="*/ 127566 w 702"/>
              <a:gd name="T113" fmla="*/ 235576 h 699"/>
              <a:gd name="T114" fmla="*/ 39445 w 702"/>
              <a:gd name="T115" fmla="*/ 245268 h 699"/>
              <a:gd name="T116" fmla="*/ 284506 w 702"/>
              <a:gd name="T117" fmla="*/ 284461 h 699"/>
              <a:gd name="T118" fmla="*/ 10071 w 702"/>
              <a:gd name="T119" fmla="*/ 284461 h 699"/>
              <a:gd name="T120" fmla="*/ 34409 w 702"/>
              <a:gd name="T121" fmla="*/ 255383 h 699"/>
              <a:gd name="T122" fmla="*/ 171627 w 702"/>
              <a:gd name="T123" fmla="*/ 255383 h 699"/>
              <a:gd name="T124" fmla="*/ 284506 w 702"/>
              <a:gd name="T125" fmla="*/ 255383 h 69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702" h="699">
                <a:moveTo>
                  <a:pt x="689" y="582"/>
                </a:moveTo>
                <a:lnTo>
                  <a:pt x="689" y="582"/>
                </a:lnTo>
                <a:cubicBezTo>
                  <a:pt x="654" y="582"/>
                  <a:pt x="654" y="582"/>
                  <a:pt x="654" y="582"/>
                </a:cubicBezTo>
                <a:cubicBezTo>
                  <a:pt x="654" y="547"/>
                  <a:pt x="654" y="547"/>
                  <a:pt x="654" y="547"/>
                </a:cubicBezTo>
                <a:cubicBezTo>
                  <a:pt x="654" y="540"/>
                  <a:pt x="649" y="535"/>
                  <a:pt x="643" y="535"/>
                </a:cubicBezTo>
                <a:cubicBezTo>
                  <a:pt x="584" y="535"/>
                  <a:pt x="584" y="535"/>
                  <a:pt x="584" y="535"/>
                </a:cubicBezTo>
                <a:cubicBezTo>
                  <a:pt x="584" y="504"/>
                  <a:pt x="584" y="504"/>
                  <a:pt x="584" y="504"/>
                </a:cubicBezTo>
                <a:cubicBezTo>
                  <a:pt x="584" y="439"/>
                  <a:pt x="521" y="371"/>
                  <a:pt x="461" y="371"/>
                </a:cubicBezTo>
                <a:cubicBezTo>
                  <a:pt x="455" y="371"/>
                  <a:pt x="455" y="371"/>
                  <a:pt x="455" y="371"/>
                </a:cubicBezTo>
                <a:cubicBezTo>
                  <a:pt x="463" y="357"/>
                  <a:pt x="468" y="340"/>
                  <a:pt x="468" y="322"/>
                </a:cubicBezTo>
                <a:cubicBezTo>
                  <a:pt x="468" y="295"/>
                  <a:pt x="468" y="295"/>
                  <a:pt x="468" y="295"/>
                </a:cubicBezTo>
                <a:cubicBezTo>
                  <a:pt x="502" y="295"/>
                  <a:pt x="502" y="295"/>
                  <a:pt x="502" y="295"/>
                </a:cubicBezTo>
                <a:cubicBezTo>
                  <a:pt x="539" y="295"/>
                  <a:pt x="561" y="279"/>
                  <a:pt x="561" y="251"/>
                </a:cubicBezTo>
                <a:cubicBezTo>
                  <a:pt x="561" y="199"/>
                  <a:pt x="561" y="199"/>
                  <a:pt x="561" y="199"/>
                </a:cubicBezTo>
                <a:cubicBezTo>
                  <a:pt x="561" y="176"/>
                  <a:pt x="546" y="161"/>
                  <a:pt x="519" y="156"/>
                </a:cubicBezTo>
                <a:cubicBezTo>
                  <a:pt x="519" y="142"/>
                  <a:pt x="519" y="142"/>
                  <a:pt x="519" y="142"/>
                </a:cubicBezTo>
                <a:cubicBezTo>
                  <a:pt x="515" y="52"/>
                  <a:pt x="453" y="0"/>
                  <a:pt x="351" y="0"/>
                </a:cubicBezTo>
                <a:cubicBezTo>
                  <a:pt x="250" y="0"/>
                  <a:pt x="188" y="53"/>
                  <a:pt x="184" y="143"/>
                </a:cubicBezTo>
                <a:cubicBezTo>
                  <a:pt x="184" y="155"/>
                  <a:pt x="184" y="155"/>
                  <a:pt x="184" y="155"/>
                </a:cubicBezTo>
                <a:cubicBezTo>
                  <a:pt x="164" y="156"/>
                  <a:pt x="141" y="162"/>
                  <a:pt x="141" y="199"/>
                </a:cubicBezTo>
                <a:cubicBezTo>
                  <a:pt x="141" y="251"/>
                  <a:pt x="141" y="251"/>
                  <a:pt x="141" y="251"/>
                </a:cubicBezTo>
                <a:cubicBezTo>
                  <a:pt x="141" y="290"/>
                  <a:pt x="168" y="295"/>
                  <a:pt x="188" y="295"/>
                </a:cubicBezTo>
                <a:cubicBezTo>
                  <a:pt x="235" y="295"/>
                  <a:pt x="235" y="295"/>
                  <a:pt x="235" y="295"/>
                </a:cubicBezTo>
                <a:cubicBezTo>
                  <a:pt x="235" y="322"/>
                  <a:pt x="235" y="322"/>
                  <a:pt x="235" y="322"/>
                </a:cubicBezTo>
                <a:cubicBezTo>
                  <a:pt x="235" y="341"/>
                  <a:pt x="239" y="357"/>
                  <a:pt x="247" y="372"/>
                </a:cubicBezTo>
                <a:cubicBezTo>
                  <a:pt x="186" y="376"/>
                  <a:pt x="118" y="443"/>
                  <a:pt x="118" y="504"/>
                </a:cubicBezTo>
                <a:cubicBezTo>
                  <a:pt x="118" y="535"/>
                  <a:pt x="118" y="535"/>
                  <a:pt x="118" y="535"/>
                </a:cubicBezTo>
                <a:cubicBezTo>
                  <a:pt x="82" y="535"/>
                  <a:pt x="82" y="535"/>
                  <a:pt x="82" y="535"/>
                </a:cubicBezTo>
                <a:cubicBezTo>
                  <a:pt x="76" y="535"/>
                  <a:pt x="71" y="540"/>
                  <a:pt x="71" y="547"/>
                </a:cubicBezTo>
                <a:cubicBezTo>
                  <a:pt x="71" y="582"/>
                  <a:pt x="71" y="582"/>
                  <a:pt x="71" y="582"/>
                </a:cubicBezTo>
                <a:cubicBezTo>
                  <a:pt x="13" y="582"/>
                  <a:pt x="13" y="582"/>
                  <a:pt x="13" y="582"/>
                </a:cubicBezTo>
                <a:cubicBezTo>
                  <a:pt x="5" y="582"/>
                  <a:pt x="0" y="587"/>
                  <a:pt x="0" y="593"/>
                </a:cubicBezTo>
                <a:cubicBezTo>
                  <a:pt x="0" y="687"/>
                  <a:pt x="0" y="687"/>
                  <a:pt x="0" y="687"/>
                </a:cubicBezTo>
                <a:cubicBezTo>
                  <a:pt x="0" y="693"/>
                  <a:pt x="5" y="698"/>
                  <a:pt x="13" y="698"/>
                </a:cubicBezTo>
                <a:cubicBezTo>
                  <a:pt x="689" y="698"/>
                  <a:pt x="689" y="698"/>
                  <a:pt x="689" y="698"/>
                </a:cubicBezTo>
                <a:cubicBezTo>
                  <a:pt x="696" y="698"/>
                  <a:pt x="701" y="693"/>
                  <a:pt x="701" y="687"/>
                </a:cubicBezTo>
                <a:cubicBezTo>
                  <a:pt x="701" y="593"/>
                  <a:pt x="701" y="593"/>
                  <a:pt x="701" y="593"/>
                </a:cubicBezTo>
                <a:cubicBezTo>
                  <a:pt x="701" y="587"/>
                  <a:pt x="696" y="582"/>
                  <a:pt x="689" y="582"/>
                </a:cubicBezTo>
                <a:close/>
                <a:moveTo>
                  <a:pt x="631" y="582"/>
                </a:moveTo>
                <a:lnTo>
                  <a:pt x="631" y="582"/>
                </a:lnTo>
                <a:cubicBezTo>
                  <a:pt x="421" y="582"/>
                  <a:pt x="421" y="582"/>
                  <a:pt x="421" y="582"/>
                </a:cubicBezTo>
                <a:cubicBezTo>
                  <a:pt x="421" y="559"/>
                  <a:pt x="421" y="559"/>
                  <a:pt x="421" y="559"/>
                </a:cubicBezTo>
                <a:cubicBezTo>
                  <a:pt x="631" y="559"/>
                  <a:pt x="631" y="559"/>
                  <a:pt x="631" y="559"/>
                </a:cubicBezTo>
                <a:lnTo>
                  <a:pt x="631" y="582"/>
                </a:lnTo>
                <a:close/>
                <a:moveTo>
                  <a:pt x="444" y="180"/>
                </a:moveTo>
                <a:lnTo>
                  <a:pt x="444" y="180"/>
                </a:lnTo>
                <a:cubicBezTo>
                  <a:pt x="411" y="177"/>
                  <a:pt x="383" y="156"/>
                  <a:pt x="382" y="150"/>
                </a:cubicBezTo>
                <a:cubicBezTo>
                  <a:pt x="382" y="149"/>
                  <a:pt x="382" y="148"/>
                  <a:pt x="382" y="146"/>
                </a:cubicBezTo>
                <a:cubicBezTo>
                  <a:pt x="381" y="141"/>
                  <a:pt x="376" y="137"/>
                  <a:pt x="371" y="137"/>
                </a:cubicBezTo>
                <a:cubicBezTo>
                  <a:pt x="365" y="137"/>
                  <a:pt x="359" y="142"/>
                  <a:pt x="359" y="150"/>
                </a:cubicBezTo>
                <a:cubicBezTo>
                  <a:pt x="359" y="176"/>
                  <a:pt x="283" y="203"/>
                  <a:pt x="257" y="205"/>
                </a:cubicBezTo>
                <a:cubicBezTo>
                  <a:pt x="257" y="176"/>
                  <a:pt x="257" y="176"/>
                  <a:pt x="257" y="176"/>
                </a:cubicBezTo>
                <a:cubicBezTo>
                  <a:pt x="257" y="124"/>
                  <a:pt x="299" y="81"/>
                  <a:pt x="351" y="81"/>
                </a:cubicBezTo>
                <a:cubicBezTo>
                  <a:pt x="403" y="81"/>
                  <a:pt x="444" y="121"/>
                  <a:pt x="444" y="175"/>
                </a:cubicBezTo>
                <a:lnTo>
                  <a:pt x="444" y="180"/>
                </a:lnTo>
                <a:close/>
                <a:moveTo>
                  <a:pt x="257" y="322"/>
                </a:moveTo>
                <a:lnTo>
                  <a:pt x="257" y="322"/>
                </a:lnTo>
                <a:cubicBezTo>
                  <a:pt x="257" y="283"/>
                  <a:pt x="257" y="283"/>
                  <a:pt x="257" y="283"/>
                </a:cubicBezTo>
                <a:cubicBezTo>
                  <a:pt x="257" y="228"/>
                  <a:pt x="257" y="228"/>
                  <a:pt x="257" y="228"/>
                </a:cubicBezTo>
                <a:cubicBezTo>
                  <a:pt x="278" y="227"/>
                  <a:pt x="348" y="208"/>
                  <a:pt x="373" y="175"/>
                </a:cubicBezTo>
                <a:cubicBezTo>
                  <a:pt x="391" y="190"/>
                  <a:pt x="420" y="201"/>
                  <a:pt x="443" y="204"/>
                </a:cubicBezTo>
                <a:cubicBezTo>
                  <a:pt x="444" y="204"/>
                  <a:pt x="444" y="203"/>
                  <a:pt x="444" y="203"/>
                </a:cubicBezTo>
                <a:cubicBezTo>
                  <a:pt x="444" y="283"/>
                  <a:pt x="444" y="283"/>
                  <a:pt x="444" y="283"/>
                </a:cubicBezTo>
                <a:cubicBezTo>
                  <a:pt x="444" y="322"/>
                  <a:pt x="444" y="322"/>
                  <a:pt x="444" y="322"/>
                </a:cubicBezTo>
                <a:cubicBezTo>
                  <a:pt x="444" y="370"/>
                  <a:pt x="401" y="412"/>
                  <a:pt x="351" y="412"/>
                </a:cubicBezTo>
                <a:cubicBezTo>
                  <a:pt x="300" y="412"/>
                  <a:pt x="257" y="370"/>
                  <a:pt x="257" y="322"/>
                </a:cubicBezTo>
                <a:close/>
                <a:moveTo>
                  <a:pt x="537" y="199"/>
                </a:moveTo>
                <a:lnTo>
                  <a:pt x="537" y="199"/>
                </a:lnTo>
                <a:cubicBezTo>
                  <a:pt x="537" y="251"/>
                  <a:pt x="537" y="251"/>
                  <a:pt x="537" y="251"/>
                </a:cubicBezTo>
                <a:cubicBezTo>
                  <a:pt x="537" y="268"/>
                  <a:pt x="519" y="271"/>
                  <a:pt x="502" y="271"/>
                </a:cubicBezTo>
                <a:cubicBezTo>
                  <a:pt x="468" y="271"/>
                  <a:pt x="468" y="271"/>
                  <a:pt x="468" y="271"/>
                </a:cubicBezTo>
                <a:cubicBezTo>
                  <a:pt x="468" y="178"/>
                  <a:pt x="468" y="178"/>
                  <a:pt x="468" y="178"/>
                </a:cubicBezTo>
                <a:cubicBezTo>
                  <a:pt x="502" y="178"/>
                  <a:pt x="502" y="178"/>
                  <a:pt x="502" y="178"/>
                </a:cubicBezTo>
                <a:cubicBezTo>
                  <a:pt x="519" y="178"/>
                  <a:pt x="537" y="182"/>
                  <a:pt x="537" y="199"/>
                </a:cubicBezTo>
                <a:close/>
                <a:moveTo>
                  <a:pt x="351" y="23"/>
                </a:moveTo>
                <a:lnTo>
                  <a:pt x="351" y="23"/>
                </a:lnTo>
                <a:cubicBezTo>
                  <a:pt x="415" y="23"/>
                  <a:pt x="491" y="43"/>
                  <a:pt x="495" y="143"/>
                </a:cubicBezTo>
                <a:cubicBezTo>
                  <a:pt x="495" y="155"/>
                  <a:pt x="495" y="155"/>
                  <a:pt x="495" y="155"/>
                </a:cubicBezTo>
                <a:cubicBezTo>
                  <a:pt x="466" y="155"/>
                  <a:pt x="466" y="155"/>
                  <a:pt x="466" y="155"/>
                </a:cubicBezTo>
                <a:cubicBezTo>
                  <a:pt x="456" y="100"/>
                  <a:pt x="408" y="58"/>
                  <a:pt x="351" y="58"/>
                </a:cubicBezTo>
                <a:cubicBezTo>
                  <a:pt x="294" y="58"/>
                  <a:pt x="246" y="100"/>
                  <a:pt x="237" y="155"/>
                </a:cubicBezTo>
                <a:cubicBezTo>
                  <a:pt x="206" y="155"/>
                  <a:pt x="206" y="155"/>
                  <a:pt x="206" y="155"/>
                </a:cubicBezTo>
                <a:cubicBezTo>
                  <a:pt x="206" y="143"/>
                  <a:pt x="206" y="143"/>
                  <a:pt x="206" y="143"/>
                </a:cubicBezTo>
                <a:cubicBezTo>
                  <a:pt x="212" y="38"/>
                  <a:pt x="299" y="23"/>
                  <a:pt x="351" y="23"/>
                </a:cubicBezTo>
                <a:close/>
                <a:moveTo>
                  <a:pt x="188" y="271"/>
                </a:moveTo>
                <a:lnTo>
                  <a:pt x="188" y="271"/>
                </a:lnTo>
                <a:cubicBezTo>
                  <a:pt x="167" y="271"/>
                  <a:pt x="164" y="266"/>
                  <a:pt x="164" y="251"/>
                </a:cubicBezTo>
                <a:cubicBezTo>
                  <a:pt x="164" y="199"/>
                  <a:pt x="164" y="199"/>
                  <a:pt x="164" y="199"/>
                </a:cubicBezTo>
                <a:cubicBezTo>
                  <a:pt x="164" y="183"/>
                  <a:pt x="167" y="178"/>
                  <a:pt x="188" y="178"/>
                </a:cubicBezTo>
                <a:cubicBezTo>
                  <a:pt x="235" y="178"/>
                  <a:pt x="235" y="178"/>
                  <a:pt x="235" y="178"/>
                </a:cubicBezTo>
                <a:cubicBezTo>
                  <a:pt x="235" y="271"/>
                  <a:pt x="235" y="271"/>
                  <a:pt x="235" y="271"/>
                </a:cubicBezTo>
                <a:lnTo>
                  <a:pt x="188" y="271"/>
                </a:lnTo>
                <a:close/>
                <a:moveTo>
                  <a:pt x="141" y="504"/>
                </a:moveTo>
                <a:lnTo>
                  <a:pt x="141" y="504"/>
                </a:lnTo>
                <a:cubicBezTo>
                  <a:pt x="141" y="455"/>
                  <a:pt x="202" y="395"/>
                  <a:pt x="251" y="395"/>
                </a:cubicBezTo>
                <a:cubicBezTo>
                  <a:pt x="257" y="395"/>
                  <a:pt x="257" y="395"/>
                  <a:pt x="257" y="395"/>
                </a:cubicBezTo>
                <a:cubicBezTo>
                  <a:pt x="258" y="395"/>
                  <a:pt x="260" y="394"/>
                  <a:pt x="262" y="393"/>
                </a:cubicBezTo>
                <a:cubicBezTo>
                  <a:pt x="282" y="419"/>
                  <a:pt x="315" y="436"/>
                  <a:pt x="351" y="436"/>
                </a:cubicBezTo>
                <a:cubicBezTo>
                  <a:pt x="387" y="436"/>
                  <a:pt x="419" y="419"/>
                  <a:pt x="441" y="393"/>
                </a:cubicBezTo>
                <a:cubicBezTo>
                  <a:pt x="442" y="394"/>
                  <a:pt x="443" y="395"/>
                  <a:pt x="444" y="395"/>
                </a:cubicBezTo>
                <a:cubicBezTo>
                  <a:pt x="461" y="395"/>
                  <a:pt x="461" y="395"/>
                  <a:pt x="461" y="395"/>
                </a:cubicBezTo>
                <a:cubicBezTo>
                  <a:pt x="508" y="395"/>
                  <a:pt x="561" y="452"/>
                  <a:pt x="561" y="504"/>
                </a:cubicBezTo>
                <a:cubicBezTo>
                  <a:pt x="561" y="535"/>
                  <a:pt x="561" y="535"/>
                  <a:pt x="561" y="535"/>
                </a:cubicBezTo>
                <a:cubicBezTo>
                  <a:pt x="409" y="535"/>
                  <a:pt x="409" y="535"/>
                  <a:pt x="409" y="535"/>
                </a:cubicBezTo>
                <a:cubicBezTo>
                  <a:pt x="403" y="535"/>
                  <a:pt x="398" y="540"/>
                  <a:pt x="398" y="547"/>
                </a:cubicBezTo>
                <a:cubicBezTo>
                  <a:pt x="398" y="582"/>
                  <a:pt x="398" y="582"/>
                  <a:pt x="398" y="582"/>
                </a:cubicBezTo>
                <a:cubicBezTo>
                  <a:pt x="327" y="582"/>
                  <a:pt x="327" y="582"/>
                  <a:pt x="327" y="582"/>
                </a:cubicBezTo>
                <a:cubicBezTo>
                  <a:pt x="327" y="547"/>
                  <a:pt x="327" y="547"/>
                  <a:pt x="327" y="547"/>
                </a:cubicBezTo>
                <a:cubicBezTo>
                  <a:pt x="327" y="540"/>
                  <a:pt x="322" y="535"/>
                  <a:pt x="316" y="535"/>
                </a:cubicBezTo>
                <a:cubicBezTo>
                  <a:pt x="141" y="535"/>
                  <a:pt x="141" y="535"/>
                  <a:pt x="141" y="535"/>
                </a:cubicBezTo>
                <a:lnTo>
                  <a:pt x="141" y="504"/>
                </a:lnTo>
                <a:close/>
                <a:moveTo>
                  <a:pt x="94" y="559"/>
                </a:moveTo>
                <a:lnTo>
                  <a:pt x="94" y="559"/>
                </a:lnTo>
                <a:cubicBezTo>
                  <a:pt x="304" y="559"/>
                  <a:pt x="304" y="559"/>
                  <a:pt x="304" y="559"/>
                </a:cubicBezTo>
                <a:cubicBezTo>
                  <a:pt x="304" y="582"/>
                  <a:pt x="304" y="582"/>
                  <a:pt x="304" y="582"/>
                </a:cubicBezTo>
                <a:cubicBezTo>
                  <a:pt x="94" y="582"/>
                  <a:pt x="94" y="582"/>
                  <a:pt x="94" y="582"/>
                </a:cubicBezTo>
                <a:lnTo>
                  <a:pt x="94" y="559"/>
                </a:lnTo>
                <a:close/>
                <a:moveTo>
                  <a:pt x="678" y="675"/>
                </a:moveTo>
                <a:lnTo>
                  <a:pt x="678" y="675"/>
                </a:lnTo>
                <a:cubicBezTo>
                  <a:pt x="24" y="675"/>
                  <a:pt x="24" y="675"/>
                  <a:pt x="24" y="675"/>
                </a:cubicBezTo>
                <a:cubicBezTo>
                  <a:pt x="24" y="606"/>
                  <a:pt x="24" y="606"/>
                  <a:pt x="24" y="606"/>
                </a:cubicBezTo>
                <a:cubicBezTo>
                  <a:pt x="82" y="606"/>
                  <a:pt x="82" y="606"/>
                  <a:pt x="82" y="606"/>
                </a:cubicBezTo>
                <a:cubicBezTo>
                  <a:pt x="316" y="606"/>
                  <a:pt x="316" y="606"/>
                  <a:pt x="316" y="606"/>
                </a:cubicBezTo>
                <a:cubicBezTo>
                  <a:pt x="409" y="606"/>
                  <a:pt x="409" y="606"/>
                  <a:pt x="409" y="606"/>
                </a:cubicBezTo>
                <a:cubicBezTo>
                  <a:pt x="643" y="606"/>
                  <a:pt x="643" y="606"/>
                  <a:pt x="643" y="606"/>
                </a:cubicBezTo>
                <a:cubicBezTo>
                  <a:pt x="678" y="606"/>
                  <a:pt x="678" y="606"/>
                  <a:pt x="678" y="606"/>
                </a:cubicBezTo>
                <a:lnTo>
                  <a:pt x="678" y="675"/>
                </a:ln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Freeform 63"/>
          <p:cNvSpPr>
            <a:spLocks noChangeArrowheads="1"/>
          </p:cNvSpPr>
          <p:nvPr/>
        </p:nvSpPr>
        <p:spPr bwMode="auto">
          <a:xfrm>
            <a:off x="3954463" y="3798888"/>
            <a:ext cx="293687" cy="292100"/>
          </a:xfrm>
          <a:custGeom>
            <a:avLst/>
            <a:gdLst>
              <a:gd name="T0" fmla="*/ 256974 w 696"/>
              <a:gd name="T1" fmla="*/ 112456 h 695"/>
              <a:gd name="T2" fmla="*/ 256974 w 696"/>
              <a:gd name="T3" fmla="*/ 112456 h 695"/>
              <a:gd name="T4" fmla="*/ 233001 w 696"/>
              <a:gd name="T5" fmla="*/ 49700 h 695"/>
              <a:gd name="T6" fmla="*/ 233001 w 696"/>
              <a:gd name="T7" fmla="*/ 5054 h 695"/>
              <a:gd name="T8" fmla="*/ 227954 w 696"/>
              <a:gd name="T9" fmla="*/ 0 h 695"/>
              <a:gd name="T10" fmla="*/ 71078 w 696"/>
              <a:gd name="T11" fmla="*/ 0 h 695"/>
              <a:gd name="T12" fmla="*/ 66031 w 696"/>
              <a:gd name="T13" fmla="*/ 5054 h 695"/>
              <a:gd name="T14" fmla="*/ 66031 w 696"/>
              <a:gd name="T15" fmla="*/ 42961 h 695"/>
              <a:gd name="T16" fmla="*/ 35749 w 696"/>
              <a:gd name="T17" fmla="*/ 112456 h 695"/>
              <a:gd name="T18" fmla="*/ 841 w 696"/>
              <a:gd name="T19" fmla="*/ 182794 h 695"/>
              <a:gd name="T20" fmla="*/ 841 w 696"/>
              <a:gd name="T21" fmla="*/ 187427 h 695"/>
              <a:gd name="T22" fmla="*/ 80751 w 696"/>
              <a:gd name="T23" fmla="*/ 253553 h 695"/>
              <a:gd name="T24" fmla="*/ 144679 w 696"/>
              <a:gd name="T25" fmla="*/ 292302 h 695"/>
              <a:gd name="T26" fmla="*/ 208607 w 696"/>
              <a:gd name="T27" fmla="*/ 253974 h 695"/>
              <a:gd name="T28" fmla="*/ 209448 w 696"/>
              <a:gd name="T29" fmla="*/ 253974 h 695"/>
              <a:gd name="T30" fmla="*/ 291882 w 696"/>
              <a:gd name="T31" fmla="*/ 187427 h 695"/>
              <a:gd name="T32" fmla="*/ 291461 w 696"/>
              <a:gd name="T33" fmla="*/ 182794 h 695"/>
              <a:gd name="T34" fmla="*/ 256974 w 696"/>
              <a:gd name="T35" fmla="*/ 112456 h 695"/>
              <a:gd name="T36" fmla="*/ 75704 w 696"/>
              <a:gd name="T37" fmla="*/ 10108 h 695"/>
              <a:gd name="T38" fmla="*/ 75704 w 696"/>
              <a:gd name="T39" fmla="*/ 10108 h 695"/>
              <a:gd name="T40" fmla="*/ 222907 w 696"/>
              <a:gd name="T41" fmla="*/ 10108 h 695"/>
              <a:gd name="T42" fmla="*/ 222907 w 696"/>
              <a:gd name="T43" fmla="*/ 58966 h 695"/>
              <a:gd name="T44" fmla="*/ 75704 w 696"/>
              <a:gd name="T45" fmla="*/ 58966 h 695"/>
              <a:gd name="T46" fmla="*/ 75704 w 696"/>
              <a:gd name="T47" fmla="*/ 10108 h 695"/>
              <a:gd name="T48" fmla="*/ 10935 w 696"/>
              <a:gd name="T49" fmla="*/ 185321 h 695"/>
              <a:gd name="T50" fmla="*/ 10935 w 696"/>
              <a:gd name="T51" fmla="*/ 185321 h 695"/>
              <a:gd name="T52" fmla="*/ 45423 w 696"/>
              <a:gd name="T53" fmla="*/ 114983 h 695"/>
              <a:gd name="T54" fmla="*/ 66031 w 696"/>
              <a:gd name="T55" fmla="*/ 62335 h 695"/>
              <a:gd name="T56" fmla="*/ 66031 w 696"/>
              <a:gd name="T57" fmla="*/ 64020 h 695"/>
              <a:gd name="T58" fmla="*/ 71078 w 696"/>
              <a:gd name="T59" fmla="*/ 68653 h 695"/>
              <a:gd name="T60" fmla="*/ 111033 w 696"/>
              <a:gd name="T61" fmla="*/ 68653 h 695"/>
              <a:gd name="T62" fmla="*/ 51311 w 696"/>
              <a:gd name="T63" fmla="*/ 132673 h 695"/>
              <a:gd name="T64" fmla="*/ 46264 w 696"/>
              <a:gd name="T65" fmla="*/ 137727 h 695"/>
              <a:gd name="T66" fmla="*/ 46264 w 696"/>
              <a:gd name="T67" fmla="*/ 157944 h 695"/>
              <a:gd name="T68" fmla="*/ 71498 w 696"/>
              <a:gd name="T69" fmla="*/ 239654 h 695"/>
              <a:gd name="T70" fmla="*/ 10935 w 696"/>
              <a:gd name="T71" fmla="*/ 185321 h 695"/>
              <a:gd name="T72" fmla="*/ 144679 w 696"/>
              <a:gd name="T73" fmla="*/ 282193 h 695"/>
              <a:gd name="T74" fmla="*/ 144679 w 696"/>
              <a:gd name="T75" fmla="*/ 282193 h 695"/>
              <a:gd name="T76" fmla="*/ 55937 w 696"/>
              <a:gd name="T77" fmla="*/ 157944 h 695"/>
              <a:gd name="T78" fmla="*/ 55937 w 696"/>
              <a:gd name="T79" fmla="*/ 142360 h 695"/>
              <a:gd name="T80" fmla="*/ 117342 w 696"/>
              <a:gd name="T81" fmla="*/ 88870 h 695"/>
              <a:gd name="T82" fmla="*/ 233001 w 696"/>
              <a:gd name="T83" fmla="*/ 141097 h 695"/>
              <a:gd name="T84" fmla="*/ 233001 w 696"/>
              <a:gd name="T85" fmla="*/ 157944 h 695"/>
              <a:gd name="T86" fmla="*/ 144679 w 696"/>
              <a:gd name="T87" fmla="*/ 282193 h 695"/>
              <a:gd name="T88" fmla="*/ 217019 w 696"/>
              <a:gd name="T89" fmla="*/ 240075 h 695"/>
              <a:gd name="T90" fmla="*/ 217019 w 696"/>
              <a:gd name="T91" fmla="*/ 240075 h 695"/>
              <a:gd name="T92" fmla="*/ 242674 w 696"/>
              <a:gd name="T93" fmla="*/ 157944 h 695"/>
              <a:gd name="T94" fmla="*/ 242674 w 696"/>
              <a:gd name="T95" fmla="*/ 137727 h 695"/>
              <a:gd name="T96" fmla="*/ 242674 w 696"/>
              <a:gd name="T97" fmla="*/ 137306 h 695"/>
              <a:gd name="T98" fmla="*/ 242674 w 696"/>
              <a:gd name="T99" fmla="*/ 136464 h 695"/>
              <a:gd name="T100" fmla="*/ 237627 w 696"/>
              <a:gd name="T101" fmla="*/ 131409 h 695"/>
              <a:gd name="T102" fmla="*/ 121127 w 696"/>
              <a:gd name="T103" fmla="*/ 68653 h 695"/>
              <a:gd name="T104" fmla="*/ 227954 w 696"/>
              <a:gd name="T105" fmla="*/ 68653 h 695"/>
              <a:gd name="T106" fmla="*/ 231739 w 696"/>
              <a:gd name="T107" fmla="*/ 67389 h 695"/>
              <a:gd name="T108" fmla="*/ 247300 w 696"/>
              <a:gd name="T109" fmla="*/ 114983 h 695"/>
              <a:gd name="T110" fmla="*/ 281788 w 696"/>
              <a:gd name="T111" fmla="*/ 185321 h 695"/>
              <a:gd name="T112" fmla="*/ 217019 w 696"/>
              <a:gd name="T113" fmla="*/ 240075 h 69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696" h="695">
                <a:moveTo>
                  <a:pt x="611" y="267"/>
                </a:moveTo>
                <a:lnTo>
                  <a:pt x="611" y="267"/>
                </a:lnTo>
                <a:cubicBezTo>
                  <a:pt x="597" y="203"/>
                  <a:pt x="578" y="156"/>
                  <a:pt x="554" y="118"/>
                </a:cubicBezTo>
                <a:cubicBezTo>
                  <a:pt x="554" y="12"/>
                  <a:pt x="554" y="12"/>
                  <a:pt x="554" y="12"/>
                </a:cubicBezTo>
                <a:cubicBezTo>
                  <a:pt x="554" y="5"/>
                  <a:pt x="549" y="0"/>
                  <a:pt x="542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62" y="0"/>
                  <a:pt x="157" y="5"/>
                  <a:pt x="157" y="12"/>
                </a:cubicBezTo>
                <a:cubicBezTo>
                  <a:pt x="157" y="102"/>
                  <a:pt x="157" y="102"/>
                  <a:pt x="157" y="102"/>
                </a:cubicBezTo>
                <a:cubicBezTo>
                  <a:pt x="130" y="142"/>
                  <a:pt x="99" y="207"/>
                  <a:pt x="85" y="267"/>
                </a:cubicBezTo>
                <a:cubicBezTo>
                  <a:pt x="75" y="311"/>
                  <a:pt x="3" y="433"/>
                  <a:pt x="2" y="434"/>
                </a:cubicBezTo>
                <a:cubicBezTo>
                  <a:pt x="0" y="438"/>
                  <a:pt x="0" y="442"/>
                  <a:pt x="2" y="445"/>
                </a:cubicBezTo>
                <a:cubicBezTo>
                  <a:pt x="40" y="521"/>
                  <a:pt x="103" y="573"/>
                  <a:pt x="192" y="602"/>
                </a:cubicBezTo>
                <a:cubicBezTo>
                  <a:pt x="231" y="655"/>
                  <a:pt x="284" y="694"/>
                  <a:pt x="344" y="694"/>
                </a:cubicBezTo>
                <a:cubicBezTo>
                  <a:pt x="403" y="694"/>
                  <a:pt x="455" y="656"/>
                  <a:pt x="496" y="603"/>
                </a:cubicBezTo>
                <a:cubicBezTo>
                  <a:pt x="496" y="603"/>
                  <a:pt x="497" y="603"/>
                  <a:pt x="498" y="603"/>
                </a:cubicBezTo>
                <a:cubicBezTo>
                  <a:pt x="587" y="574"/>
                  <a:pt x="659" y="517"/>
                  <a:pt x="694" y="445"/>
                </a:cubicBezTo>
                <a:cubicBezTo>
                  <a:pt x="695" y="442"/>
                  <a:pt x="695" y="438"/>
                  <a:pt x="693" y="434"/>
                </a:cubicBezTo>
                <a:cubicBezTo>
                  <a:pt x="693" y="433"/>
                  <a:pt x="622" y="311"/>
                  <a:pt x="611" y="267"/>
                </a:cubicBezTo>
                <a:close/>
                <a:moveTo>
                  <a:pt x="180" y="24"/>
                </a:moveTo>
                <a:lnTo>
                  <a:pt x="180" y="24"/>
                </a:lnTo>
                <a:cubicBezTo>
                  <a:pt x="530" y="24"/>
                  <a:pt x="530" y="24"/>
                  <a:pt x="530" y="24"/>
                </a:cubicBezTo>
                <a:cubicBezTo>
                  <a:pt x="530" y="140"/>
                  <a:pt x="530" y="140"/>
                  <a:pt x="530" y="140"/>
                </a:cubicBezTo>
                <a:cubicBezTo>
                  <a:pt x="180" y="140"/>
                  <a:pt x="180" y="140"/>
                  <a:pt x="180" y="140"/>
                </a:cubicBezTo>
                <a:lnTo>
                  <a:pt x="180" y="24"/>
                </a:lnTo>
                <a:close/>
                <a:moveTo>
                  <a:pt x="26" y="440"/>
                </a:moveTo>
                <a:lnTo>
                  <a:pt x="26" y="440"/>
                </a:lnTo>
                <a:cubicBezTo>
                  <a:pt x="41" y="415"/>
                  <a:pt x="98" y="315"/>
                  <a:pt x="108" y="273"/>
                </a:cubicBezTo>
                <a:cubicBezTo>
                  <a:pt x="117" y="235"/>
                  <a:pt x="135" y="188"/>
                  <a:pt x="157" y="148"/>
                </a:cubicBezTo>
                <a:cubicBezTo>
                  <a:pt x="157" y="152"/>
                  <a:pt x="157" y="152"/>
                  <a:pt x="157" y="152"/>
                </a:cubicBezTo>
                <a:cubicBezTo>
                  <a:pt x="157" y="158"/>
                  <a:pt x="162" y="163"/>
                  <a:pt x="169" y="163"/>
                </a:cubicBezTo>
                <a:cubicBezTo>
                  <a:pt x="264" y="163"/>
                  <a:pt x="264" y="163"/>
                  <a:pt x="264" y="163"/>
                </a:cubicBezTo>
                <a:cubicBezTo>
                  <a:pt x="263" y="232"/>
                  <a:pt x="198" y="315"/>
                  <a:pt x="122" y="315"/>
                </a:cubicBezTo>
                <a:cubicBezTo>
                  <a:pt x="116" y="315"/>
                  <a:pt x="110" y="320"/>
                  <a:pt x="110" y="327"/>
                </a:cubicBezTo>
                <a:cubicBezTo>
                  <a:pt x="110" y="375"/>
                  <a:pt x="110" y="375"/>
                  <a:pt x="110" y="375"/>
                </a:cubicBezTo>
                <a:cubicBezTo>
                  <a:pt x="110" y="433"/>
                  <a:pt x="132" y="507"/>
                  <a:pt x="170" y="569"/>
                </a:cubicBezTo>
                <a:cubicBezTo>
                  <a:pt x="104" y="542"/>
                  <a:pt x="56" y="500"/>
                  <a:pt x="26" y="440"/>
                </a:cubicBezTo>
                <a:close/>
                <a:moveTo>
                  <a:pt x="344" y="670"/>
                </a:moveTo>
                <a:lnTo>
                  <a:pt x="344" y="670"/>
                </a:lnTo>
                <a:cubicBezTo>
                  <a:pt x="228" y="670"/>
                  <a:pt x="133" y="491"/>
                  <a:pt x="133" y="375"/>
                </a:cubicBezTo>
                <a:cubicBezTo>
                  <a:pt x="133" y="338"/>
                  <a:pt x="133" y="338"/>
                  <a:pt x="133" y="338"/>
                </a:cubicBezTo>
                <a:cubicBezTo>
                  <a:pt x="202" y="332"/>
                  <a:pt x="258" y="274"/>
                  <a:pt x="279" y="211"/>
                </a:cubicBezTo>
                <a:cubicBezTo>
                  <a:pt x="317" y="275"/>
                  <a:pt x="422" y="332"/>
                  <a:pt x="554" y="335"/>
                </a:cubicBezTo>
                <a:cubicBezTo>
                  <a:pt x="554" y="375"/>
                  <a:pt x="554" y="375"/>
                  <a:pt x="554" y="375"/>
                </a:cubicBezTo>
                <a:cubicBezTo>
                  <a:pt x="554" y="491"/>
                  <a:pt x="460" y="670"/>
                  <a:pt x="344" y="670"/>
                </a:cubicBezTo>
                <a:close/>
                <a:moveTo>
                  <a:pt x="516" y="570"/>
                </a:moveTo>
                <a:lnTo>
                  <a:pt x="516" y="570"/>
                </a:lnTo>
                <a:cubicBezTo>
                  <a:pt x="555" y="509"/>
                  <a:pt x="577" y="434"/>
                  <a:pt x="577" y="375"/>
                </a:cubicBezTo>
                <a:cubicBezTo>
                  <a:pt x="577" y="327"/>
                  <a:pt x="577" y="327"/>
                  <a:pt x="577" y="327"/>
                </a:cubicBezTo>
                <a:lnTo>
                  <a:pt x="577" y="326"/>
                </a:lnTo>
                <a:cubicBezTo>
                  <a:pt x="577" y="325"/>
                  <a:pt x="577" y="325"/>
                  <a:pt x="577" y="324"/>
                </a:cubicBezTo>
                <a:cubicBezTo>
                  <a:pt x="577" y="317"/>
                  <a:pt x="572" y="312"/>
                  <a:pt x="565" y="312"/>
                </a:cubicBezTo>
                <a:cubicBezTo>
                  <a:pt x="400" y="312"/>
                  <a:pt x="289" y="224"/>
                  <a:pt x="288" y="163"/>
                </a:cubicBezTo>
                <a:cubicBezTo>
                  <a:pt x="542" y="163"/>
                  <a:pt x="542" y="163"/>
                  <a:pt x="542" y="163"/>
                </a:cubicBezTo>
                <a:cubicBezTo>
                  <a:pt x="546" y="163"/>
                  <a:pt x="549" y="162"/>
                  <a:pt x="551" y="160"/>
                </a:cubicBezTo>
                <a:cubicBezTo>
                  <a:pt x="565" y="190"/>
                  <a:pt x="578" y="227"/>
                  <a:pt x="588" y="273"/>
                </a:cubicBezTo>
                <a:cubicBezTo>
                  <a:pt x="599" y="315"/>
                  <a:pt x="656" y="415"/>
                  <a:pt x="670" y="440"/>
                </a:cubicBezTo>
                <a:cubicBezTo>
                  <a:pt x="640" y="497"/>
                  <a:pt x="586" y="543"/>
                  <a:pt x="516" y="570"/>
                </a:cubicBez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Freeform 64"/>
          <p:cNvSpPr>
            <a:spLocks noChangeArrowheads="1"/>
          </p:cNvSpPr>
          <p:nvPr/>
        </p:nvSpPr>
        <p:spPr bwMode="auto">
          <a:xfrm>
            <a:off x="1398588" y="3806825"/>
            <a:ext cx="249237" cy="273050"/>
          </a:xfrm>
          <a:custGeom>
            <a:avLst/>
            <a:gdLst>
              <a:gd name="T0" fmla="*/ 197324 w 597"/>
              <a:gd name="T1" fmla="*/ 208559 h 649"/>
              <a:gd name="T2" fmla="*/ 214082 w 597"/>
              <a:gd name="T3" fmla="*/ 148971 h 649"/>
              <a:gd name="T4" fmla="*/ 220366 w 597"/>
              <a:gd name="T5" fmla="*/ 122534 h 649"/>
              <a:gd name="T6" fmla="*/ 220366 w 597"/>
              <a:gd name="T7" fmla="*/ 104909 h 649"/>
              <a:gd name="T8" fmla="*/ 230002 w 597"/>
              <a:gd name="T9" fmla="*/ 91481 h 649"/>
              <a:gd name="T10" fmla="*/ 230002 w 597"/>
              <a:gd name="T11" fmla="*/ 81829 h 649"/>
              <a:gd name="T12" fmla="*/ 220366 w 597"/>
              <a:gd name="T13" fmla="*/ 74276 h 649"/>
              <a:gd name="T14" fmla="*/ 73316 w 597"/>
              <a:gd name="T15" fmla="*/ 74276 h 649"/>
              <a:gd name="T16" fmla="*/ 5027 w 597"/>
              <a:gd name="T17" fmla="*/ 81829 h 649"/>
              <a:gd name="T18" fmla="*/ 5027 w 597"/>
              <a:gd name="T19" fmla="*/ 91481 h 649"/>
              <a:gd name="T20" fmla="*/ 73316 w 597"/>
              <a:gd name="T21" fmla="*/ 107427 h 649"/>
              <a:gd name="T22" fmla="*/ 81276 w 597"/>
              <a:gd name="T23" fmla="*/ 148971 h 649"/>
              <a:gd name="T24" fmla="*/ 90492 w 597"/>
              <a:gd name="T25" fmla="*/ 208979 h 649"/>
              <a:gd name="T26" fmla="*/ 44408 w 597"/>
              <a:gd name="T27" fmla="*/ 271924 h 649"/>
              <a:gd name="T28" fmla="*/ 91749 w 597"/>
              <a:gd name="T29" fmla="*/ 218631 h 649"/>
              <a:gd name="T30" fmla="*/ 147888 w 597"/>
              <a:gd name="T31" fmla="*/ 224925 h 649"/>
              <a:gd name="T32" fmla="*/ 196067 w 597"/>
              <a:gd name="T33" fmla="*/ 218211 h 649"/>
              <a:gd name="T34" fmla="*/ 245084 w 597"/>
              <a:gd name="T35" fmla="*/ 271924 h 649"/>
              <a:gd name="T36" fmla="*/ 197324 w 597"/>
              <a:gd name="T37" fmla="*/ 208559 h 649"/>
              <a:gd name="T38" fmla="*/ 83370 w 597"/>
              <a:gd name="T39" fmla="*/ 74276 h 649"/>
              <a:gd name="T40" fmla="*/ 210311 w 597"/>
              <a:gd name="T41" fmla="*/ 74276 h 649"/>
              <a:gd name="T42" fmla="*/ 83370 w 597"/>
              <a:gd name="T43" fmla="*/ 81829 h 649"/>
              <a:gd name="T44" fmla="*/ 91330 w 597"/>
              <a:gd name="T45" fmla="*/ 145194 h 649"/>
              <a:gd name="T46" fmla="*/ 87141 w 597"/>
              <a:gd name="T47" fmla="*/ 140578 h 649"/>
              <a:gd name="T48" fmla="*/ 83370 w 597"/>
              <a:gd name="T49" fmla="*/ 107427 h 649"/>
              <a:gd name="T50" fmla="*/ 93006 w 597"/>
              <a:gd name="T51" fmla="*/ 91900 h 649"/>
              <a:gd name="T52" fmla="*/ 200675 w 597"/>
              <a:gd name="T53" fmla="*/ 91481 h 649"/>
              <a:gd name="T54" fmla="*/ 205703 w 597"/>
              <a:gd name="T55" fmla="*/ 97356 h 649"/>
              <a:gd name="T56" fmla="*/ 210311 w 597"/>
              <a:gd name="T57" fmla="*/ 104070 h 649"/>
              <a:gd name="T58" fmla="*/ 210311 w 597"/>
              <a:gd name="T59" fmla="*/ 123793 h 649"/>
              <a:gd name="T60" fmla="*/ 204446 w 597"/>
              <a:gd name="T61" fmla="*/ 145194 h 649"/>
              <a:gd name="T62" fmla="*/ 91330 w 597"/>
              <a:gd name="T63" fmla="*/ 145194 h 649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97" h="649">
                <a:moveTo>
                  <a:pt x="471" y="497"/>
                </a:moveTo>
                <a:lnTo>
                  <a:pt x="471" y="497"/>
                </a:lnTo>
                <a:cubicBezTo>
                  <a:pt x="468" y="497"/>
                  <a:pt x="456" y="497"/>
                  <a:pt x="443" y="497"/>
                </a:cubicBezTo>
                <a:cubicBezTo>
                  <a:pt x="483" y="461"/>
                  <a:pt x="509" y="406"/>
                  <a:pt x="511" y="355"/>
                </a:cubicBezTo>
                <a:cubicBezTo>
                  <a:pt x="512" y="354"/>
                  <a:pt x="513" y="353"/>
                  <a:pt x="514" y="352"/>
                </a:cubicBezTo>
                <a:cubicBezTo>
                  <a:pt x="525" y="341"/>
                  <a:pt x="526" y="318"/>
                  <a:pt x="526" y="292"/>
                </a:cubicBezTo>
                <a:cubicBezTo>
                  <a:pt x="526" y="256"/>
                  <a:pt x="526" y="256"/>
                  <a:pt x="526" y="256"/>
                </a:cubicBezTo>
                <a:cubicBezTo>
                  <a:pt x="526" y="254"/>
                  <a:pt x="526" y="252"/>
                  <a:pt x="526" y="250"/>
                </a:cubicBezTo>
                <a:cubicBezTo>
                  <a:pt x="526" y="240"/>
                  <a:pt x="527" y="228"/>
                  <a:pt x="519" y="218"/>
                </a:cubicBezTo>
                <a:cubicBezTo>
                  <a:pt x="549" y="218"/>
                  <a:pt x="549" y="218"/>
                  <a:pt x="549" y="218"/>
                </a:cubicBezTo>
                <a:cubicBezTo>
                  <a:pt x="555" y="218"/>
                  <a:pt x="561" y="213"/>
                  <a:pt x="561" y="207"/>
                </a:cubicBezTo>
                <a:cubicBezTo>
                  <a:pt x="561" y="201"/>
                  <a:pt x="555" y="195"/>
                  <a:pt x="549" y="195"/>
                </a:cubicBezTo>
                <a:cubicBezTo>
                  <a:pt x="526" y="195"/>
                  <a:pt x="526" y="195"/>
                  <a:pt x="526" y="195"/>
                </a:cubicBezTo>
                <a:cubicBezTo>
                  <a:pt x="526" y="177"/>
                  <a:pt x="526" y="177"/>
                  <a:pt x="526" y="177"/>
                </a:cubicBezTo>
                <a:cubicBezTo>
                  <a:pt x="526" y="78"/>
                  <a:pt x="449" y="0"/>
                  <a:pt x="350" y="0"/>
                </a:cubicBezTo>
                <a:cubicBezTo>
                  <a:pt x="252" y="0"/>
                  <a:pt x="175" y="77"/>
                  <a:pt x="175" y="177"/>
                </a:cubicBezTo>
                <a:cubicBezTo>
                  <a:pt x="175" y="195"/>
                  <a:pt x="175" y="195"/>
                  <a:pt x="175" y="195"/>
                </a:cubicBezTo>
                <a:cubicBezTo>
                  <a:pt x="12" y="195"/>
                  <a:pt x="12" y="195"/>
                  <a:pt x="12" y="195"/>
                </a:cubicBezTo>
                <a:cubicBezTo>
                  <a:pt x="6" y="195"/>
                  <a:pt x="0" y="201"/>
                  <a:pt x="0" y="207"/>
                </a:cubicBezTo>
                <a:cubicBezTo>
                  <a:pt x="0" y="213"/>
                  <a:pt x="6" y="218"/>
                  <a:pt x="12" y="218"/>
                </a:cubicBezTo>
                <a:cubicBezTo>
                  <a:pt x="186" y="218"/>
                  <a:pt x="186" y="218"/>
                  <a:pt x="186" y="218"/>
                </a:cubicBezTo>
                <a:cubicBezTo>
                  <a:pt x="175" y="230"/>
                  <a:pt x="175" y="246"/>
                  <a:pt x="175" y="256"/>
                </a:cubicBezTo>
                <a:cubicBezTo>
                  <a:pt x="175" y="292"/>
                  <a:pt x="175" y="292"/>
                  <a:pt x="175" y="292"/>
                </a:cubicBezTo>
                <a:cubicBezTo>
                  <a:pt x="175" y="313"/>
                  <a:pt x="179" y="344"/>
                  <a:pt x="194" y="355"/>
                </a:cubicBezTo>
                <a:cubicBezTo>
                  <a:pt x="197" y="406"/>
                  <a:pt x="223" y="461"/>
                  <a:pt x="263" y="497"/>
                </a:cubicBezTo>
                <a:cubicBezTo>
                  <a:pt x="242" y="497"/>
                  <a:pt x="219" y="497"/>
                  <a:pt x="216" y="498"/>
                </a:cubicBezTo>
                <a:cubicBezTo>
                  <a:pt x="146" y="507"/>
                  <a:pt x="94" y="567"/>
                  <a:pt x="94" y="637"/>
                </a:cubicBezTo>
                <a:cubicBezTo>
                  <a:pt x="94" y="643"/>
                  <a:pt x="99" y="648"/>
                  <a:pt x="106" y="648"/>
                </a:cubicBezTo>
                <a:cubicBezTo>
                  <a:pt x="112" y="648"/>
                  <a:pt x="117" y="643"/>
                  <a:pt x="117" y="637"/>
                </a:cubicBezTo>
                <a:cubicBezTo>
                  <a:pt x="117" y="579"/>
                  <a:pt x="161" y="529"/>
                  <a:pt x="219" y="521"/>
                </a:cubicBezTo>
                <a:cubicBezTo>
                  <a:pt x="224" y="520"/>
                  <a:pt x="277" y="520"/>
                  <a:pt x="294" y="520"/>
                </a:cubicBezTo>
                <a:cubicBezTo>
                  <a:pt x="313" y="531"/>
                  <a:pt x="333" y="536"/>
                  <a:pt x="353" y="536"/>
                </a:cubicBezTo>
                <a:cubicBezTo>
                  <a:pt x="374" y="536"/>
                  <a:pt x="394" y="531"/>
                  <a:pt x="413" y="520"/>
                </a:cubicBezTo>
                <a:cubicBezTo>
                  <a:pt x="425" y="520"/>
                  <a:pt x="464" y="520"/>
                  <a:pt x="468" y="520"/>
                </a:cubicBezTo>
                <a:cubicBezTo>
                  <a:pt x="527" y="528"/>
                  <a:pt x="572" y="577"/>
                  <a:pt x="572" y="637"/>
                </a:cubicBezTo>
                <a:cubicBezTo>
                  <a:pt x="572" y="643"/>
                  <a:pt x="577" y="648"/>
                  <a:pt x="585" y="648"/>
                </a:cubicBezTo>
                <a:cubicBezTo>
                  <a:pt x="591" y="648"/>
                  <a:pt x="596" y="643"/>
                  <a:pt x="596" y="637"/>
                </a:cubicBezTo>
                <a:cubicBezTo>
                  <a:pt x="596" y="565"/>
                  <a:pt x="542" y="506"/>
                  <a:pt x="471" y="497"/>
                </a:cubicBezTo>
                <a:close/>
                <a:moveTo>
                  <a:pt x="199" y="177"/>
                </a:moveTo>
                <a:lnTo>
                  <a:pt x="199" y="177"/>
                </a:lnTo>
                <a:cubicBezTo>
                  <a:pt x="199" y="90"/>
                  <a:pt x="266" y="23"/>
                  <a:pt x="350" y="23"/>
                </a:cubicBezTo>
                <a:cubicBezTo>
                  <a:pt x="436" y="23"/>
                  <a:pt x="502" y="90"/>
                  <a:pt x="502" y="177"/>
                </a:cubicBezTo>
                <a:cubicBezTo>
                  <a:pt x="502" y="195"/>
                  <a:pt x="502" y="195"/>
                  <a:pt x="502" y="195"/>
                </a:cubicBezTo>
                <a:cubicBezTo>
                  <a:pt x="199" y="195"/>
                  <a:pt x="199" y="195"/>
                  <a:pt x="199" y="195"/>
                </a:cubicBezTo>
                <a:lnTo>
                  <a:pt x="199" y="177"/>
                </a:lnTo>
                <a:close/>
                <a:moveTo>
                  <a:pt x="218" y="346"/>
                </a:moveTo>
                <a:lnTo>
                  <a:pt x="218" y="346"/>
                </a:lnTo>
                <a:cubicBezTo>
                  <a:pt x="218" y="340"/>
                  <a:pt x="214" y="335"/>
                  <a:pt x="208" y="335"/>
                </a:cubicBezTo>
                <a:cubicBezTo>
                  <a:pt x="204" y="333"/>
                  <a:pt x="199" y="316"/>
                  <a:pt x="199" y="292"/>
                </a:cubicBezTo>
                <a:cubicBezTo>
                  <a:pt x="199" y="256"/>
                  <a:pt x="199" y="256"/>
                  <a:pt x="199" y="256"/>
                </a:cubicBezTo>
                <a:cubicBezTo>
                  <a:pt x="199" y="234"/>
                  <a:pt x="201" y="232"/>
                  <a:pt x="211" y="232"/>
                </a:cubicBezTo>
                <a:cubicBezTo>
                  <a:pt x="217" y="232"/>
                  <a:pt x="222" y="227"/>
                  <a:pt x="222" y="219"/>
                </a:cubicBezTo>
                <a:cubicBezTo>
                  <a:pt x="222" y="218"/>
                  <a:pt x="222" y="218"/>
                  <a:pt x="222" y="218"/>
                </a:cubicBezTo>
                <a:cubicBezTo>
                  <a:pt x="479" y="218"/>
                  <a:pt x="479" y="218"/>
                  <a:pt x="479" y="218"/>
                </a:cubicBezTo>
                <a:cubicBezTo>
                  <a:pt x="479" y="219"/>
                  <a:pt x="479" y="219"/>
                  <a:pt x="479" y="219"/>
                </a:cubicBezTo>
                <a:cubicBezTo>
                  <a:pt x="479" y="227"/>
                  <a:pt x="485" y="232"/>
                  <a:pt x="491" y="232"/>
                </a:cubicBezTo>
                <a:cubicBezTo>
                  <a:pt x="497" y="232"/>
                  <a:pt x="500" y="233"/>
                  <a:pt x="501" y="234"/>
                </a:cubicBezTo>
                <a:cubicBezTo>
                  <a:pt x="503" y="236"/>
                  <a:pt x="503" y="243"/>
                  <a:pt x="502" y="248"/>
                </a:cubicBezTo>
                <a:cubicBezTo>
                  <a:pt x="502" y="251"/>
                  <a:pt x="502" y="254"/>
                  <a:pt x="502" y="256"/>
                </a:cubicBezTo>
                <a:cubicBezTo>
                  <a:pt x="502" y="295"/>
                  <a:pt x="502" y="295"/>
                  <a:pt x="502" y="295"/>
                </a:cubicBezTo>
                <a:cubicBezTo>
                  <a:pt x="502" y="325"/>
                  <a:pt x="500" y="333"/>
                  <a:pt x="499" y="335"/>
                </a:cubicBezTo>
                <a:cubicBezTo>
                  <a:pt x="493" y="335"/>
                  <a:pt x="488" y="340"/>
                  <a:pt x="488" y="346"/>
                </a:cubicBezTo>
                <a:cubicBezTo>
                  <a:pt x="488" y="421"/>
                  <a:pt x="426" y="513"/>
                  <a:pt x="353" y="513"/>
                </a:cubicBezTo>
                <a:cubicBezTo>
                  <a:pt x="281" y="513"/>
                  <a:pt x="218" y="421"/>
                  <a:pt x="218" y="346"/>
                </a:cubicBez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87" name="Group 2786"/>
          <p:cNvGrpSpPr/>
          <p:nvPr/>
        </p:nvGrpSpPr>
        <p:grpSpPr>
          <a:xfrm>
            <a:off x="551686" y="3801904"/>
            <a:ext cx="240848" cy="285312"/>
            <a:chOff x="551686" y="3801904"/>
            <a:chExt cx="240848" cy="285312"/>
          </a:xfrm>
          <a:solidFill>
            <a:srgbClr val="00D35F"/>
          </a:solidFill>
        </p:grpSpPr>
        <p:sp>
          <p:nvSpPr>
            <p:cNvPr id="2788" name="Freeform 65"/>
            <p:cNvSpPr>
              <a:spLocks noChangeArrowheads="1"/>
            </p:cNvSpPr>
            <p:nvPr/>
          </p:nvSpPr>
          <p:spPr bwMode="auto">
            <a:xfrm>
              <a:off x="551686" y="4026077"/>
              <a:ext cx="240848" cy="61139"/>
            </a:xfrm>
            <a:custGeom>
              <a:avLst/>
              <a:gdLst>
                <a:gd name="T0" fmla="*/ 0 w 572"/>
                <a:gd name="T1" fmla="*/ 133 h 147"/>
                <a:gd name="T2" fmla="*/ 0 w 572"/>
                <a:gd name="T3" fmla="*/ 133 h 147"/>
                <a:gd name="T4" fmla="*/ 11 w 572"/>
                <a:gd name="T5" fmla="*/ 146 h 147"/>
                <a:gd name="T6" fmla="*/ 23 w 572"/>
                <a:gd name="T7" fmla="*/ 133 h 147"/>
                <a:gd name="T8" fmla="*/ 130 w 572"/>
                <a:gd name="T9" fmla="*/ 24 h 147"/>
                <a:gd name="T10" fmla="*/ 279 w 572"/>
                <a:gd name="T11" fmla="*/ 114 h 147"/>
                <a:gd name="T12" fmla="*/ 285 w 572"/>
                <a:gd name="T13" fmla="*/ 115 h 147"/>
                <a:gd name="T14" fmla="*/ 290 w 572"/>
                <a:gd name="T15" fmla="*/ 114 h 147"/>
                <a:gd name="T16" fmla="*/ 439 w 572"/>
                <a:gd name="T17" fmla="*/ 24 h 147"/>
                <a:gd name="T18" fmla="*/ 547 w 572"/>
                <a:gd name="T19" fmla="*/ 133 h 147"/>
                <a:gd name="T20" fmla="*/ 558 w 572"/>
                <a:gd name="T21" fmla="*/ 146 h 147"/>
                <a:gd name="T22" fmla="*/ 571 w 572"/>
                <a:gd name="T23" fmla="*/ 133 h 147"/>
                <a:gd name="T24" fmla="*/ 437 w 572"/>
                <a:gd name="T25" fmla="*/ 0 h 147"/>
                <a:gd name="T26" fmla="*/ 434 w 572"/>
                <a:gd name="T27" fmla="*/ 1 h 147"/>
                <a:gd name="T28" fmla="*/ 431 w 572"/>
                <a:gd name="T29" fmla="*/ 2 h 147"/>
                <a:gd name="T30" fmla="*/ 285 w 572"/>
                <a:gd name="T31" fmla="*/ 90 h 147"/>
                <a:gd name="T32" fmla="*/ 138 w 572"/>
                <a:gd name="T33" fmla="*/ 2 h 147"/>
                <a:gd name="T34" fmla="*/ 135 w 572"/>
                <a:gd name="T35" fmla="*/ 1 h 147"/>
                <a:gd name="T36" fmla="*/ 133 w 572"/>
                <a:gd name="T37" fmla="*/ 0 h 147"/>
                <a:gd name="T38" fmla="*/ 0 w 572"/>
                <a:gd name="T39" fmla="*/ 13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2" h="147">
                  <a:moveTo>
                    <a:pt x="0" y="133"/>
                  </a:moveTo>
                  <a:lnTo>
                    <a:pt x="0" y="133"/>
                  </a:lnTo>
                  <a:cubicBezTo>
                    <a:pt x="0" y="140"/>
                    <a:pt x="5" y="146"/>
                    <a:pt x="11" y="146"/>
                  </a:cubicBezTo>
                  <a:cubicBezTo>
                    <a:pt x="18" y="146"/>
                    <a:pt x="23" y="140"/>
                    <a:pt x="23" y="133"/>
                  </a:cubicBezTo>
                  <a:cubicBezTo>
                    <a:pt x="23" y="74"/>
                    <a:pt x="71" y="25"/>
                    <a:pt x="130" y="24"/>
                  </a:cubicBezTo>
                  <a:cubicBezTo>
                    <a:pt x="279" y="114"/>
                    <a:pt x="279" y="114"/>
                    <a:pt x="279" y="114"/>
                  </a:cubicBezTo>
                  <a:cubicBezTo>
                    <a:pt x="281" y="115"/>
                    <a:pt x="283" y="115"/>
                    <a:pt x="285" y="115"/>
                  </a:cubicBezTo>
                  <a:cubicBezTo>
                    <a:pt x="287" y="115"/>
                    <a:pt x="289" y="115"/>
                    <a:pt x="290" y="114"/>
                  </a:cubicBezTo>
                  <a:cubicBezTo>
                    <a:pt x="439" y="24"/>
                    <a:pt x="439" y="24"/>
                    <a:pt x="439" y="24"/>
                  </a:cubicBezTo>
                  <a:cubicBezTo>
                    <a:pt x="499" y="25"/>
                    <a:pt x="547" y="74"/>
                    <a:pt x="547" y="133"/>
                  </a:cubicBezTo>
                  <a:cubicBezTo>
                    <a:pt x="547" y="140"/>
                    <a:pt x="552" y="146"/>
                    <a:pt x="558" y="146"/>
                  </a:cubicBezTo>
                  <a:cubicBezTo>
                    <a:pt x="565" y="146"/>
                    <a:pt x="571" y="140"/>
                    <a:pt x="571" y="133"/>
                  </a:cubicBezTo>
                  <a:cubicBezTo>
                    <a:pt x="571" y="61"/>
                    <a:pt x="510" y="0"/>
                    <a:pt x="437" y="0"/>
                  </a:cubicBezTo>
                  <a:cubicBezTo>
                    <a:pt x="435" y="0"/>
                    <a:pt x="435" y="1"/>
                    <a:pt x="434" y="1"/>
                  </a:cubicBezTo>
                  <a:cubicBezTo>
                    <a:pt x="433" y="2"/>
                    <a:pt x="432" y="1"/>
                    <a:pt x="431" y="2"/>
                  </a:cubicBezTo>
                  <a:cubicBezTo>
                    <a:pt x="285" y="90"/>
                    <a:pt x="285" y="90"/>
                    <a:pt x="285" y="90"/>
                  </a:cubicBezTo>
                  <a:cubicBezTo>
                    <a:pt x="138" y="2"/>
                    <a:pt x="138" y="2"/>
                    <a:pt x="138" y="2"/>
                  </a:cubicBezTo>
                  <a:cubicBezTo>
                    <a:pt x="137" y="1"/>
                    <a:pt x="136" y="2"/>
                    <a:pt x="135" y="1"/>
                  </a:cubicBezTo>
                  <a:cubicBezTo>
                    <a:pt x="134" y="1"/>
                    <a:pt x="134" y="0"/>
                    <a:pt x="133" y="0"/>
                  </a:cubicBezTo>
                  <a:cubicBezTo>
                    <a:pt x="59" y="0"/>
                    <a:pt x="0" y="61"/>
                    <a:pt x="0" y="13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89" name="Freeform 66"/>
            <p:cNvSpPr>
              <a:spLocks noChangeArrowheads="1"/>
            </p:cNvSpPr>
            <p:nvPr/>
          </p:nvSpPr>
          <p:spPr bwMode="auto">
            <a:xfrm>
              <a:off x="572066" y="3801904"/>
              <a:ext cx="205647" cy="235290"/>
            </a:xfrm>
            <a:custGeom>
              <a:avLst/>
              <a:gdLst>
                <a:gd name="T0" fmla="*/ 431 w 489"/>
                <a:gd name="T1" fmla="*/ 141 h 559"/>
                <a:gd name="T2" fmla="*/ 431 w 489"/>
                <a:gd name="T3" fmla="*/ 141 h 559"/>
                <a:gd name="T4" fmla="*/ 448 w 489"/>
                <a:gd name="T5" fmla="*/ 141 h 559"/>
                <a:gd name="T6" fmla="*/ 459 w 489"/>
                <a:gd name="T7" fmla="*/ 132 h 559"/>
                <a:gd name="T8" fmla="*/ 486 w 489"/>
                <a:gd name="T9" fmla="*/ 51 h 559"/>
                <a:gd name="T10" fmla="*/ 481 w 489"/>
                <a:gd name="T11" fmla="*/ 38 h 559"/>
                <a:gd name="T12" fmla="*/ 420 w 489"/>
                <a:gd name="T13" fmla="*/ 2 h 559"/>
                <a:gd name="T14" fmla="*/ 414 w 489"/>
                <a:gd name="T15" fmla="*/ 0 h 559"/>
                <a:gd name="T16" fmla="*/ 74 w 489"/>
                <a:gd name="T17" fmla="*/ 0 h 559"/>
                <a:gd name="T18" fmla="*/ 68 w 489"/>
                <a:gd name="T19" fmla="*/ 2 h 559"/>
                <a:gd name="T20" fmla="*/ 7 w 489"/>
                <a:gd name="T21" fmla="*/ 38 h 559"/>
                <a:gd name="T22" fmla="*/ 2 w 489"/>
                <a:gd name="T23" fmla="*/ 51 h 559"/>
                <a:gd name="T24" fmla="*/ 29 w 489"/>
                <a:gd name="T25" fmla="*/ 132 h 559"/>
                <a:gd name="T26" fmla="*/ 40 w 489"/>
                <a:gd name="T27" fmla="*/ 141 h 559"/>
                <a:gd name="T28" fmla="*/ 57 w 489"/>
                <a:gd name="T29" fmla="*/ 141 h 559"/>
                <a:gd name="T30" fmla="*/ 57 w 489"/>
                <a:gd name="T31" fmla="*/ 233 h 559"/>
                <a:gd name="T32" fmla="*/ 34 w 489"/>
                <a:gd name="T33" fmla="*/ 277 h 559"/>
                <a:gd name="T34" fmla="*/ 34 w 489"/>
                <a:gd name="T35" fmla="*/ 311 h 559"/>
                <a:gd name="T36" fmla="*/ 58 w 489"/>
                <a:gd name="T37" fmla="*/ 371 h 559"/>
                <a:gd name="T38" fmla="*/ 240 w 489"/>
                <a:gd name="T39" fmla="*/ 558 h 559"/>
                <a:gd name="T40" fmla="*/ 431 w 489"/>
                <a:gd name="T41" fmla="*/ 371 h 559"/>
                <a:gd name="T42" fmla="*/ 455 w 489"/>
                <a:gd name="T43" fmla="*/ 311 h 559"/>
                <a:gd name="T44" fmla="*/ 455 w 489"/>
                <a:gd name="T45" fmla="*/ 277 h 559"/>
                <a:gd name="T46" fmla="*/ 431 w 489"/>
                <a:gd name="T47" fmla="*/ 233 h 559"/>
                <a:gd name="T48" fmla="*/ 431 w 489"/>
                <a:gd name="T49" fmla="*/ 141 h 559"/>
                <a:gd name="T50" fmla="*/ 49 w 489"/>
                <a:gd name="T51" fmla="*/ 118 h 559"/>
                <a:gd name="T52" fmla="*/ 49 w 489"/>
                <a:gd name="T53" fmla="*/ 118 h 559"/>
                <a:gd name="T54" fmla="*/ 27 w 489"/>
                <a:gd name="T55" fmla="*/ 53 h 559"/>
                <a:gd name="T56" fmla="*/ 77 w 489"/>
                <a:gd name="T57" fmla="*/ 24 h 559"/>
                <a:gd name="T58" fmla="*/ 411 w 489"/>
                <a:gd name="T59" fmla="*/ 24 h 559"/>
                <a:gd name="T60" fmla="*/ 461 w 489"/>
                <a:gd name="T61" fmla="*/ 53 h 559"/>
                <a:gd name="T62" fmla="*/ 440 w 489"/>
                <a:gd name="T63" fmla="*/ 118 h 559"/>
                <a:gd name="T64" fmla="*/ 49 w 489"/>
                <a:gd name="T65" fmla="*/ 118 h 559"/>
                <a:gd name="T66" fmla="*/ 408 w 489"/>
                <a:gd name="T67" fmla="*/ 141 h 559"/>
                <a:gd name="T68" fmla="*/ 408 w 489"/>
                <a:gd name="T69" fmla="*/ 141 h 559"/>
                <a:gd name="T70" fmla="*/ 408 w 489"/>
                <a:gd name="T71" fmla="*/ 158 h 559"/>
                <a:gd name="T72" fmla="*/ 235 w 489"/>
                <a:gd name="T73" fmla="*/ 191 h 559"/>
                <a:gd name="T74" fmla="*/ 81 w 489"/>
                <a:gd name="T75" fmla="*/ 158 h 559"/>
                <a:gd name="T76" fmla="*/ 81 w 489"/>
                <a:gd name="T77" fmla="*/ 141 h 559"/>
                <a:gd name="T78" fmla="*/ 408 w 489"/>
                <a:gd name="T79" fmla="*/ 141 h 559"/>
                <a:gd name="T80" fmla="*/ 431 w 489"/>
                <a:gd name="T81" fmla="*/ 311 h 559"/>
                <a:gd name="T82" fmla="*/ 431 w 489"/>
                <a:gd name="T83" fmla="*/ 311 h 559"/>
                <a:gd name="T84" fmla="*/ 419 w 489"/>
                <a:gd name="T85" fmla="*/ 351 h 559"/>
                <a:gd name="T86" fmla="*/ 408 w 489"/>
                <a:gd name="T87" fmla="*/ 362 h 559"/>
                <a:gd name="T88" fmla="*/ 240 w 489"/>
                <a:gd name="T89" fmla="*/ 534 h 559"/>
                <a:gd name="T90" fmla="*/ 81 w 489"/>
                <a:gd name="T91" fmla="*/ 362 h 559"/>
                <a:gd name="T92" fmla="*/ 70 w 489"/>
                <a:gd name="T93" fmla="*/ 351 h 559"/>
                <a:gd name="T94" fmla="*/ 57 w 489"/>
                <a:gd name="T95" fmla="*/ 311 h 559"/>
                <a:gd name="T96" fmla="*/ 57 w 489"/>
                <a:gd name="T97" fmla="*/ 277 h 559"/>
                <a:gd name="T98" fmla="*/ 70 w 489"/>
                <a:gd name="T99" fmla="*/ 255 h 559"/>
                <a:gd name="T100" fmla="*/ 81 w 489"/>
                <a:gd name="T101" fmla="*/ 244 h 559"/>
                <a:gd name="T102" fmla="*/ 81 w 489"/>
                <a:gd name="T103" fmla="*/ 187 h 559"/>
                <a:gd name="T104" fmla="*/ 235 w 489"/>
                <a:gd name="T105" fmla="*/ 213 h 559"/>
                <a:gd name="T106" fmla="*/ 408 w 489"/>
                <a:gd name="T107" fmla="*/ 186 h 559"/>
                <a:gd name="T108" fmla="*/ 408 w 489"/>
                <a:gd name="T109" fmla="*/ 244 h 559"/>
                <a:gd name="T110" fmla="*/ 419 w 489"/>
                <a:gd name="T111" fmla="*/ 255 h 559"/>
                <a:gd name="T112" fmla="*/ 431 w 489"/>
                <a:gd name="T113" fmla="*/ 277 h 559"/>
                <a:gd name="T114" fmla="*/ 431 w 489"/>
                <a:gd name="T115" fmla="*/ 311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9" h="559">
                  <a:moveTo>
                    <a:pt x="431" y="141"/>
                  </a:moveTo>
                  <a:lnTo>
                    <a:pt x="431" y="141"/>
                  </a:lnTo>
                  <a:cubicBezTo>
                    <a:pt x="448" y="141"/>
                    <a:pt x="448" y="141"/>
                    <a:pt x="448" y="141"/>
                  </a:cubicBezTo>
                  <a:cubicBezTo>
                    <a:pt x="453" y="141"/>
                    <a:pt x="458" y="137"/>
                    <a:pt x="459" y="132"/>
                  </a:cubicBezTo>
                  <a:cubicBezTo>
                    <a:pt x="486" y="51"/>
                    <a:pt x="486" y="51"/>
                    <a:pt x="486" y="51"/>
                  </a:cubicBezTo>
                  <a:cubicBezTo>
                    <a:pt x="488" y="46"/>
                    <a:pt x="486" y="41"/>
                    <a:pt x="481" y="38"/>
                  </a:cubicBezTo>
                  <a:cubicBezTo>
                    <a:pt x="420" y="2"/>
                    <a:pt x="420" y="2"/>
                    <a:pt x="420" y="2"/>
                  </a:cubicBezTo>
                  <a:cubicBezTo>
                    <a:pt x="418" y="1"/>
                    <a:pt x="416" y="0"/>
                    <a:pt x="41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3" y="0"/>
                    <a:pt x="71" y="1"/>
                    <a:pt x="68" y="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41"/>
                    <a:pt x="0" y="46"/>
                    <a:pt x="2" y="51"/>
                  </a:cubicBezTo>
                  <a:cubicBezTo>
                    <a:pt x="29" y="132"/>
                    <a:pt x="29" y="132"/>
                    <a:pt x="29" y="132"/>
                  </a:cubicBezTo>
                  <a:cubicBezTo>
                    <a:pt x="31" y="137"/>
                    <a:pt x="35" y="141"/>
                    <a:pt x="40" y="141"/>
                  </a:cubicBezTo>
                  <a:cubicBezTo>
                    <a:pt x="57" y="141"/>
                    <a:pt x="57" y="141"/>
                    <a:pt x="57" y="141"/>
                  </a:cubicBezTo>
                  <a:cubicBezTo>
                    <a:pt x="57" y="233"/>
                    <a:pt x="57" y="233"/>
                    <a:pt x="57" y="233"/>
                  </a:cubicBezTo>
                  <a:cubicBezTo>
                    <a:pt x="41" y="237"/>
                    <a:pt x="34" y="253"/>
                    <a:pt x="34" y="277"/>
                  </a:cubicBezTo>
                  <a:cubicBezTo>
                    <a:pt x="34" y="311"/>
                    <a:pt x="34" y="311"/>
                    <a:pt x="34" y="311"/>
                  </a:cubicBezTo>
                  <a:cubicBezTo>
                    <a:pt x="34" y="321"/>
                    <a:pt x="38" y="359"/>
                    <a:pt x="58" y="371"/>
                  </a:cubicBezTo>
                  <a:cubicBezTo>
                    <a:pt x="64" y="455"/>
                    <a:pt x="162" y="558"/>
                    <a:pt x="240" y="558"/>
                  </a:cubicBezTo>
                  <a:cubicBezTo>
                    <a:pt x="319" y="558"/>
                    <a:pt x="424" y="454"/>
                    <a:pt x="431" y="371"/>
                  </a:cubicBezTo>
                  <a:cubicBezTo>
                    <a:pt x="448" y="360"/>
                    <a:pt x="455" y="325"/>
                    <a:pt x="455" y="311"/>
                  </a:cubicBezTo>
                  <a:cubicBezTo>
                    <a:pt x="455" y="277"/>
                    <a:pt x="455" y="277"/>
                    <a:pt x="455" y="277"/>
                  </a:cubicBezTo>
                  <a:cubicBezTo>
                    <a:pt x="455" y="266"/>
                    <a:pt x="455" y="240"/>
                    <a:pt x="431" y="233"/>
                  </a:cubicBezTo>
                  <a:lnTo>
                    <a:pt x="431" y="141"/>
                  </a:lnTo>
                  <a:close/>
                  <a:moveTo>
                    <a:pt x="49" y="118"/>
                  </a:moveTo>
                  <a:lnTo>
                    <a:pt x="49" y="118"/>
                  </a:lnTo>
                  <a:cubicBezTo>
                    <a:pt x="27" y="53"/>
                    <a:pt x="27" y="53"/>
                    <a:pt x="27" y="53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411" y="24"/>
                    <a:pt x="411" y="24"/>
                    <a:pt x="411" y="24"/>
                  </a:cubicBezTo>
                  <a:cubicBezTo>
                    <a:pt x="461" y="53"/>
                    <a:pt x="461" y="53"/>
                    <a:pt x="461" y="53"/>
                  </a:cubicBezTo>
                  <a:cubicBezTo>
                    <a:pt x="440" y="118"/>
                    <a:pt x="440" y="118"/>
                    <a:pt x="440" y="118"/>
                  </a:cubicBezTo>
                  <a:lnTo>
                    <a:pt x="49" y="118"/>
                  </a:lnTo>
                  <a:close/>
                  <a:moveTo>
                    <a:pt x="408" y="141"/>
                  </a:moveTo>
                  <a:lnTo>
                    <a:pt x="408" y="141"/>
                  </a:lnTo>
                  <a:cubicBezTo>
                    <a:pt x="408" y="158"/>
                    <a:pt x="408" y="158"/>
                    <a:pt x="408" y="158"/>
                  </a:cubicBezTo>
                  <a:cubicBezTo>
                    <a:pt x="404" y="169"/>
                    <a:pt x="339" y="191"/>
                    <a:pt x="235" y="191"/>
                  </a:cubicBezTo>
                  <a:cubicBezTo>
                    <a:pt x="128" y="191"/>
                    <a:pt x="81" y="167"/>
                    <a:pt x="81" y="158"/>
                  </a:cubicBezTo>
                  <a:cubicBezTo>
                    <a:pt x="81" y="141"/>
                    <a:pt x="81" y="141"/>
                    <a:pt x="81" y="141"/>
                  </a:cubicBezTo>
                  <a:lnTo>
                    <a:pt x="408" y="141"/>
                  </a:lnTo>
                  <a:close/>
                  <a:moveTo>
                    <a:pt x="431" y="311"/>
                  </a:moveTo>
                  <a:lnTo>
                    <a:pt x="431" y="311"/>
                  </a:lnTo>
                  <a:cubicBezTo>
                    <a:pt x="431" y="326"/>
                    <a:pt x="424" y="349"/>
                    <a:pt x="419" y="351"/>
                  </a:cubicBezTo>
                  <a:cubicBezTo>
                    <a:pt x="413" y="351"/>
                    <a:pt x="408" y="356"/>
                    <a:pt x="408" y="362"/>
                  </a:cubicBezTo>
                  <a:cubicBezTo>
                    <a:pt x="408" y="433"/>
                    <a:pt x="309" y="534"/>
                    <a:pt x="240" y="534"/>
                  </a:cubicBezTo>
                  <a:cubicBezTo>
                    <a:pt x="174" y="534"/>
                    <a:pt x="81" y="435"/>
                    <a:pt x="81" y="362"/>
                  </a:cubicBezTo>
                  <a:cubicBezTo>
                    <a:pt x="81" y="356"/>
                    <a:pt x="77" y="351"/>
                    <a:pt x="70" y="351"/>
                  </a:cubicBezTo>
                  <a:cubicBezTo>
                    <a:pt x="64" y="349"/>
                    <a:pt x="57" y="326"/>
                    <a:pt x="57" y="311"/>
                  </a:cubicBezTo>
                  <a:cubicBezTo>
                    <a:pt x="57" y="277"/>
                    <a:pt x="57" y="277"/>
                    <a:pt x="57" y="277"/>
                  </a:cubicBezTo>
                  <a:cubicBezTo>
                    <a:pt x="57" y="256"/>
                    <a:pt x="62" y="255"/>
                    <a:pt x="70" y="255"/>
                  </a:cubicBezTo>
                  <a:cubicBezTo>
                    <a:pt x="76" y="255"/>
                    <a:pt x="81" y="250"/>
                    <a:pt x="81" y="244"/>
                  </a:cubicBezTo>
                  <a:cubicBezTo>
                    <a:pt x="81" y="187"/>
                    <a:pt x="81" y="187"/>
                    <a:pt x="81" y="187"/>
                  </a:cubicBezTo>
                  <a:cubicBezTo>
                    <a:pt x="113" y="205"/>
                    <a:pt x="175" y="213"/>
                    <a:pt x="235" y="213"/>
                  </a:cubicBezTo>
                  <a:cubicBezTo>
                    <a:pt x="276" y="213"/>
                    <a:pt x="365" y="208"/>
                    <a:pt x="408" y="186"/>
                  </a:cubicBezTo>
                  <a:cubicBezTo>
                    <a:pt x="408" y="244"/>
                    <a:pt x="408" y="244"/>
                    <a:pt x="408" y="244"/>
                  </a:cubicBezTo>
                  <a:cubicBezTo>
                    <a:pt x="408" y="250"/>
                    <a:pt x="413" y="255"/>
                    <a:pt x="419" y="255"/>
                  </a:cubicBezTo>
                  <a:cubicBezTo>
                    <a:pt x="429" y="255"/>
                    <a:pt x="431" y="257"/>
                    <a:pt x="431" y="277"/>
                  </a:cubicBezTo>
                  <a:lnTo>
                    <a:pt x="431" y="31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4346" name="Freeform 67"/>
          <p:cNvSpPr>
            <a:spLocks noChangeArrowheads="1"/>
          </p:cNvSpPr>
          <p:nvPr/>
        </p:nvSpPr>
        <p:spPr bwMode="auto">
          <a:xfrm>
            <a:off x="6632575" y="2855913"/>
            <a:ext cx="244475" cy="274637"/>
          </a:xfrm>
          <a:custGeom>
            <a:avLst/>
            <a:gdLst>
              <a:gd name="T0" fmla="*/ 185625 w 581"/>
              <a:gd name="T1" fmla="*/ 275631 h 659"/>
              <a:gd name="T2" fmla="*/ 190676 w 581"/>
              <a:gd name="T3" fmla="*/ 214892 h 659"/>
              <a:gd name="T4" fmla="*/ 239082 w 581"/>
              <a:gd name="T5" fmla="*/ 273537 h 659"/>
              <a:gd name="T6" fmla="*/ 176786 w 581"/>
              <a:gd name="T7" fmla="*/ 202325 h 659"/>
              <a:gd name="T8" fmla="*/ 180995 w 581"/>
              <a:gd name="T9" fmla="*/ 159598 h 659"/>
              <a:gd name="T10" fmla="*/ 190676 w 581"/>
              <a:gd name="T11" fmla="*/ 129019 h 659"/>
              <a:gd name="T12" fmla="*/ 187730 w 581"/>
              <a:gd name="T13" fmla="*/ 92575 h 659"/>
              <a:gd name="T14" fmla="*/ 215090 w 581"/>
              <a:gd name="T15" fmla="*/ 87967 h 659"/>
              <a:gd name="T16" fmla="*/ 190676 w 581"/>
              <a:gd name="T17" fmla="*/ 82941 h 659"/>
              <a:gd name="T18" fmla="*/ 158687 w 581"/>
              <a:gd name="T19" fmla="*/ 10891 h 659"/>
              <a:gd name="T20" fmla="*/ 121646 w 581"/>
              <a:gd name="T21" fmla="*/ 0 h 659"/>
              <a:gd name="T22" fmla="*/ 53036 w 581"/>
              <a:gd name="T23" fmla="*/ 82941 h 659"/>
              <a:gd name="T24" fmla="*/ 28202 w 581"/>
              <a:gd name="T25" fmla="*/ 87967 h 659"/>
              <a:gd name="T26" fmla="*/ 55561 w 581"/>
              <a:gd name="T27" fmla="*/ 92575 h 659"/>
              <a:gd name="T28" fmla="*/ 53036 w 581"/>
              <a:gd name="T29" fmla="*/ 129019 h 659"/>
              <a:gd name="T30" fmla="*/ 63138 w 581"/>
              <a:gd name="T31" fmla="*/ 159598 h 659"/>
              <a:gd name="T32" fmla="*/ 67768 w 581"/>
              <a:gd name="T33" fmla="*/ 202325 h 659"/>
              <a:gd name="T34" fmla="*/ 5051 w 581"/>
              <a:gd name="T35" fmla="*/ 273537 h 659"/>
              <a:gd name="T36" fmla="*/ 53036 w 581"/>
              <a:gd name="T37" fmla="*/ 215311 h 659"/>
              <a:gd name="T38" fmla="*/ 57666 w 581"/>
              <a:gd name="T39" fmla="*/ 275631 h 659"/>
              <a:gd name="T40" fmla="*/ 63138 w 581"/>
              <a:gd name="T41" fmla="*/ 212797 h 659"/>
              <a:gd name="T42" fmla="*/ 72398 w 581"/>
              <a:gd name="T43" fmla="*/ 212378 h 659"/>
              <a:gd name="T44" fmla="*/ 77449 w 581"/>
              <a:gd name="T45" fmla="*/ 275631 h 659"/>
              <a:gd name="T46" fmla="*/ 82079 w 581"/>
              <a:gd name="T47" fmla="*/ 212378 h 659"/>
              <a:gd name="T48" fmla="*/ 93023 w 581"/>
              <a:gd name="T49" fmla="*/ 211959 h 659"/>
              <a:gd name="T50" fmla="*/ 150689 w 581"/>
              <a:gd name="T51" fmla="*/ 211959 h 659"/>
              <a:gd name="T52" fmla="*/ 161212 w 581"/>
              <a:gd name="T53" fmla="*/ 212378 h 659"/>
              <a:gd name="T54" fmla="*/ 165842 w 581"/>
              <a:gd name="T55" fmla="*/ 275631 h 659"/>
              <a:gd name="T56" fmla="*/ 170893 w 581"/>
              <a:gd name="T57" fmla="*/ 212378 h 659"/>
              <a:gd name="T58" fmla="*/ 180995 w 581"/>
              <a:gd name="T59" fmla="*/ 212797 h 659"/>
              <a:gd name="T60" fmla="*/ 185625 w 581"/>
              <a:gd name="T61" fmla="*/ 275631 h 659"/>
              <a:gd name="T62" fmla="*/ 180995 w 581"/>
              <a:gd name="T63" fmla="*/ 68698 h 659"/>
              <a:gd name="T64" fmla="*/ 141429 w 581"/>
              <a:gd name="T65" fmla="*/ 82941 h 659"/>
              <a:gd name="T66" fmla="*/ 153215 w 581"/>
              <a:gd name="T67" fmla="*/ 18850 h 659"/>
              <a:gd name="T68" fmla="*/ 140587 w 581"/>
              <a:gd name="T69" fmla="*/ 13405 h 659"/>
              <a:gd name="T70" fmla="*/ 131327 w 581"/>
              <a:gd name="T71" fmla="*/ 30160 h 659"/>
              <a:gd name="T72" fmla="*/ 111964 w 581"/>
              <a:gd name="T73" fmla="*/ 82941 h 659"/>
              <a:gd name="T74" fmla="*/ 103125 w 581"/>
              <a:gd name="T75" fmla="*/ 13405 h 659"/>
              <a:gd name="T76" fmla="*/ 140587 w 581"/>
              <a:gd name="T77" fmla="*/ 13405 h 659"/>
              <a:gd name="T78" fmla="*/ 63138 w 581"/>
              <a:gd name="T79" fmla="*/ 69955 h 659"/>
              <a:gd name="T80" fmla="*/ 101862 w 581"/>
              <a:gd name="T81" fmla="*/ 30160 h 659"/>
              <a:gd name="T82" fmla="*/ 63138 w 581"/>
              <a:gd name="T83" fmla="*/ 82941 h 659"/>
              <a:gd name="T84" fmla="*/ 72398 w 581"/>
              <a:gd name="T85" fmla="*/ 159598 h 659"/>
              <a:gd name="T86" fmla="*/ 72398 w 581"/>
              <a:gd name="T87" fmla="*/ 141586 h 659"/>
              <a:gd name="T88" fmla="*/ 63138 w 581"/>
              <a:gd name="T89" fmla="*/ 129019 h 659"/>
              <a:gd name="T90" fmla="*/ 66505 w 581"/>
              <a:gd name="T91" fmla="*/ 97602 h 659"/>
              <a:gd name="T92" fmla="*/ 170893 w 581"/>
              <a:gd name="T93" fmla="*/ 92575 h 659"/>
              <a:gd name="T94" fmla="*/ 180995 w 581"/>
              <a:gd name="T95" fmla="*/ 104723 h 659"/>
              <a:gd name="T96" fmla="*/ 175523 w 581"/>
              <a:gd name="T97" fmla="*/ 136559 h 659"/>
              <a:gd name="T98" fmla="*/ 170893 w 581"/>
              <a:gd name="T99" fmla="*/ 159598 h 659"/>
              <a:gd name="T100" fmla="*/ 72398 w 581"/>
              <a:gd name="T101" fmla="*/ 159598 h 65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581" h="659">
                <a:moveTo>
                  <a:pt x="441" y="658"/>
                </a:moveTo>
                <a:lnTo>
                  <a:pt x="441" y="658"/>
                </a:lnTo>
                <a:cubicBezTo>
                  <a:pt x="447" y="658"/>
                  <a:pt x="453" y="653"/>
                  <a:pt x="453" y="647"/>
                </a:cubicBezTo>
                <a:cubicBezTo>
                  <a:pt x="453" y="513"/>
                  <a:pt x="453" y="513"/>
                  <a:pt x="453" y="513"/>
                </a:cubicBezTo>
                <a:cubicBezTo>
                  <a:pt x="507" y="530"/>
                  <a:pt x="557" y="587"/>
                  <a:pt x="557" y="642"/>
                </a:cubicBezTo>
                <a:cubicBezTo>
                  <a:pt x="557" y="648"/>
                  <a:pt x="562" y="653"/>
                  <a:pt x="568" y="653"/>
                </a:cubicBezTo>
                <a:cubicBezTo>
                  <a:pt x="574" y="653"/>
                  <a:pt x="580" y="648"/>
                  <a:pt x="580" y="642"/>
                </a:cubicBezTo>
                <a:cubicBezTo>
                  <a:pt x="580" y="565"/>
                  <a:pt x="497" y="483"/>
                  <a:pt x="420" y="483"/>
                </a:cubicBezTo>
                <a:cubicBezTo>
                  <a:pt x="388" y="483"/>
                  <a:pt x="388" y="483"/>
                  <a:pt x="388" y="483"/>
                </a:cubicBezTo>
                <a:cubicBezTo>
                  <a:pt x="414" y="457"/>
                  <a:pt x="430" y="422"/>
                  <a:pt x="430" y="381"/>
                </a:cubicBezTo>
                <a:cubicBezTo>
                  <a:pt x="430" y="348"/>
                  <a:pt x="430" y="348"/>
                  <a:pt x="430" y="348"/>
                </a:cubicBezTo>
                <a:cubicBezTo>
                  <a:pt x="453" y="343"/>
                  <a:pt x="453" y="322"/>
                  <a:pt x="453" y="308"/>
                </a:cubicBezTo>
                <a:cubicBezTo>
                  <a:pt x="453" y="250"/>
                  <a:pt x="453" y="250"/>
                  <a:pt x="453" y="250"/>
                </a:cubicBezTo>
                <a:cubicBezTo>
                  <a:pt x="453" y="242"/>
                  <a:pt x="453" y="230"/>
                  <a:pt x="446" y="221"/>
                </a:cubicBezTo>
                <a:cubicBezTo>
                  <a:pt x="499" y="221"/>
                  <a:pt x="499" y="221"/>
                  <a:pt x="499" y="221"/>
                </a:cubicBezTo>
                <a:cubicBezTo>
                  <a:pt x="506" y="221"/>
                  <a:pt x="511" y="216"/>
                  <a:pt x="511" y="210"/>
                </a:cubicBezTo>
                <a:cubicBezTo>
                  <a:pt x="511" y="203"/>
                  <a:pt x="506" y="198"/>
                  <a:pt x="499" y="198"/>
                </a:cubicBezTo>
                <a:cubicBezTo>
                  <a:pt x="453" y="198"/>
                  <a:pt x="453" y="198"/>
                  <a:pt x="453" y="198"/>
                </a:cubicBezTo>
                <a:cubicBezTo>
                  <a:pt x="453" y="164"/>
                  <a:pt x="453" y="164"/>
                  <a:pt x="453" y="164"/>
                </a:cubicBezTo>
                <a:cubicBezTo>
                  <a:pt x="453" y="105"/>
                  <a:pt x="422" y="54"/>
                  <a:pt x="377" y="26"/>
                </a:cubicBezTo>
                <a:cubicBezTo>
                  <a:pt x="375" y="24"/>
                  <a:pt x="373" y="23"/>
                  <a:pt x="371" y="23"/>
                </a:cubicBezTo>
                <a:cubicBezTo>
                  <a:pt x="346" y="9"/>
                  <a:pt x="319" y="0"/>
                  <a:pt x="289" y="0"/>
                </a:cubicBezTo>
                <a:cubicBezTo>
                  <a:pt x="200" y="0"/>
                  <a:pt x="126" y="75"/>
                  <a:pt x="126" y="167"/>
                </a:cubicBezTo>
                <a:cubicBezTo>
                  <a:pt x="126" y="198"/>
                  <a:pt x="126" y="198"/>
                  <a:pt x="126" y="198"/>
                </a:cubicBezTo>
                <a:cubicBezTo>
                  <a:pt x="79" y="198"/>
                  <a:pt x="79" y="198"/>
                  <a:pt x="79" y="198"/>
                </a:cubicBezTo>
                <a:cubicBezTo>
                  <a:pt x="73" y="198"/>
                  <a:pt x="67" y="203"/>
                  <a:pt x="67" y="210"/>
                </a:cubicBezTo>
                <a:cubicBezTo>
                  <a:pt x="67" y="216"/>
                  <a:pt x="73" y="221"/>
                  <a:pt x="79" y="221"/>
                </a:cubicBezTo>
                <a:cubicBezTo>
                  <a:pt x="132" y="221"/>
                  <a:pt x="132" y="221"/>
                  <a:pt x="132" y="221"/>
                </a:cubicBezTo>
                <a:cubicBezTo>
                  <a:pt x="126" y="230"/>
                  <a:pt x="126" y="242"/>
                  <a:pt x="126" y="250"/>
                </a:cubicBezTo>
                <a:cubicBezTo>
                  <a:pt x="126" y="308"/>
                  <a:pt x="126" y="308"/>
                  <a:pt x="126" y="308"/>
                </a:cubicBezTo>
                <a:cubicBezTo>
                  <a:pt x="126" y="322"/>
                  <a:pt x="126" y="343"/>
                  <a:pt x="150" y="348"/>
                </a:cubicBezTo>
                <a:cubicBezTo>
                  <a:pt x="150" y="381"/>
                  <a:pt x="150" y="381"/>
                  <a:pt x="150" y="381"/>
                </a:cubicBezTo>
                <a:cubicBezTo>
                  <a:pt x="150" y="422"/>
                  <a:pt x="165" y="457"/>
                  <a:pt x="190" y="483"/>
                </a:cubicBezTo>
                <a:cubicBezTo>
                  <a:pt x="161" y="483"/>
                  <a:pt x="161" y="483"/>
                  <a:pt x="161" y="483"/>
                </a:cubicBezTo>
                <a:cubicBezTo>
                  <a:pt x="83" y="483"/>
                  <a:pt x="0" y="565"/>
                  <a:pt x="0" y="642"/>
                </a:cubicBezTo>
                <a:cubicBezTo>
                  <a:pt x="0" y="648"/>
                  <a:pt x="5" y="653"/>
                  <a:pt x="12" y="653"/>
                </a:cubicBezTo>
                <a:cubicBezTo>
                  <a:pt x="18" y="653"/>
                  <a:pt x="24" y="648"/>
                  <a:pt x="24" y="642"/>
                </a:cubicBezTo>
                <a:cubicBezTo>
                  <a:pt x="24" y="589"/>
                  <a:pt x="73" y="532"/>
                  <a:pt x="126" y="514"/>
                </a:cubicBezTo>
                <a:cubicBezTo>
                  <a:pt x="126" y="647"/>
                  <a:pt x="126" y="647"/>
                  <a:pt x="126" y="647"/>
                </a:cubicBezTo>
                <a:cubicBezTo>
                  <a:pt x="126" y="653"/>
                  <a:pt x="131" y="658"/>
                  <a:pt x="137" y="658"/>
                </a:cubicBezTo>
                <a:cubicBezTo>
                  <a:pt x="144" y="658"/>
                  <a:pt x="150" y="653"/>
                  <a:pt x="150" y="647"/>
                </a:cubicBezTo>
                <a:cubicBezTo>
                  <a:pt x="150" y="508"/>
                  <a:pt x="150" y="508"/>
                  <a:pt x="150" y="508"/>
                </a:cubicBezTo>
                <a:cubicBezTo>
                  <a:pt x="153" y="508"/>
                  <a:pt x="157" y="507"/>
                  <a:pt x="161" y="507"/>
                </a:cubicBezTo>
                <a:cubicBezTo>
                  <a:pt x="172" y="507"/>
                  <a:pt x="172" y="507"/>
                  <a:pt x="172" y="507"/>
                </a:cubicBezTo>
                <a:cubicBezTo>
                  <a:pt x="172" y="647"/>
                  <a:pt x="172" y="647"/>
                  <a:pt x="172" y="647"/>
                </a:cubicBezTo>
                <a:cubicBezTo>
                  <a:pt x="172" y="653"/>
                  <a:pt x="178" y="658"/>
                  <a:pt x="184" y="658"/>
                </a:cubicBezTo>
                <a:cubicBezTo>
                  <a:pt x="190" y="658"/>
                  <a:pt x="195" y="653"/>
                  <a:pt x="195" y="647"/>
                </a:cubicBezTo>
                <a:cubicBezTo>
                  <a:pt x="195" y="507"/>
                  <a:pt x="195" y="507"/>
                  <a:pt x="195" y="507"/>
                </a:cubicBezTo>
                <a:cubicBezTo>
                  <a:pt x="219" y="507"/>
                  <a:pt x="219" y="507"/>
                  <a:pt x="219" y="507"/>
                </a:cubicBezTo>
                <a:cubicBezTo>
                  <a:pt x="219" y="507"/>
                  <a:pt x="220" y="506"/>
                  <a:pt x="221" y="506"/>
                </a:cubicBezTo>
                <a:cubicBezTo>
                  <a:pt x="241" y="518"/>
                  <a:pt x="264" y="524"/>
                  <a:pt x="289" y="524"/>
                </a:cubicBezTo>
                <a:cubicBezTo>
                  <a:pt x="314" y="524"/>
                  <a:pt x="337" y="518"/>
                  <a:pt x="358" y="506"/>
                </a:cubicBezTo>
                <a:lnTo>
                  <a:pt x="359" y="507"/>
                </a:lnTo>
                <a:cubicBezTo>
                  <a:pt x="383" y="507"/>
                  <a:pt x="383" y="507"/>
                  <a:pt x="383" y="507"/>
                </a:cubicBezTo>
                <a:cubicBezTo>
                  <a:pt x="383" y="647"/>
                  <a:pt x="383" y="647"/>
                  <a:pt x="383" y="647"/>
                </a:cubicBezTo>
                <a:cubicBezTo>
                  <a:pt x="383" y="653"/>
                  <a:pt x="388" y="658"/>
                  <a:pt x="394" y="658"/>
                </a:cubicBezTo>
                <a:cubicBezTo>
                  <a:pt x="400" y="658"/>
                  <a:pt x="406" y="653"/>
                  <a:pt x="406" y="647"/>
                </a:cubicBezTo>
                <a:cubicBezTo>
                  <a:pt x="406" y="507"/>
                  <a:pt x="406" y="507"/>
                  <a:pt x="406" y="507"/>
                </a:cubicBezTo>
                <a:cubicBezTo>
                  <a:pt x="420" y="507"/>
                  <a:pt x="420" y="507"/>
                  <a:pt x="420" y="507"/>
                </a:cubicBezTo>
                <a:cubicBezTo>
                  <a:pt x="423" y="507"/>
                  <a:pt x="427" y="507"/>
                  <a:pt x="430" y="508"/>
                </a:cubicBezTo>
                <a:cubicBezTo>
                  <a:pt x="430" y="647"/>
                  <a:pt x="430" y="647"/>
                  <a:pt x="430" y="647"/>
                </a:cubicBezTo>
                <a:cubicBezTo>
                  <a:pt x="430" y="653"/>
                  <a:pt x="435" y="658"/>
                  <a:pt x="441" y="658"/>
                </a:cubicBezTo>
                <a:close/>
                <a:moveTo>
                  <a:pt x="430" y="164"/>
                </a:moveTo>
                <a:lnTo>
                  <a:pt x="430" y="164"/>
                </a:lnTo>
                <a:cubicBezTo>
                  <a:pt x="430" y="198"/>
                  <a:pt x="430" y="198"/>
                  <a:pt x="430" y="198"/>
                </a:cubicBezTo>
                <a:cubicBezTo>
                  <a:pt x="336" y="198"/>
                  <a:pt x="336" y="198"/>
                  <a:pt x="336" y="198"/>
                </a:cubicBezTo>
                <a:cubicBezTo>
                  <a:pt x="336" y="72"/>
                  <a:pt x="336" y="72"/>
                  <a:pt x="336" y="72"/>
                </a:cubicBezTo>
                <a:cubicBezTo>
                  <a:pt x="336" y="56"/>
                  <a:pt x="349" y="47"/>
                  <a:pt x="364" y="45"/>
                </a:cubicBezTo>
                <a:cubicBezTo>
                  <a:pt x="403" y="70"/>
                  <a:pt x="430" y="114"/>
                  <a:pt x="430" y="164"/>
                </a:cubicBezTo>
                <a:close/>
                <a:moveTo>
                  <a:pt x="334" y="32"/>
                </a:moveTo>
                <a:lnTo>
                  <a:pt x="334" y="32"/>
                </a:lnTo>
                <a:cubicBezTo>
                  <a:pt x="320" y="41"/>
                  <a:pt x="312" y="56"/>
                  <a:pt x="312" y="72"/>
                </a:cubicBezTo>
                <a:cubicBezTo>
                  <a:pt x="312" y="198"/>
                  <a:pt x="312" y="198"/>
                  <a:pt x="312" y="198"/>
                </a:cubicBezTo>
                <a:cubicBezTo>
                  <a:pt x="266" y="198"/>
                  <a:pt x="266" y="198"/>
                  <a:pt x="266" y="198"/>
                </a:cubicBezTo>
                <a:cubicBezTo>
                  <a:pt x="266" y="72"/>
                  <a:pt x="266" y="72"/>
                  <a:pt x="266" y="72"/>
                </a:cubicBezTo>
                <a:cubicBezTo>
                  <a:pt x="266" y="54"/>
                  <a:pt x="258" y="40"/>
                  <a:pt x="245" y="32"/>
                </a:cubicBezTo>
                <a:cubicBezTo>
                  <a:pt x="259" y="26"/>
                  <a:pt x="273" y="23"/>
                  <a:pt x="289" y="23"/>
                </a:cubicBezTo>
                <a:cubicBezTo>
                  <a:pt x="305" y="23"/>
                  <a:pt x="320" y="26"/>
                  <a:pt x="334" y="32"/>
                </a:cubicBezTo>
                <a:close/>
                <a:moveTo>
                  <a:pt x="150" y="167"/>
                </a:moveTo>
                <a:lnTo>
                  <a:pt x="150" y="167"/>
                </a:lnTo>
                <a:cubicBezTo>
                  <a:pt x="150" y="116"/>
                  <a:pt x="176" y="70"/>
                  <a:pt x="216" y="45"/>
                </a:cubicBezTo>
                <a:cubicBezTo>
                  <a:pt x="233" y="46"/>
                  <a:pt x="242" y="56"/>
                  <a:pt x="242" y="72"/>
                </a:cubicBezTo>
                <a:cubicBezTo>
                  <a:pt x="242" y="198"/>
                  <a:pt x="242" y="198"/>
                  <a:pt x="242" y="198"/>
                </a:cubicBezTo>
                <a:cubicBezTo>
                  <a:pt x="150" y="198"/>
                  <a:pt x="150" y="198"/>
                  <a:pt x="150" y="198"/>
                </a:cubicBezTo>
                <a:lnTo>
                  <a:pt x="150" y="167"/>
                </a:lnTo>
                <a:close/>
                <a:moveTo>
                  <a:pt x="172" y="381"/>
                </a:moveTo>
                <a:lnTo>
                  <a:pt x="172" y="381"/>
                </a:lnTo>
                <a:cubicBezTo>
                  <a:pt x="172" y="338"/>
                  <a:pt x="172" y="338"/>
                  <a:pt x="172" y="338"/>
                </a:cubicBezTo>
                <a:cubicBezTo>
                  <a:pt x="172" y="331"/>
                  <a:pt x="167" y="326"/>
                  <a:pt x="161" y="326"/>
                </a:cubicBezTo>
                <a:cubicBezTo>
                  <a:pt x="150" y="326"/>
                  <a:pt x="150" y="325"/>
                  <a:pt x="150" y="308"/>
                </a:cubicBezTo>
                <a:cubicBezTo>
                  <a:pt x="150" y="250"/>
                  <a:pt x="150" y="250"/>
                  <a:pt x="150" y="250"/>
                </a:cubicBezTo>
                <a:cubicBezTo>
                  <a:pt x="150" y="235"/>
                  <a:pt x="150" y="233"/>
                  <a:pt x="158" y="233"/>
                </a:cubicBezTo>
                <a:cubicBezTo>
                  <a:pt x="165" y="234"/>
                  <a:pt x="171" y="228"/>
                  <a:pt x="172" y="221"/>
                </a:cubicBezTo>
                <a:cubicBezTo>
                  <a:pt x="406" y="221"/>
                  <a:pt x="406" y="221"/>
                  <a:pt x="406" y="221"/>
                </a:cubicBezTo>
                <a:cubicBezTo>
                  <a:pt x="406" y="228"/>
                  <a:pt x="413" y="235"/>
                  <a:pt x="420" y="233"/>
                </a:cubicBezTo>
                <a:cubicBezTo>
                  <a:pt x="429" y="233"/>
                  <a:pt x="430" y="235"/>
                  <a:pt x="430" y="250"/>
                </a:cubicBezTo>
                <a:cubicBezTo>
                  <a:pt x="430" y="308"/>
                  <a:pt x="430" y="308"/>
                  <a:pt x="430" y="308"/>
                </a:cubicBezTo>
                <a:cubicBezTo>
                  <a:pt x="430" y="325"/>
                  <a:pt x="429" y="326"/>
                  <a:pt x="417" y="326"/>
                </a:cubicBezTo>
                <a:cubicBezTo>
                  <a:pt x="411" y="326"/>
                  <a:pt x="406" y="331"/>
                  <a:pt x="406" y="338"/>
                </a:cubicBezTo>
                <a:cubicBezTo>
                  <a:pt x="406" y="381"/>
                  <a:pt x="406" y="381"/>
                  <a:pt x="406" y="381"/>
                </a:cubicBezTo>
                <a:cubicBezTo>
                  <a:pt x="406" y="448"/>
                  <a:pt x="355" y="501"/>
                  <a:pt x="289" y="501"/>
                </a:cubicBezTo>
                <a:cubicBezTo>
                  <a:pt x="223" y="501"/>
                  <a:pt x="172" y="448"/>
                  <a:pt x="172" y="381"/>
                </a:cubicBez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Freeform 68"/>
          <p:cNvSpPr>
            <a:spLocks noChangeArrowheads="1"/>
          </p:cNvSpPr>
          <p:nvPr/>
        </p:nvSpPr>
        <p:spPr bwMode="auto">
          <a:xfrm>
            <a:off x="5765800" y="2838450"/>
            <a:ext cx="241300" cy="309563"/>
          </a:xfrm>
          <a:custGeom>
            <a:avLst/>
            <a:gdLst>
              <a:gd name="T0" fmla="*/ 237646 w 576"/>
              <a:gd name="T1" fmla="*/ 308976 h 735"/>
              <a:gd name="T2" fmla="*/ 242281 w 576"/>
              <a:gd name="T3" fmla="*/ 295506 h 735"/>
              <a:gd name="T4" fmla="*/ 167279 w 576"/>
              <a:gd name="T5" fmla="*/ 249201 h 735"/>
              <a:gd name="T6" fmla="*/ 187083 w 576"/>
              <a:gd name="T7" fmla="*/ 191952 h 735"/>
              <a:gd name="T8" fmla="*/ 176127 w 576"/>
              <a:gd name="T9" fmla="*/ 159960 h 735"/>
              <a:gd name="T10" fmla="*/ 176127 w 576"/>
              <a:gd name="T11" fmla="*/ 103553 h 735"/>
              <a:gd name="T12" fmla="*/ 191296 w 576"/>
              <a:gd name="T13" fmla="*/ 20626 h 735"/>
              <a:gd name="T14" fmla="*/ 96912 w 576"/>
              <a:gd name="T15" fmla="*/ 22310 h 735"/>
              <a:gd name="T16" fmla="*/ 50142 w 576"/>
              <a:gd name="T17" fmla="*/ 71561 h 735"/>
              <a:gd name="T18" fmla="*/ 66996 w 576"/>
              <a:gd name="T19" fmla="*/ 159960 h 735"/>
              <a:gd name="T20" fmla="*/ 55198 w 576"/>
              <a:gd name="T21" fmla="*/ 178061 h 735"/>
              <a:gd name="T22" fmla="*/ 66996 w 576"/>
              <a:gd name="T23" fmla="*/ 209632 h 735"/>
              <a:gd name="T24" fmla="*/ 54776 w 576"/>
              <a:gd name="T25" fmla="*/ 249201 h 735"/>
              <a:gd name="T26" fmla="*/ 0 w 576"/>
              <a:gd name="T27" fmla="*/ 303504 h 735"/>
              <a:gd name="T28" fmla="*/ 10113 w 576"/>
              <a:gd name="T29" fmla="*/ 303504 h 735"/>
              <a:gd name="T30" fmla="*/ 54776 w 576"/>
              <a:gd name="T31" fmla="*/ 258883 h 735"/>
              <a:gd name="T32" fmla="*/ 123879 w 576"/>
              <a:gd name="T33" fmla="*/ 279510 h 735"/>
              <a:gd name="T34" fmla="*/ 165594 w 576"/>
              <a:gd name="T35" fmla="*/ 258883 h 735"/>
              <a:gd name="T36" fmla="*/ 232589 w 576"/>
              <a:gd name="T37" fmla="*/ 295506 h 735"/>
              <a:gd name="T38" fmla="*/ 237646 w 576"/>
              <a:gd name="T39" fmla="*/ 308976 h 735"/>
              <a:gd name="T40" fmla="*/ 59833 w 576"/>
              <a:gd name="T41" fmla="*/ 71561 h 735"/>
              <a:gd name="T42" fmla="*/ 101126 w 576"/>
              <a:gd name="T43" fmla="*/ 38306 h 735"/>
              <a:gd name="T44" fmla="*/ 105339 w 576"/>
              <a:gd name="T45" fmla="*/ 26941 h 735"/>
              <a:gd name="T46" fmla="*/ 184976 w 576"/>
              <a:gd name="T47" fmla="*/ 27783 h 735"/>
              <a:gd name="T48" fmla="*/ 172757 w 576"/>
              <a:gd name="T49" fmla="*/ 94292 h 735"/>
              <a:gd name="T50" fmla="*/ 166436 w 576"/>
              <a:gd name="T51" fmla="*/ 98923 h 735"/>
              <a:gd name="T52" fmla="*/ 133570 w 576"/>
              <a:gd name="T53" fmla="*/ 137229 h 735"/>
              <a:gd name="T54" fmla="*/ 76266 w 576"/>
              <a:gd name="T55" fmla="*/ 144385 h 735"/>
              <a:gd name="T56" fmla="*/ 72474 w 576"/>
              <a:gd name="T57" fmla="*/ 94292 h 735"/>
              <a:gd name="T58" fmla="*/ 123879 w 576"/>
              <a:gd name="T59" fmla="*/ 269828 h 735"/>
              <a:gd name="T60" fmla="*/ 76266 w 576"/>
              <a:gd name="T61" fmla="*/ 205844 h 735"/>
              <a:gd name="T62" fmla="*/ 65310 w 576"/>
              <a:gd name="T63" fmla="*/ 191952 h 735"/>
              <a:gd name="T64" fmla="*/ 71631 w 576"/>
              <a:gd name="T65" fmla="*/ 169221 h 735"/>
              <a:gd name="T66" fmla="*/ 77530 w 576"/>
              <a:gd name="T67" fmla="*/ 155330 h 735"/>
              <a:gd name="T68" fmla="*/ 123036 w 576"/>
              <a:gd name="T69" fmla="*/ 146069 h 735"/>
              <a:gd name="T70" fmla="*/ 166015 w 576"/>
              <a:gd name="T71" fmla="*/ 154909 h 735"/>
              <a:gd name="T72" fmla="*/ 171071 w 576"/>
              <a:gd name="T73" fmla="*/ 169221 h 735"/>
              <a:gd name="T74" fmla="*/ 177392 w 576"/>
              <a:gd name="T75" fmla="*/ 191952 h 735"/>
              <a:gd name="T76" fmla="*/ 168964 w 576"/>
              <a:gd name="T77" fmla="*/ 205844 h 735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576" h="735">
                <a:moveTo>
                  <a:pt x="564" y="734"/>
                </a:moveTo>
                <a:lnTo>
                  <a:pt x="564" y="734"/>
                </a:lnTo>
                <a:cubicBezTo>
                  <a:pt x="570" y="734"/>
                  <a:pt x="575" y="728"/>
                  <a:pt x="575" y="721"/>
                </a:cubicBezTo>
                <a:cubicBezTo>
                  <a:pt x="575" y="702"/>
                  <a:pt x="575" y="702"/>
                  <a:pt x="575" y="702"/>
                </a:cubicBezTo>
                <a:cubicBezTo>
                  <a:pt x="575" y="638"/>
                  <a:pt x="533" y="592"/>
                  <a:pt x="475" y="592"/>
                </a:cubicBezTo>
                <a:cubicBezTo>
                  <a:pt x="397" y="592"/>
                  <a:pt x="397" y="592"/>
                  <a:pt x="397" y="592"/>
                </a:cubicBezTo>
                <a:cubicBezTo>
                  <a:pt x="413" y="564"/>
                  <a:pt x="423" y="531"/>
                  <a:pt x="424" y="497"/>
                </a:cubicBezTo>
                <a:cubicBezTo>
                  <a:pt x="437" y="492"/>
                  <a:pt x="444" y="476"/>
                  <a:pt x="444" y="456"/>
                </a:cubicBezTo>
                <a:cubicBezTo>
                  <a:pt x="444" y="423"/>
                  <a:pt x="444" y="423"/>
                  <a:pt x="444" y="423"/>
                </a:cubicBezTo>
                <a:cubicBezTo>
                  <a:pt x="444" y="411"/>
                  <a:pt x="444" y="386"/>
                  <a:pt x="418" y="380"/>
                </a:cubicBezTo>
                <a:cubicBezTo>
                  <a:pt x="418" y="246"/>
                  <a:pt x="418" y="246"/>
                  <a:pt x="418" y="246"/>
                </a:cubicBezTo>
                <a:cubicBezTo>
                  <a:pt x="466" y="243"/>
                  <a:pt x="503" y="203"/>
                  <a:pt x="503" y="155"/>
                </a:cubicBezTo>
                <a:cubicBezTo>
                  <a:pt x="503" y="112"/>
                  <a:pt x="485" y="75"/>
                  <a:pt x="454" y="49"/>
                </a:cubicBezTo>
                <a:cubicBezTo>
                  <a:pt x="413" y="14"/>
                  <a:pt x="351" y="0"/>
                  <a:pt x="290" y="11"/>
                </a:cubicBezTo>
                <a:cubicBezTo>
                  <a:pt x="266" y="15"/>
                  <a:pt x="243" y="32"/>
                  <a:pt x="230" y="53"/>
                </a:cubicBezTo>
                <a:cubicBezTo>
                  <a:pt x="230" y="53"/>
                  <a:pt x="222" y="67"/>
                  <a:pt x="219" y="80"/>
                </a:cubicBezTo>
                <a:cubicBezTo>
                  <a:pt x="152" y="83"/>
                  <a:pt x="119" y="113"/>
                  <a:pt x="119" y="170"/>
                </a:cubicBezTo>
                <a:cubicBezTo>
                  <a:pt x="119" y="215"/>
                  <a:pt x="141" y="237"/>
                  <a:pt x="159" y="244"/>
                </a:cubicBezTo>
                <a:cubicBezTo>
                  <a:pt x="159" y="380"/>
                  <a:pt x="159" y="380"/>
                  <a:pt x="159" y="380"/>
                </a:cubicBezTo>
                <a:cubicBezTo>
                  <a:pt x="131" y="386"/>
                  <a:pt x="131" y="411"/>
                  <a:pt x="131" y="423"/>
                </a:cubicBezTo>
                <a:cubicBezTo>
                  <a:pt x="131" y="456"/>
                  <a:pt x="131" y="456"/>
                  <a:pt x="131" y="456"/>
                </a:cubicBezTo>
                <a:cubicBezTo>
                  <a:pt x="131" y="472"/>
                  <a:pt x="143" y="491"/>
                  <a:pt x="159" y="498"/>
                </a:cubicBezTo>
                <a:cubicBezTo>
                  <a:pt x="160" y="531"/>
                  <a:pt x="170" y="564"/>
                  <a:pt x="187" y="592"/>
                </a:cubicBezTo>
                <a:cubicBezTo>
                  <a:pt x="130" y="592"/>
                  <a:pt x="130" y="592"/>
                  <a:pt x="130" y="592"/>
                </a:cubicBezTo>
                <a:cubicBezTo>
                  <a:pt x="70" y="592"/>
                  <a:pt x="0" y="640"/>
                  <a:pt x="0" y="702"/>
                </a:cubicBezTo>
                <a:cubicBezTo>
                  <a:pt x="0" y="721"/>
                  <a:pt x="0" y="721"/>
                  <a:pt x="0" y="721"/>
                </a:cubicBezTo>
                <a:cubicBezTo>
                  <a:pt x="0" y="728"/>
                  <a:pt x="5" y="734"/>
                  <a:pt x="13" y="734"/>
                </a:cubicBezTo>
                <a:cubicBezTo>
                  <a:pt x="19" y="734"/>
                  <a:pt x="24" y="728"/>
                  <a:pt x="24" y="721"/>
                </a:cubicBezTo>
                <a:cubicBezTo>
                  <a:pt x="24" y="702"/>
                  <a:pt x="24" y="702"/>
                  <a:pt x="24" y="702"/>
                </a:cubicBezTo>
                <a:cubicBezTo>
                  <a:pt x="24" y="653"/>
                  <a:pt x="83" y="615"/>
                  <a:pt x="130" y="615"/>
                </a:cubicBezTo>
                <a:cubicBezTo>
                  <a:pt x="203" y="615"/>
                  <a:pt x="203" y="615"/>
                  <a:pt x="203" y="615"/>
                </a:cubicBezTo>
                <a:cubicBezTo>
                  <a:pt x="227" y="644"/>
                  <a:pt x="258" y="664"/>
                  <a:pt x="294" y="664"/>
                </a:cubicBezTo>
                <a:cubicBezTo>
                  <a:pt x="331" y="664"/>
                  <a:pt x="363" y="643"/>
                  <a:pt x="384" y="612"/>
                </a:cubicBezTo>
                <a:cubicBezTo>
                  <a:pt x="387" y="614"/>
                  <a:pt x="390" y="615"/>
                  <a:pt x="393" y="615"/>
                </a:cubicBezTo>
                <a:cubicBezTo>
                  <a:pt x="475" y="615"/>
                  <a:pt x="475" y="615"/>
                  <a:pt x="475" y="615"/>
                </a:cubicBezTo>
                <a:cubicBezTo>
                  <a:pt x="520" y="615"/>
                  <a:pt x="552" y="650"/>
                  <a:pt x="552" y="702"/>
                </a:cubicBezTo>
                <a:cubicBezTo>
                  <a:pt x="552" y="721"/>
                  <a:pt x="552" y="721"/>
                  <a:pt x="552" y="721"/>
                </a:cubicBezTo>
                <a:cubicBezTo>
                  <a:pt x="552" y="728"/>
                  <a:pt x="557" y="734"/>
                  <a:pt x="564" y="734"/>
                </a:cubicBezTo>
                <a:close/>
                <a:moveTo>
                  <a:pt x="142" y="170"/>
                </a:moveTo>
                <a:lnTo>
                  <a:pt x="142" y="170"/>
                </a:lnTo>
                <a:cubicBezTo>
                  <a:pt x="142" y="124"/>
                  <a:pt x="169" y="103"/>
                  <a:pt x="228" y="103"/>
                </a:cubicBezTo>
                <a:cubicBezTo>
                  <a:pt x="235" y="103"/>
                  <a:pt x="240" y="99"/>
                  <a:pt x="240" y="91"/>
                </a:cubicBezTo>
                <a:cubicBezTo>
                  <a:pt x="240" y="91"/>
                  <a:pt x="240" y="91"/>
                  <a:pt x="240" y="90"/>
                </a:cubicBezTo>
                <a:cubicBezTo>
                  <a:pt x="242" y="84"/>
                  <a:pt x="249" y="67"/>
                  <a:pt x="250" y="64"/>
                </a:cubicBezTo>
                <a:cubicBezTo>
                  <a:pt x="260" y="50"/>
                  <a:pt x="277" y="37"/>
                  <a:pt x="294" y="34"/>
                </a:cubicBezTo>
                <a:cubicBezTo>
                  <a:pt x="349" y="25"/>
                  <a:pt x="403" y="36"/>
                  <a:pt x="439" y="66"/>
                </a:cubicBezTo>
                <a:cubicBezTo>
                  <a:pt x="466" y="88"/>
                  <a:pt x="479" y="119"/>
                  <a:pt x="479" y="155"/>
                </a:cubicBezTo>
                <a:cubicBezTo>
                  <a:pt x="479" y="192"/>
                  <a:pt x="449" y="224"/>
                  <a:pt x="410" y="224"/>
                </a:cubicBezTo>
                <a:cubicBezTo>
                  <a:pt x="406" y="224"/>
                  <a:pt x="406" y="224"/>
                  <a:pt x="406" y="224"/>
                </a:cubicBezTo>
                <a:cubicBezTo>
                  <a:pt x="400" y="224"/>
                  <a:pt x="395" y="229"/>
                  <a:pt x="395" y="235"/>
                </a:cubicBezTo>
                <a:cubicBezTo>
                  <a:pt x="395" y="341"/>
                  <a:pt x="395" y="341"/>
                  <a:pt x="395" y="341"/>
                </a:cubicBezTo>
                <a:cubicBezTo>
                  <a:pt x="373" y="332"/>
                  <a:pt x="340" y="327"/>
                  <a:pt x="317" y="326"/>
                </a:cubicBezTo>
                <a:cubicBezTo>
                  <a:pt x="299" y="323"/>
                  <a:pt x="281" y="323"/>
                  <a:pt x="264" y="326"/>
                </a:cubicBezTo>
                <a:cubicBezTo>
                  <a:pt x="244" y="327"/>
                  <a:pt x="205" y="332"/>
                  <a:pt x="181" y="343"/>
                </a:cubicBezTo>
                <a:cubicBezTo>
                  <a:pt x="181" y="235"/>
                  <a:pt x="181" y="235"/>
                  <a:pt x="181" y="235"/>
                </a:cubicBezTo>
                <a:cubicBezTo>
                  <a:pt x="181" y="230"/>
                  <a:pt x="177" y="225"/>
                  <a:pt x="172" y="224"/>
                </a:cubicBezTo>
                <a:cubicBezTo>
                  <a:pt x="170" y="224"/>
                  <a:pt x="142" y="218"/>
                  <a:pt x="142" y="170"/>
                </a:cubicBezTo>
                <a:close/>
                <a:moveTo>
                  <a:pt x="294" y="641"/>
                </a:moveTo>
                <a:lnTo>
                  <a:pt x="294" y="641"/>
                </a:lnTo>
                <a:cubicBezTo>
                  <a:pt x="231" y="641"/>
                  <a:pt x="181" y="558"/>
                  <a:pt x="181" y="489"/>
                </a:cubicBezTo>
                <a:cubicBezTo>
                  <a:pt x="181" y="482"/>
                  <a:pt x="176" y="476"/>
                  <a:pt x="170" y="476"/>
                </a:cubicBezTo>
                <a:cubicBezTo>
                  <a:pt x="163" y="476"/>
                  <a:pt x="155" y="465"/>
                  <a:pt x="155" y="456"/>
                </a:cubicBezTo>
                <a:cubicBezTo>
                  <a:pt x="155" y="423"/>
                  <a:pt x="155" y="423"/>
                  <a:pt x="155" y="423"/>
                </a:cubicBezTo>
                <a:cubicBezTo>
                  <a:pt x="155" y="406"/>
                  <a:pt x="156" y="402"/>
                  <a:pt x="170" y="402"/>
                </a:cubicBezTo>
                <a:cubicBezTo>
                  <a:pt x="176" y="402"/>
                  <a:pt x="181" y="396"/>
                  <a:pt x="181" y="389"/>
                </a:cubicBezTo>
                <a:cubicBezTo>
                  <a:pt x="181" y="381"/>
                  <a:pt x="182" y="374"/>
                  <a:pt x="184" y="369"/>
                </a:cubicBezTo>
                <a:cubicBezTo>
                  <a:pt x="187" y="362"/>
                  <a:pt x="226" y="352"/>
                  <a:pt x="266" y="348"/>
                </a:cubicBezTo>
                <a:cubicBezTo>
                  <a:pt x="274" y="347"/>
                  <a:pt x="283" y="347"/>
                  <a:pt x="292" y="347"/>
                </a:cubicBezTo>
                <a:cubicBezTo>
                  <a:pt x="300" y="347"/>
                  <a:pt x="307" y="347"/>
                  <a:pt x="316" y="348"/>
                </a:cubicBezTo>
                <a:cubicBezTo>
                  <a:pt x="352" y="352"/>
                  <a:pt x="390" y="361"/>
                  <a:pt x="394" y="368"/>
                </a:cubicBezTo>
                <a:cubicBezTo>
                  <a:pt x="394" y="373"/>
                  <a:pt x="395" y="381"/>
                  <a:pt x="395" y="390"/>
                </a:cubicBezTo>
                <a:cubicBezTo>
                  <a:pt x="395" y="396"/>
                  <a:pt x="400" y="402"/>
                  <a:pt x="406" y="402"/>
                </a:cubicBezTo>
                <a:cubicBezTo>
                  <a:pt x="420" y="402"/>
                  <a:pt x="421" y="406"/>
                  <a:pt x="421" y="423"/>
                </a:cubicBezTo>
                <a:cubicBezTo>
                  <a:pt x="421" y="456"/>
                  <a:pt x="421" y="456"/>
                  <a:pt x="421" y="456"/>
                </a:cubicBezTo>
                <a:cubicBezTo>
                  <a:pt x="421" y="466"/>
                  <a:pt x="418" y="476"/>
                  <a:pt x="413" y="476"/>
                </a:cubicBezTo>
                <a:cubicBezTo>
                  <a:pt x="406" y="476"/>
                  <a:pt x="401" y="482"/>
                  <a:pt x="401" y="489"/>
                </a:cubicBezTo>
                <a:cubicBezTo>
                  <a:pt x="401" y="553"/>
                  <a:pt x="361" y="641"/>
                  <a:pt x="294" y="641"/>
                </a:cubicBez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92" name="Group 2791"/>
          <p:cNvGrpSpPr/>
          <p:nvPr/>
        </p:nvGrpSpPr>
        <p:grpSpPr>
          <a:xfrm>
            <a:off x="8358875" y="2849627"/>
            <a:ext cx="226027" cy="289018"/>
            <a:chOff x="8358875" y="2849627"/>
            <a:chExt cx="226027" cy="289018"/>
          </a:xfrm>
          <a:solidFill>
            <a:srgbClr val="00D35F"/>
          </a:solidFill>
        </p:grpSpPr>
        <p:sp>
          <p:nvSpPr>
            <p:cNvPr id="2793" name="Freeform 69"/>
            <p:cNvSpPr>
              <a:spLocks noChangeArrowheads="1"/>
            </p:cNvSpPr>
            <p:nvPr/>
          </p:nvSpPr>
          <p:spPr bwMode="auto">
            <a:xfrm>
              <a:off x="8358875" y="2849627"/>
              <a:ext cx="226027" cy="289018"/>
            </a:xfrm>
            <a:custGeom>
              <a:avLst/>
              <a:gdLst>
                <a:gd name="T0" fmla="*/ 12 w 538"/>
                <a:gd name="T1" fmla="*/ 479 h 690"/>
                <a:gd name="T2" fmla="*/ 12 w 538"/>
                <a:gd name="T3" fmla="*/ 479 h 690"/>
                <a:gd name="T4" fmla="*/ 0 w 538"/>
                <a:gd name="T5" fmla="*/ 490 h 690"/>
                <a:gd name="T6" fmla="*/ 0 w 538"/>
                <a:gd name="T7" fmla="*/ 677 h 690"/>
                <a:gd name="T8" fmla="*/ 12 w 538"/>
                <a:gd name="T9" fmla="*/ 689 h 690"/>
                <a:gd name="T10" fmla="*/ 526 w 538"/>
                <a:gd name="T11" fmla="*/ 689 h 690"/>
                <a:gd name="T12" fmla="*/ 537 w 538"/>
                <a:gd name="T13" fmla="*/ 677 h 690"/>
                <a:gd name="T14" fmla="*/ 537 w 538"/>
                <a:gd name="T15" fmla="*/ 490 h 690"/>
                <a:gd name="T16" fmla="*/ 526 w 538"/>
                <a:gd name="T17" fmla="*/ 479 h 690"/>
                <a:gd name="T18" fmla="*/ 351 w 538"/>
                <a:gd name="T19" fmla="*/ 479 h 690"/>
                <a:gd name="T20" fmla="*/ 351 w 538"/>
                <a:gd name="T21" fmla="*/ 385 h 690"/>
                <a:gd name="T22" fmla="*/ 455 w 538"/>
                <a:gd name="T23" fmla="*/ 385 h 690"/>
                <a:gd name="T24" fmla="*/ 468 w 538"/>
                <a:gd name="T25" fmla="*/ 373 h 690"/>
                <a:gd name="T26" fmla="*/ 468 w 538"/>
                <a:gd name="T27" fmla="*/ 116 h 690"/>
                <a:gd name="T28" fmla="*/ 455 w 538"/>
                <a:gd name="T29" fmla="*/ 105 h 690"/>
                <a:gd name="T30" fmla="*/ 280 w 538"/>
                <a:gd name="T31" fmla="*/ 105 h 690"/>
                <a:gd name="T32" fmla="*/ 280 w 538"/>
                <a:gd name="T33" fmla="*/ 12 h 690"/>
                <a:gd name="T34" fmla="*/ 269 w 538"/>
                <a:gd name="T35" fmla="*/ 0 h 690"/>
                <a:gd name="T36" fmla="*/ 257 w 538"/>
                <a:gd name="T37" fmla="*/ 12 h 690"/>
                <a:gd name="T38" fmla="*/ 257 w 538"/>
                <a:gd name="T39" fmla="*/ 105 h 690"/>
                <a:gd name="T40" fmla="*/ 82 w 538"/>
                <a:gd name="T41" fmla="*/ 105 h 690"/>
                <a:gd name="T42" fmla="*/ 70 w 538"/>
                <a:gd name="T43" fmla="*/ 116 h 690"/>
                <a:gd name="T44" fmla="*/ 70 w 538"/>
                <a:gd name="T45" fmla="*/ 373 h 690"/>
                <a:gd name="T46" fmla="*/ 82 w 538"/>
                <a:gd name="T47" fmla="*/ 385 h 690"/>
                <a:gd name="T48" fmla="*/ 188 w 538"/>
                <a:gd name="T49" fmla="*/ 385 h 690"/>
                <a:gd name="T50" fmla="*/ 188 w 538"/>
                <a:gd name="T51" fmla="*/ 479 h 690"/>
                <a:gd name="T52" fmla="*/ 12 w 538"/>
                <a:gd name="T53" fmla="*/ 479 h 690"/>
                <a:gd name="T54" fmla="*/ 513 w 538"/>
                <a:gd name="T55" fmla="*/ 665 h 690"/>
                <a:gd name="T56" fmla="*/ 513 w 538"/>
                <a:gd name="T57" fmla="*/ 665 h 690"/>
                <a:gd name="T58" fmla="*/ 444 w 538"/>
                <a:gd name="T59" fmla="*/ 665 h 690"/>
                <a:gd name="T60" fmla="*/ 444 w 538"/>
                <a:gd name="T61" fmla="*/ 572 h 690"/>
                <a:gd name="T62" fmla="*/ 432 w 538"/>
                <a:gd name="T63" fmla="*/ 560 h 690"/>
                <a:gd name="T64" fmla="*/ 421 w 538"/>
                <a:gd name="T65" fmla="*/ 572 h 690"/>
                <a:gd name="T66" fmla="*/ 421 w 538"/>
                <a:gd name="T67" fmla="*/ 665 h 690"/>
                <a:gd name="T68" fmla="*/ 117 w 538"/>
                <a:gd name="T69" fmla="*/ 665 h 690"/>
                <a:gd name="T70" fmla="*/ 117 w 538"/>
                <a:gd name="T71" fmla="*/ 572 h 690"/>
                <a:gd name="T72" fmla="*/ 105 w 538"/>
                <a:gd name="T73" fmla="*/ 560 h 690"/>
                <a:gd name="T74" fmla="*/ 94 w 538"/>
                <a:gd name="T75" fmla="*/ 572 h 690"/>
                <a:gd name="T76" fmla="*/ 94 w 538"/>
                <a:gd name="T77" fmla="*/ 665 h 690"/>
                <a:gd name="T78" fmla="*/ 24 w 538"/>
                <a:gd name="T79" fmla="*/ 665 h 690"/>
                <a:gd name="T80" fmla="*/ 24 w 538"/>
                <a:gd name="T81" fmla="*/ 502 h 690"/>
                <a:gd name="T82" fmla="*/ 199 w 538"/>
                <a:gd name="T83" fmla="*/ 502 h 690"/>
                <a:gd name="T84" fmla="*/ 339 w 538"/>
                <a:gd name="T85" fmla="*/ 502 h 690"/>
                <a:gd name="T86" fmla="*/ 513 w 538"/>
                <a:gd name="T87" fmla="*/ 502 h 690"/>
                <a:gd name="T88" fmla="*/ 513 w 538"/>
                <a:gd name="T89" fmla="*/ 665 h 690"/>
                <a:gd name="T90" fmla="*/ 94 w 538"/>
                <a:gd name="T91" fmla="*/ 129 h 690"/>
                <a:gd name="T92" fmla="*/ 94 w 538"/>
                <a:gd name="T93" fmla="*/ 129 h 690"/>
                <a:gd name="T94" fmla="*/ 444 w 538"/>
                <a:gd name="T95" fmla="*/ 129 h 690"/>
                <a:gd name="T96" fmla="*/ 444 w 538"/>
                <a:gd name="T97" fmla="*/ 362 h 690"/>
                <a:gd name="T98" fmla="*/ 339 w 538"/>
                <a:gd name="T99" fmla="*/ 362 h 690"/>
                <a:gd name="T100" fmla="*/ 199 w 538"/>
                <a:gd name="T101" fmla="*/ 362 h 690"/>
                <a:gd name="T102" fmla="*/ 94 w 538"/>
                <a:gd name="T103" fmla="*/ 362 h 690"/>
                <a:gd name="T104" fmla="*/ 94 w 538"/>
                <a:gd name="T105" fmla="*/ 129 h 690"/>
                <a:gd name="T106" fmla="*/ 210 w 538"/>
                <a:gd name="T107" fmla="*/ 385 h 690"/>
                <a:gd name="T108" fmla="*/ 210 w 538"/>
                <a:gd name="T109" fmla="*/ 385 h 690"/>
                <a:gd name="T110" fmla="*/ 327 w 538"/>
                <a:gd name="T111" fmla="*/ 385 h 690"/>
                <a:gd name="T112" fmla="*/ 327 w 538"/>
                <a:gd name="T113" fmla="*/ 479 h 690"/>
                <a:gd name="T114" fmla="*/ 210 w 538"/>
                <a:gd name="T115" fmla="*/ 479 h 690"/>
                <a:gd name="T116" fmla="*/ 210 w 538"/>
                <a:gd name="T117" fmla="*/ 385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38" h="690">
                  <a:moveTo>
                    <a:pt x="12" y="479"/>
                  </a:moveTo>
                  <a:lnTo>
                    <a:pt x="12" y="479"/>
                  </a:lnTo>
                  <a:cubicBezTo>
                    <a:pt x="5" y="479"/>
                    <a:pt x="0" y="484"/>
                    <a:pt x="0" y="490"/>
                  </a:cubicBezTo>
                  <a:cubicBezTo>
                    <a:pt x="0" y="677"/>
                    <a:pt x="0" y="677"/>
                    <a:pt x="0" y="677"/>
                  </a:cubicBezTo>
                  <a:cubicBezTo>
                    <a:pt x="0" y="684"/>
                    <a:pt x="5" y="689"/>
                    <a:pt x="12" y="689"/>
                  </a:cubicBezTo>
                  <a:cubicBezTo>
                    <a:pt x="526" y="689"/>
                    <a:pt x="526" y="689"/>
                    <a:pt x="526" y="689"/>
                  </a:cubicBezTo>
                  <a:cubicBezTo>
                    <a:pt x="532" y="689"/>
                    <a:pt x="537" y="684"/>
                    <a:pt x="537" y="677"/>
                  </a:cubicBezTo>
                  <a:cubicBezTo>
                    <a:pt x="537" y="490"/>
                    <a:pt x="537" y="490"/>
                    <a:pt x="537" y="490"/>
                  </a:cubicBezTo>
                  <a:cubicBezTo>
                    <a:pt x="537" y="484"/>
                    <a:pt x="532" y="479"/>
                    <a:pt x="526" y="479"/>
                  </a:cubicBezTo>
                  <a:cubicBezTo>
                    <a:pt x="351" y="479"/>
                    <a:pt x="351" y="479"/>
                    <a:pt x="351" y="479"/>
                  </a:cubicBezTo>
                  <a:cubicBezTo>
                    <a:pt x="351" y="385"/>
                    <a:pt x="351" y="385"/>
                    <a:pt x="351" y="385"/>
                  </a:cubicBezTo>
                  <a:cubicBezTo>
                    <a:pt x="455" y="385"/>
                    <a:pt x="455" y="385"/>
                    <a:pt x="455" y="385"/>
                  </a:cubicBezTo>
                  <a:cubicBezTo>
                    <a:pt x="462" y="385"/>
                    <a:pt x="468" y="380"/>
                    <a:pt x="468" y="373"/>
                  </a:cubicBezTo>
                  <a:cubicBezTo>
                    <a:pt x="468" y="116"/>
                    <a:pt x="468" y="116"/>
                    <a:pt x="468" y="116"/>
                  </a:cubicBezTo>
                  <a:cubicBezTo>
                    <a:pt x="468" y="110"/>
                    <a:pt x="462" y="105"/>
                    <a:pt x="455" y="105"/>
                  </a:cubicBezTo>
                  <a:cubicBezTo>
                    <a:pt x="280" y="105"/>
                    <a:pt x="280" y="105"/>
                    <a:pt x="280" y="105"/>
                  </a:cubicBezTo>
                  <a:cubicBezTo>
                    <a:pt x="280" y="12"/>
                    <a:pt x="280" y="12"/>
                    <a:pt x="280" y="12"/>
                  </a:cubicBezTo>
                  <a:cubicBezTo>
                    <a:pt x="280" y="5"/>
                    <a:pt x="275" y="0"/>
                    <a:pt x="269" y="0"/>
                  </a:cubicBezTo>
                  <a:cubicBezTo>
                    <a:pt x="263" y="0"/>
                    <a:pt x="257" y="5"/>
                    <a:pt x="257" y="12"/>
                  </a:cubicBezTo>
                  <a:cubicBezTo>
                    <a:pt x="257" y="105"/>
                    <a:pt x="257" y="105"/>
                    <a:pt x="257" y="105"/>
                  </a:cubicBezTo>
                  <a:cubicBezTo>
                    <a:pt x="82" y="105"/>
                    <a:pt x="82" y="105"/>
                    <a:pt x="82" y="105"/>
                  </a:cubicBezTo>
                  <a:cubicBezTo>
                    <a:pt x="75" y="105"/>
                    <a:pt x="70" y="110"/>
                    <a:pt x="70" y="116"/>
                  </a:cubicBezTo>
                  <a:cubicBezTo>
                    <a:pt x="70" y="373"/>
                    <a:pt x="70" y="373"/>
                    <a:pt x="70" y="373"/>
                  </a:cubicBezTo>
                  <a:cubicBezTo>
                    <a:pt x="70" y="380"/>
                    <a:pt x="75" y="385"/>
                    <a:pt x="82" y="385"/>
                  </a:cubicBezTo>
                  <a:cubicBezTo>
                    <a:pt x="188" y="385"/>
                    <a:pt x="188" y="385"/>
                    <a:pt x="188" y="385"/>
                  </a:cubicBezTo>
                  <a:cubicBezTo>
                    <a:pt x="188" y="479"/>
                    <a:pt x="188" y="479"/>
                    <a:pt x="188" y="479"/>
                  </a:cubicBezTo>
                  <a:lnTo>
                    <a:pt x="12" y="479"/>
                  </a:lnTo>
                  <a:close/>
                  <a:moveTo>
                    <a:pt x="513" y="665"/>
                  </a:moveTo>
                  <a:lnTo>
                    <a:pt x="513" y="665"/>
                  </a:lnTo>
                  <a:cubicBezTo>
                    <a:pt x="444" y="665"/>
                    <a:pt x="444" y="665"/>
                    <a:pt x="444" y="665"/>
                  </a:cubicBezTo>
                  <a:cubicBezTo>
                    <a:pt x="444" y="572"/>
                    <a:pt x="444" y="572"/>
                    <a:pt x="444" y="572"/>
                  </a:cubicBezTo>
                  <a:cubicBezTo>
                    <a:pt x="444" y="565"/>
                    <a:pt x="438" y="560"/>
                    <a:pt x="432" y="560"/>
                  </a:cubicBezTo>
                  <a:cubicBezTo>
                    <a:pt x="426" y="560"/>
                    <a:pt x="421" y="565"/>
                    <a:pt x="421" y="572"/>
                  </a:cubicBezTo>
                  <a:cubicBezTo>
                    <a:pt x="421" y="665"/>
                    <a:pt x="421" y="665"/>
                    <a:pt x="421" y="665"/>
                  </a:cubicBezTo>
                  <a:cubicBezTo>
                    <a:pt x="117" y="665"/>
                    <a:pt x="117" y="665"/>
                    <a:pt x="117" y="665"/>
                  </a:cubicBezTo>
                  <a:cubicBezTo>
                    <a:pt x="117" y="572"/>
                    <a:pt x="117" y="572"/>
                    <a:pt x="117" y="572"/>
                  </a:cubicBezTo>
                  <a:cubicBezTo>
                    <a:pt x="117" y="565"/>
                    <a:pt x="112" y="560"/>
                    <a:pt x="105" y="560"/>
                  </a:cubicBezTo>
                  <a:cubicBezTo>
                    <a:pt x="99" y="560"/>
                    <a:pt x="94" y="565"/>
                    <a:pt x="94" y="572"/>
                  </a:cubicBezTo>
                  <a:cubicBezTo>
                    <a:pt x="94" y="665"/>
                    <a:pt x="94" y="665"/>
                    <a:pt x="94" y="665"/>
                  </a:cubicBezTo>
                  <a:cubicBezTo>
                    <a:pt x="24" y="665"/>
                    <a:pt x="24" y="665"/>
                    <a:pt x="24" y="665"/>
                  </a:cubicBezTo>
                  <a:cubicBezTo>
                    <a:pt x="24" y="502"/>
                    <a:pt x="24" y="502"/>
                    <a:pt x="24" y="502"/>
                  </a:cubicBezTo>
                  <a:cubicBezTo>
                    <a:pt x="199" y="502"/>
                    <a:pt x="199" y="502"/>
                    <a:pt x="199" y="502"/>
                  </a:cubicBezTo>
                  <a:cubicBezTo>
                    <a:pt x="339" y="502"/>
                    <a:pt x="339" y="502"/>
                    <a:pt x="339" y="502"/>
                  </a:cubicBezTo>
                  <a:cubicBezTo>
                    <a:pt x="513" y="502"/>
                    <a:pt x="513" y="502"/>
                    <a:pt x="513" y="502"/>
                  </a:cubicBezTo>
                  <a:lnTo>
                    <a:pt x="513" y="665"/>
                  </a:lnTo>
                  <a:close/>
                  <a:moveTo>
                    <a:pt x="94" y="129"/>
                  </a:moveTo>
                  <a:lnTo>
                    <a:pt x="94" y="129"/>
                  </a:lnTo>
                  <a:cubicBezTo>
                    <a:pt x="444" y="129"/>
                    <a:pt x="444" y="129"/>
                    <a:pt x="444" y="129"/>
                  </a:cubicBezTo>
                  <a:cubicBezTo>
                    <a:pt x="444" y="362"/>
                    <a:pt x="444" y="362"/>
                    <a:pt x="444" y="362"/>
                  </a:cubicBezTo>
                  <a:cubicBezTo>
                    <a:pt x="339" y="362"/>
                    <a:pt x="339" y="362"/>
                    <a:pt x="339" y="362"/>
                  </a:cubicBezTo>
                  <a:cubicBezTo>
                    <a:pt x="199" y="362"/>
                    <a:pt x="199" y="362"/>
                    <a:pt x="199" y="362"/>
                  </a:cubicBezTo>
                  <a:cubicBezTo>
                    <a:pt x="94" y="362"/>
                    <a:pt x="94" y="362"/>
                    <a:pt x="94" y="362"/>
                  </a:cubicBezTo>
                  <a:lnTo>
                    <a:pt x="94" y="129"/>
                  </a:lnTo>
                  <a:close/>
                  <a:moveTo>
                    <a:pt x="210" y="385"/>
                  </a:moveTo>
                  <a:lnTo>
                    <a:pt x="210" y="385"/>
                  </a:lnTo>
                  <a:cubicBezTo>
                    <a:pt x="327" y="385"/>
                    <a:pt x="327" y="385"/>
                    <a:pt x="327" y="385"/>
                  </a:cubicBezTo>
                  <a:cubicBezTo>
                    <a:pt x="327" y="479"/>
                    <a:pt x="327" y="479"/>
                    <a:pt x="327" y="479"/>
                  </a:cubicBezTo>
                  <a:cubicBezTo>
                    <a:pt x="210" y="479"/>
                    <a:pt x="210" y="479"/>
                    <a:pt x="210" y="479"/>
                  </a:cubicBezTo>
                  <a:lnTo>
                    <a:pt x="210" y="38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94" name="Freeform 70"/>
            <p:cNvSpPr>
              <a:spLocks noChangeArrowheads="1"/>
            </p:cNvSpPr>
            <p:nvPr/>
          </p:nvSpPr>
          <p:spPr bwMode="auto">
            <a:xfrm>
              <a:off x="8431130" y="2916323"/>
              <a:ext cx="25938" cy="25938"/>
            </a:xfrm>
            <a:custGeom>
              <a:avLst/>
              <a:gdLst>
                <a:gd name="T0" fmla="*/ 30 w 60"/>
                <a:gd name="T1" fmla="*/ 59 h 60"/>
                <a:gd name="T2" fmla="*/ 30 w 60"/>
                <a:gd name="T3" fmla="*/ 59 h 60"/>
                <a:gd name="T4" fmla="*/ 59 w 60"/>
                <a:gd name="T5" fmla="*/ 29 h 60"/>
                <a:gd name="T6" fmla="*/ 30 w 60"/>
                <a:gd name="T7" fmla="*/ 0 h 60"/>
                <a:gd name="T8" fmla="*/ 0 w 60"/>
                <a:gd name="T9" fmla="*/ 29 h 60"/>
                <a:gd name="T10" fmla="*/ 30 w 60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0">
                  <a:moveTo>
                    <a:pt x="30" y="59"/>
                  </a:moveTo>
                  <a:lnTo>
                    <a:pt x="30" y="59"/>
                  </a:lnTo>
                  <a:cubicBezTo>
                    <a:pt x="46" y="59"/>
                    <a:pt x="59" y="46"/>
                    <a:pt x="59" y="29"/>
                  </a:cubicBezTo>
                  <a:cubicBezTo>
                    <a:pt x="59" y="14"/>
                    <a:pt x="46" y="0"/>
                    <a:pt x="30" y="0"/>
                  </a:cubicBezTo>
                  <a:cubicBezTo>
                    <a:pt x="13" y="0"/>
                    <a:pt x="0" y="14"/>
                    <a:pt x="0" y="29"/>
                  </a:cubicBezTo>
                  <a:cubicBezTo>
                    <a:pt x="0" y="46"/>
                    <a:pt x="13" y="59"/>
                    <a:pt x="30" y="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95" name="Freeform 71"/>
            <p:cNvSpPr>
              <a:spLocks noChangeArrowheads="1"/>
            </p:cNvSpPr>
            <p:nvPr/>
          </p:nvSpPr>
          <p:spPr bwMode="auto">
            <a:xfrm>
              <a:off x="8492268" y="2916323"/>
              <a:ext cx="24085" cy="25938"/>
            </a:xfrm>
            <a:custGeom>
              <a:avLst/>
              <a:gdLst>
                <a:gd name="T0" fmla="*/ 29 w 59"/>
                <a:gd name="T1" fmla="*/ 59 h 60"/>
                <a:gd name="T2" fmla="*/ 29 w 59"/>
                <a:gd name="T3" fmla="*/ 59 h 60"/>
                <a:gd name="T4" fmla="*/ 58 w 59"/>
                <a:gd name="T5" fmla="*/ 29 h 60"/>
                <a:gd name="T6" fmla="*/ 29 w 59"/>
                <a:gd name="T7" fmla="*/ 0 h 60"/>
                <a:gd name="T8" fmla="*/ 0 w 59"/>
                <a:gd name="T9" fmla="*/ 29 h 60"/>
                <a:gd name="T10" fmla="*/ 29 w 5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60">
                  <a:moveTo>
                    <a:pt x="29" y="59"/>
                  </a:moveTo>
                  <a:lnTo>
                    <a:pt x="29" y="59"/>
                  </a:lnTo>
                  <a:cubicBezTo>
                    <a:pt x="44" y="59"/>
                    <a:pt x="58" y="46"/>
                    <a:pt x="58" y="29"/>
                  </a:cubicBezTo>
                  <a:cubicBezTo>
                    <a:pt x="58" y="14"/>
                    <a:pt x="44" y="0"/>
                    <a:pt x="29" y="0"/>
                  </a:cubicBezTo>
                  <a:cubicBezTo>
                    <a:pt x="12" y="0"/>
                    <a:pt x="0" y="14"/>
                    <a:pt x="0" y="29"/>
                  </a:cubicBezTo>
                  <a:cubicBezTo>
                    <a:pt x="0" y="46"/>
                    <a:pt x="12" y="59"/>
                    <a:pt x="29" y="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96" name="Freeform 72"/>
            <p:cNvSpPr>
              <a:spLocks noChangeArrowheads="1"/>
            </p:cNvSpPr>
            <p:nvPr/>
          </p:nvSpPr>
          <p:spPr bwMode="auto">
            <a:xfrm>
              <a:off x="8418161" y="2951524"/>
              <a:ext cx="107455" cy="38907"/>
            </a:xfrm>
            <a:custGeom>
              <a:avLst/>
              <a:gdLst>
                <a:gd name="T0" fmla="*/ 256 w 257"/>
                <a:gd name="T1" fmla="*/ 82 h 94"/>
                <a:gd name="T2" fmla="*/ 256 w 257"/>
                <a:gd name="T3" fmla="*/ 82 h 94"/>
                <a:gd name="T4" fmla="*/ 256 w 257"/>
                <a:gd name="T5" fmla="*/ 12 h 94"/>
                <a:gd name="T6" fmla="*/ 244 w 257"/>
                <a:gd name="T7" fmla="*/ 0 h 94"/>
                <a:gd name="T8" fmla="*/ 11 w 257"/>
                <a:gd name="T9" fmla="*/ 0 h 94"/>
                <a:gd name="T10" fmla="*/ 0 w 257"/>
                <a:gd name="T11" fmla="*/ 12 h 94"/>
                <a:gd name="T12" fmla="*/ 0 w 257"/>
                <a:gd name="T13" fmla="*/ 82 h 94"/>
                <a:gd name="T14" fmla="*/ 11 w 257"/>
                <a:gd name="T15" fmla="*/ 93 h 94"/>
                <a:gd name="T16" fmla="*/ 244 w 257"/>
                <a:gd name="T17" fmla="*/ 93 h 94"/>
                <a:gd name="T18" fmla="*/ 256 w 257"/>
                <a:gd name="T19" fmla="*/ 82 h 94"/>
                <a:gd name="T20" fmla="*/ 233 w 257"/>
                <a:gd name="T21" fmla="*/ 70 h 94"/>
                <a:gd name="T22" fmla="*/ 233 w 257"/>
                <a:gd name="T23" fmla="*/ 70 h 94"/>
                <a:gd name="T24" fmla="*/ 23 w 257"/>
                <a:gd name="T25" fmla="*/ 70 h 94"/>
                <a:gd name="T26" fmla="*/ 23 w 257"/>
                <a:gd name="T27" fmla="*/ 23 h 94"/>
                <a:gd name="T28" fmla="*/ 233 w 257"/>
                <a:gd name="T29" fmla="*/ 23 h 94"/>
                <a:gd name="T30" fmla="*/ 233 w 257"/>
                <a:gd name="T31" fmla="*/ 7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94">
                  <a:moveTo>
                    <a:pt x="256" y="82"/>
                  </a:moveTo>
                  <a:lnTo>
                    <a:pt x="256" y="82"/>
                  </a:lnTo>
                  <a:cubicBezTo>
                    <a:pt x="256" y="12"/>
                    <a:pt x="256" y="12"/>
                    <a:pt x="256" y="12"/>
                  </a:cubicBezTo>
                  <a:cubicBezTo>
                    <a:pt x="256" y="6"/>
                    <a:pt x="251" y="0"/>
                    <a:pt x="24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8"/>
                    <a:pt x="5" y="93"/>
                    <a:pt x="11" y="93"/>
                  </a:cubicBezTo>
                  <a:cubicBezTo>
                    <a:pt x="244" y="93"/>
                    <a:pt x="244" y="93"/>
                    <a:pt x="244" y="93"/>
                  </a:cubicBezTo>
                  <a:cubicBezTo>
                    <a:pt x="251" y="93"/>
                    <a:pt x="256" y="88"/>
                    <a:pt x="256" y="82"/>
                  </a:cubicBezTo>
                  <a:close/>
                  <a:moveTo>
                    <a:pt x="233" y="70"/>
                  </a:moveTo>
                  <a:lnTo>
                    <a:pt x="233" y="70"/>
                  </a:lnTo>
                  <a:cubicBezTo>
                    <a:pt x="23" y="70"/>
                    <a:pt x="23" y="70"/>
                    <a:pt x="23" y="70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3" y="23"/>
                    <a:pt x="233" y="23"/>
                    <a:pt x="233" y="23"/>
                  </a:cubicBezTo>
                  <a:lnTo>
                    <a:pt x="233" y="7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4349" name="Freeform 73"/>
          <p:cNvSpPr>
            <a:spLocks noChangeArrowheads="1"/>
          </p:cNvSpPr>
          <p:nvPr/>
        </p:nvSpPr>
        <p:spPr bwMode="auto">
          <a:xfrm>
            <a:off x="4870450" y="2852738"/>
            <a:ext cx="268288" cy="280987"/>
          </a:xfrm>
          <a:custGeom>
            <a:avLst/>
            <a:gdLst>
              <a:gd name="T0" fmla="*/ 841 w 639"/>
              <a:gd name="T1" fmla="*/ 273463 h 667"/>
              <a:gd name="T2" fmla="*/ 841 w 639"/>
              <a:gd name="T3" fmla="*/ 273463 h 667"/>
              <a:gd name="T4" fmla="*/ 3784 w 639"/>
              <a:gd name="T5" fmla="*/ 279335 h 667"/>
              <a:gd name="T6" fmla="*/ 5886 w 639"/>
              <a:gd name="T7" fmla="*/ 279335 h 667"/>
              <a:gd name="T8" fmla="*/ 10090 w 639"/>
              <a:gd name="T9" fmla="*/ 276399 h 667"/>
              <a:gd name="T10" fmla="*/ 95432 w 639"/>
              <a:gd name="T11" fmla="*/ 241167 h 667"/>
              <a:gd name="T12" fmla="*/ 99636 w 639"/>
              <a:gd name="T13" fmla="*/ 238651 h 667"/>
              <a:gd name="T14" fmla="*/ 112248 w 639"/>
              <a:gd name="T15" fmla="*/ 214324 h 667"/>
              <a:gd name="T16" fmla="*/ 134109 w 639"/>
              <a:gd name="T17" fmla="*/ 215583 h 667"/>
              <a:gd name="T18" fmla="*/ 156390 w 639"/>
              <a:gd name="T19" fmla="*/ 214324 h 667"/>
              <a:gd name="T20" fmla="*/ 168162 w 639"/>
              <a:gd name="T21" fmla="*/ 238651 h 667"/>
              <a:gd name="T22" fmla="*/ 172366 w 639"/>
              <a:gd name="T23" fmla="*/ 241167 h 667"/>
              <a:gd name="T24" fmla="*/ 257708 w 639"/>
              <a:gd name="T25" fmla="*/ 276399 h 667"/>
              <a:gd name="T26" fmla="*/ 262752 w 639"/>
              <a:gd name="T27" fmla="*/ 279335 h 667"/>
              <a:gd name="T28" fmla="*/ 264014 w 639"/>
              <a:gd name="T29" fmla="*/ 279335 h 667"/>
              <a:gd name="T30" fmla="*/ 267377 w 639"/>
              <a:gd name="T31" fmla="*/ 273463 h 667"/>
              <a:gd name="T32" fmla="*/ 175729 w 639"/>
              <a:gd name="T33" fmla="*/ 231521 h 667"/>
              <a:gd name="T34" fmla="*/ 166480 w 639"/>
              <a:gd name="T35" fmla="*/ 212647 h 667"/>
              <a:gd name="T36" fmla="*/ 241312 w 639"/>
              <a:gd name="T37" fmla="*/ 161897 h 667"/>
              <a:gd name="T38" fmla="*/ 241312 w 639"/>
              <a:gd name="T39" fmla="*/ 157283 h 667"/>
              <a:gd name="T40" fmla="*/ 215667 w 639"/>
              <a:gd name="T41" fmla="*/ 107372 h 667"/>
              <a:gd name="T42" fmla="*/ 215247 w 639"/>
              <a:gd name="T43" fmla="*/ 104016 h 667"/>
              <a:gd name="T44" fmla="*/ 206839 w 639"/>
              <a:gd name="T45" fmla="*/ 75076 h 667"/>
              <a:gd name="T46" fmla="*/ 211463 w 639"/>
              <a:gd name="T47" fmla="*/ 75076 h 667"/>
              <a:gd name="T48" fmla="*/ 216088 w 639"/>
              <a:gd name="T49" fmla="*/ 70463 h 667"/>
              <a:gd name="T50" fmla="*/ 216088 w 639"/>
              <a:gd name="T51" fmla="*/ 31037 h 667"/>
              <a:gd name="T52" fmla="*/ 211463 w 639"/>
              <a:gd name="T53" fmla="*/ 26424 h 667"/>
              <a:gd name="T54" fmla="*/ 136211 w 639"/>
              <a:gd name="T55" fmla="*/ 2097 h 667"/>
              <a:gd name="T56" fmla="*/ 129064 w 639"/>
              <a:gd name="T57" fmla="*/ 2097 h 667"/>
              <a:gd name="T58" fmla="*/ 54232 w 639"/>
              <a:gd name="T59" fmla="*/ 26424 h 667"/>
              <a:gd name="T60" fmla="*/ 49608 w 639"/>
              <a:gd name="T61" fmla="*/ 31037 h 667"/>
              <a:gd name="T62" fmla="*/ 49608 w 639"/>
              <a:gd name="T63" fmla="*/ 70463 h 667"/>
              <a:gd name="T64" fmla="*/ 54232 w 639"/>
              <a:gd name="T65" fmla="*/ 75076 h 667"/>
              <a:gd name="T66" fmla="*/ 61379 w 639"/>
              <a:gd name="T67" fmla="*/ 75076 h 667"/>
              <a:gd name="T68" fmla="*/ 52971 w 639"/>
              <a:gd name="T69" fmla="*/ 104016 h 667"/>
              <a:gd name="T70" fmla="*/ 52130 w 639"/>
              <a:gd name="T71" fmla="*/ 107372 h 667"/>
              <a:gd name="T72" fmla="*/ 27326 w 639"/>
              <a:gd name="T73" fmla="*/ 157283 h 667"/>
              <a:gd name="T74" fmla="*/ 26906 w 639"/>
              <a:gd name="T75" fmla="*/ 161477 h 667"/>
              <a:gd name="T76" fmla="*/ 102158 w 639"/>
              <a:gd name="T77" fmla="*/ 212647 h 667"/>
              <a:gd name="T78" fmla="*/ 92489 w 639"/>
              <a:gd name="T79" fmla="*/ 231521 h 667"/>
              <a:gd name="T80" fmla="*/ 841 w 639"/>
              <a:gd name="T81" fmla="*/ 273463 h 667"/>
              <a:gd name="T82" fmla="*/ 59277 w 639"/>
              <a:gd name="T83" fmla="*/ 36070 h 667"/>
              <a:gd name="T84" fmla="*/ 59277 w 639"/>
              <a:gd name="T85" fmla="*/ 36070 h 667"/>
              <a:gd name="T86" fmla="*/ 132427 w 639"/>
              <a:gd name="T87" fmla="*/ 11744 h 667"/>
              <a:gd name="T88" fmla="*/ 205998 w 639"/>
              <a:gd name="T89" fmla="*/ 36070 h 667"/>
              <a:gd name="T90" fmla="*/ 205998 w 639"/>
              <a:gd name="T91" fmla="*/ 65430 h 667"/>
              <a:gd name="T92" fmla="*/ 195908 w 639"/>
              <a:gd name="T93" fmla="*/ 65430 h 667"/>
              <a:gd name="T94" fmla="*/ 72309 w 639"/>
              <a:gd name="T95" fmla="*/ 65430 h 667"/>
              <a:gd name="T96" fmla="*/ 59277 w 639"/>
              <a:gd name="T97" fmla="*/ 65430 h 667"/>
              <a:gd name="T98" fmla="*/ 59277 w 639"/>
              <a:gd name="T99" fmla="*/ 36070 h 667"/>
              <a:gd name="T100" fmla="*/ 36575 w 639"/>
              <a:gd name="T101" fmla="*/ 159800 h 667"/>
              <a:gd name="T102" fmla="*/ 36575 w 639"/>
              <a:gd name="T103" fmla="*/ 159800 h 667"/>
              <a:gd name="T104" fmla="*/ 61799 w 639"/>
              <a:gd name="T105" fmla="*/ 109469 h 667"/>
              <a:gd name="T106" fmla="*/ 62640 w 639"/>
              <a:gd name="T107" fmla="*/ 106114 h 667"/>
              <a:gd name="T108" fmla="*/ 72309 w 639"/>
              <a:gd name="T109" fmla="*/ 75076 h 667"/>
              <a:gd name="T110" fmla="*/ 195488 w 639"/>
              <a:gd name="T111" fmla="*/ 75076 h 667"/>
              <a:gd name="T112" fmla="*/ 205577 w 639"/>
              <a:gd name="T113" fmla="*/ 106114 h 667"/>
              <a:gd name="T114" fmla="*/ 206418 w 639"/>
              <a:gd name="T115" fmla="*/ 109469 h 667"/>
              <a:gd name="T116" fmla="*/ 231222 w 639"/>
              <a:gd name="T117" fmla="*/ 159800 h 667"/>
              <a:gd name="T118" fmla="*/ 134109 w 639"/>
              <a:gd name="T119" fmla="*/ 205516 h 667"/>
              <a:gd name="T120" fmla="*/ 36575 w 639"/>
              <a:gd name="T121" fmla="*/ 159800 h 667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639" h="667">
                <a:moveTo>
                  <a:pt x="2" y="652"/>
                </a:moveTo>
                <a:lnTo>
                  <a:pt x="2" y="652"/>
                </a:lnTo>
                <a:cubicBezTo>
                  <a:pt x="0" y="658"/>
                  <a:pt x="3" y="664"/>
                  <a:pt x="9" y="666"/>
                </a:cubicBezTo>
                <a:cubicBezTo>
                  <a:pt x="10" y="666"/>
                  <a:pt x="12" y="666"/>
                  <a:pt x="14" y="666"/>
                </a:cubicBezTo>
                <a:cubicBezTo>
                  <a:pt x="18" y="666"/>
                  <a:pt x="23" y="663"/>
                  <a:pt x="24" y="659"/>
                </a:cubicBezTo>
                <a:cubicBezTo>
                  <a:pt x="52" y="575"/>
                  <a:pt x="145" y="575"/>
                  <a:pt x="227" y="575"/>
                </a:cubicBezTo>
                <a:cubicBezTo>
                  <a:pt x="232" y="575"/>
                  <a:pt x="235" y="573"/>
                  <a:pt x="237" y="569"/>
                </a:cubicBezTo>
                <a:cubicBezTo>
                  <a:pt x="267" y="511"/>
                  <a:pt x="267" y="511"/>
                  <a:pt x="267" y="511"/>
                </a:cubicBezTo>
                <a:cubicBezTo>
                  <a:pt x="283" y="513"/>
                  <a:pt x="300" y="514"/>
                  <a:pt x="319" y="514"/>
                </a:cubicBezTo>
                <a:cubicBezTo>
                  <a:pt x="337" y="514"/>
                  <a:pt x="355" y="513"/>
                  <a:pt x="372" y="511"/>
                </a:cubicBezTo>
                <a:cubicBezTo>
                  <a:pt x="400" y="569"/>
                  <a:pt x="400" y="569"/>
                  <a:pt x="400" y="569"/>
                </a:cubicBezTo>
                <a:cubicBezTo>
                  <a:pt x="402" y="573"/>
                  <a:pt x="406" y="575"/>
                  <a:pt x="410" y="575"/>
                </a:cubicBezTo>
                <a:cubicBezTo>
                  <a:pt x="492" y="575"/>
                  <a:pt x="586" y="575"/>
                  <a:pt x="613" y="659"/>
                </a:cubicBezTo>
                <a:cubicBezTo>
                  <a:pt x="615" y="663"/>
                  <a:pt x="619" y="666"/>
                  <a:pt x="625" y="666"/>
                </a:cubicBezTo>
                <a:cubicBezTo>
                  <a:pt x="626" y="666"/>
                  <a:pt x="627" y="666"/>
                  <a:pt x="628" y="666"/>
                </a:cubicBezTo>
                <a:cubicBezTo>
                  <a:pt x="634" y="664"/>
                  <a:pt x="638" y="658"/>
                  <a:pt x="636" y="652"/>
                </a:cubicBezTo>
                <a:cubicBezTo>
                  <a:pt x="604" y="555"/>
                  <a:pt x="502" y="552"/>
                  <a:pt x="418" y="552"/>
                </a:cubicBezTo>
                <a:cubicBezTo>
                  <a:pt x="396" y="507"/>
                  <a:pt x="396" y="507"/>
                  <a:pt x="396" y="507"/>
                </a:cubicBezTo>
                <a:cubicBezTo>
                  <a:pt x="514" y="484"/>
                  <a:pt x="561" y="411"/>
                  <a:pt x="574" y="386"/>
                </a:cubicBezTo>
                <a:cubicBezTo>
                  <a:pt x="576" y="382"/>
                  <a:pt x="576" y="378"/>
                  <a:pt x="574" y="375"/>
                </a:cubicBezTo>
                <a:cubicBezTo>
                  <a:pt x="559" y="350"/>
                  <a:pt x="520" y="282"/>
                  <a:pt x="513" y="256"/>
                </a:cubicBezTo>
                <a:cubicBezTo>
                  <a:pt x="512" y="248"/>
                  <a:pt x="512" y="248"/>
                  <a:pt x="512" y="248"/>
                </a:cubicBezTo>
                <a:cubicBezTo>
                  <a:pt x="505" y="219"/>
                  <a:pt x="499" y="196"/>
                  <a:pt x="492" y="179"/>
                </a:cubicBezTo>
                <a:cubicBezTo>
                  <a:pt x="503" y="179"/>
                  <a:pt x="503" y="179"/>
                  <a:pt x="503" y="179"/>
                </a:cubicBezTo>
                <a:cubicBezTo>
                  <a:pt x="509" y="179"/>
                  <a:pt x="514" y="174"/>
                  <a:pt x="514" y="168"/>
                </a:cubicBezTo>
                <a:cubicBezTo>
                  <a:pt x="514" y="74"/>
                  <a:pt x="514" y="74"/>
                  <a:pt x="514" y="74"/>
                </a:cubicBezTo>
                <a:cubicBezTo>
                  <a:pt x="514" y="68"/>
                  <a:pt x="509" y="63"/>
                  <a:pt x="503" y="63"/>
                </a:cubicBezTo>
                <a:cubicBezTo>
                  <a:pt x="455" y="63"/>
                  <a:pt x="349" y="31"/>
                  <a:pt x="324" y="5"/>
                </a:cubicBezTo>
                <a:cubicBezTo>
                  <a:pt x="320" y="0"/>
                  <a:pt x="311" y="0"/>
                  <a:pt x="307" y="5"/>
                </a:cubicBezTo>
                <a:cubicBezTo>
                  <a:pt x="282" y="31"/>
                  <a:pt x="153" y="63"/>
                  <a:pt x="129" y="63"/>
                </a:cubicBezTo>
                <a:cubicBezTo>
                  <a:pt x="123" y="63"/>
                  <a:pt x="118" y="68"/>
                  <a:pt x="118" y="74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8" y="174"/>
                  <a:pt x="123" y="179"/>
                  <a:pt x="129" y="179"/>
                </a:cubicBezTo>
                <a:cubicBezTo>
                  <a:pt x="146" y="179"/>
                  <a:pt x="146" y="179"/>
                  <a:pt x="146" y="179"/>
                </a:cubicBezTo>
                <a:cubicBezTo>
                  <a:pt x="138" y="196"/>
                  <a:pt x="133" y="219"/>
                  <a:pt x="126" y="248"/>
                </a:cubicBezTo>
                <a:cubicBezTo>
                  <a:pt x="124" y="256"/>
                  <a:pt x="124" y="256"/>
                  <a:pt x="124" y="256"/>
                </a:cubicBezTo>
                <a:cubicBezTo>
                  <a:pt x="118" y="282"/>
                  <a:pt x="79" y="350"/>
                  <a:pt x="65" y="375"/>
                </a:cubicBezTo>
                <a:cubicBezTo>
                  <a:pt x="62" y="378"/>
                  <a:pt x="62" y="382"/>
                  <a:pt x="64" y="385"/>
                </a:cubicBezTo>
                <a:cubicBezTo>
                  <a:pt x="77" y="411"/>
                  <a:pt x="123" y="484"/>
                  <a:pt x="243" y="507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136" y="552"/>
                  <a:pt x="34" y="555"/>
                  <a:pt x="2" y="652"/>
                </a:cubicBezTo>
                <a:close/>
                <a:moveTo>
                  <a:pt x="141" y="86"/>
                </a:moveTo>
                <a:lnTo>
                  <a:pt x="141" y="86"/>
                </a:lnTo>
                <a:cubicBezTo>
                  <a:pt x="179" y="80"/>
                  <a:pt x="277" y="56"/>
                  <a:pt x="315" y="28"/>
                </a:cubicBezTo>
                <a:cubicBezTo>
                  <a:pt x="352" y="56"/>
                  <a:pt x="440" y="82"/>
                  <a:pt x="490" y="86"/>
                </a:cubicBezTo>
                <a:cubicBezTo>
                  <a:pt x="490" y="156"/>
                  <a:pt x="490" y="156"/>
                  <a:pt x="490" y="156"/>
                </a:cubicBezTo>
                <a:cubicBezTo>
                  <a:pt x="466" y="156"/>
                  <a:pt x="466" y="156"/>
                  <a:pt x="466" y="156"/>
                </a:cubicBezTo>
                <a:cubicBezTo>
                  <a:pt x="172" y="156"/>
                  <a:pt x="172" y="156"/>
                  <a:pt x="172" y="156"/>
                </a:cubicBezTo>
                <a:cubicBezTo>
                  <a:pt x="141" y="156"/>
                  <a:pt x="141" y="156"/>
                  <a:pt x="141" y="156"/>
                </a:cubicBezTo>
                <a:lnTo>
                  <a:pt x="141" y="86"/>
                </a:lnTo>
                <a:close/>
                <a:moveTo>
                  <a:pt x="87" y="381"/>
                </a:moveTo>
                <a:lnTo>
                  <a:pt x="87" y="381"/>
                </a:lnTo>
                <a:cubicBezTo>
                  <a:pt x="100" y="360"/>
                  <a:pt x="140" y="292"/>
                  <a:pt x="147" y="261"/>
                </a:cubicBezTo>
                <a:cubicBezTo>
                  <a:pt x="149" y="253"/>
                  <a:pt x="149" y="253"/>
                  <a:pt x="149" y="253"/>
                </a:cubicBezTo>
                <a:cubicBezTo>
                  <a:pt x="154" y="232"/>
                  <a:pt x="165" y="185"/>
                  <a:pt x="172" y="179"/>
                </a:cubicBezTo>
                <a:cubicBezTo>
                  <a:pt x="465" y="179"/>
                  <a:pt x="465" y="179"/>
                  <a:pt x="465" y="179"/>
                </a:cubicBezTo>
                <a:cubicBezTo>
                  <a:pt x="474" y="186"/>
                  <a:pt x="484" y="232"/>
                  <a:pt x="489" y="253"/>
                </a:cubicBezTo>
                <a:cubicBezTo>
                  <a:pt x="491" y="261"/>
                  <a:pt x="491" y="261"/>
                  <a:pt x="491" y="261"/>
                </a:cubicBezTo>
                <a:cubicBezTo>
                  <a:pt x="498" y="292"/>
                  <a:pt x="538" y="360"/>
                  <a:pt x="550" y="381"/>
                </a:cubicBezTo>
                <a:cubicBezTo>
                  <a:pt x="532" y="412"/>
                  <a:pt x="473" y="490"/>
                  <a:pt x="319" y="490"/>
                </a:cubicBezTo>
                <a:cubicBezTo>
                  <a:pt x="166" y="490"/>
                  <a:pt x="105" y="412"/>
                  <a:pt x="87" y="381"/>
                </a:cubicBez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98" name="Group 2797"/>
          <p:cNvGrpSpPr/>
          <p:nvPr/>
        </p:nvGrpSpPr>
        <p:grpSpPr>
          <a:xfrm>
            <a:off x="3973585" y="2845921"/>
            <a:ext cx="257522" cy="290870"/>
            <a:chOff x="3973585" y="2845921"/>
            <a:chExt cx="257522" cy="290870"/>
          </a:xfrm>
          <a:solidFill>
            <a:srgbClr val="00D35F"/>
          </a:solidFill>
        </p:grpSpPr>
        <p:sp>
          <p:nvSpPr>
            <p:cNvPr id="2799" name="Freeform 74"/>
            <p:cNvSpPr>
              <a:spLocks noChangeArrowheads="1"/>
            </p:cNvSpPr>
            <p:nvPr/>
          </p:nvSpPr>
          <p:spPr bwMode="auto">
            <a:xfrm>
              <a:off x="3973585" y="2845921"/>
              <a:ext cx="257522" cy="290870"/>
            </a:xfrm>
            <a:custGeom>
              <a:avLst/>
              <a:gdLst>
                <a:gd name="T0" fmla="*/ 590 w 614"/>
                <a:gd name="T1" fmla="*/ 678 h 691"/>
                <a:gd name="T2" fmla="*/ 613 w 614"/>
                <a:gd name="T3" fmla="*/ 678 h 691"/>
                <a:gd name="T4" fmla="*/ 461 w 614"/>
                <a:gd name="T5" fmla="*/ 471 h 691"/>
                <a:gd name="T6" fmla="*/ 527 w 614"/>
                <a:gd name="T7" fmla="*/ 224 h 691"/>
                <a:gd name="T8" fmla="*/ 515 w 614"/>
                <a:gd name="T9" fmla="*/ 108 h 691"/>
                <a:gd name="T10" fmla="*/ 168 w 614"/>
                <a:gd name="T11" fmla="*/ 36 h 691"/>
                <a:gd name="T12" fmla="*/ 101 w 614"/>
                <a:gd name="T13" fmla="*/ 167 h 691"/>
                <a:gd name="T14" fmla="*/ 124 w 614"/>
                <a:gd name="T15" fmla="*/ 269 h 691"/>
                <a:gd name="T16" fmla="*/ 176 w 614"/>
                <a:gd name="T17" fmla="*/ 471 h 691"/>
                <a:gd name="T18" fmla="*/ 0 w 614"/>
                <a:gd name="T19" fmla="*/ 678 h 691"/>
                <a:gd name="T20" fmla="*/ 23 w 614"/>
                <a:gd name="T21" fmla="*/ 678 h 691"/>
                <a:gd name="T22" fmla="*/ 191 w 614"/>
                <a:gd name="T23" fmla="*/ 494 h 691"/>
                <a:gd name="T24" fmla="*/ 311 w 614"/>
                <a:gd name="T25" fmla="*/ 536 h 691"/>
                <a:gd name="T26" fmla="*/ 437 w 614"/>
                <a:gd name="T27" fmla="*/ 494 h 691"/>
                <a:gd name="T28" fmla="*/ 590 w 614"/>
                <a:gd name="T29" fmla="*/ 678 h 691"/>
                <a:gd name="T30" fmla="*/ 124 w 614"/>
                <a:gd name="T31" fmla="*/ 167 h 691"/>
                <a:gd name="T32" fmla="*/ 181 w 614"/>
                <a:gd name="T33" fmla="*/ 56 h 691"/>
                <a:gd name="T34" fmla="*/ 415 w 614"/>
                <a:gd name="T35" fmla="*/ 87 h 691"/>
                <a:gd name="T36" fmla="*/ 496 w 614"/>
                <a:gd name="T37" fmla="*/ 121 h 691"/>
                <a:gd name="T38" fmla="*/ 404 w 614"/>
                <a:gd name="T39" fmla="*/ 161 h 691"/>
                <a:gd name="T40" fmla="*/ 327 w 614"/>
                <a:gd name="T41" fmla="*/ 203 h 691"/>
                <a:gd name="T42" fmla="*/ 280 w 614"/>
                <a:gd name="T43" fmla="*/ 148 h 691"/>
                <a:gd name="T44" fmla="*/ 141 w 614"/>
                <a:gd name="T45" fmla="*/ 250 h 691"/>
                <a:gd name="T46" fmla="*/ 146 w 614"/>
                <a:gd name="T47" fmla="*/ 356 h 691"/>
                <a:gd name="T48" fmla="*/ 146 w 614"/>
                <a:gd name="T49" fmla="*/ 280 h 691"/>
                <a:gd name="T50" fmla="*/ 177 w 614"/>
                <a:gd name="T51" fmla="*/ 280 h 691"/>
                <a:gd name="T52" fmla="*/ 270 w 614"/>
                <a:gd name="T53" fmla="*/ 173 h 691"/>
                <a:gd name="T54" fmla="*/ 347 w 614"/>
                <a:gd name="T55" fmla="*/ 216 h 691"/>
                <a:gd name="T56" fmla="*/ 471 w 614"/>
                <a:gd name="T57" fmla="*/ 283 h 691"/>
                <a:gd name="T58" fmla="*/ 484 w 614"/>
                <a:gd name="T59" fmla="*/ 280 h 691"/>
                <a:gd name="T60" fmla="*/ 504 w 614"/>
                <a:gd name="T61" fmla="*/ 356 h 691"/>
                <a:gd name="T62" fmla="*/ 146 w 614"/>
                <a:gd name="T63" fmla="*/ 356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4" h="691">
                  <a:moveTo>
                    <a:pt x="590" y="678"/>
                  </a:moveTo>
                  <a:lnTo>
                    <a:pt x="590" y="678"/>
                  </a:lnTo>
                  <a:cubicBezTo>
                    <a:pt x="590" y="684"/>
                    <a:pt x="595" y="690"/>
                    <a:pt x="601" y="690"/>
                  </a:cubicBezTo>
                  <a:cubicBezTo>
                    <a:pt x="608" y="690"/>
                    <a:pt x="613" y="684"/>
                    <a:pt x="613" y="678"/>
                  </a:cubicBezTo>
                  <a:cubicBezTo>
                    <a:pt x="613" y="558"/>
                    <a:pt x="558" y="471"/>
                    <a:pt x="483" y="471"/>
                  </a:cubicBezTo>
                  <a:cubicBezTo>
                    <a:pt x="461" y="471"/>
                    <a:pt x="461" y="471"/>
                    <a:pt x="461" y="471"/>
                  </a:cubicBezTo>
                  <a:cubicBezTo>
                    <a:pt x="505" y="426"/>
                    <a:pt x="527" y="373"/>
                    <a:pt x="527" y="356"/>
                  </a:cubicBezTo>
                  <a:cubicBezTo>
                    <a:pt x="527" y="224"/>
                    <a:pt x="527" y="224"/>
                    <a:pt x="527" y="224"/>
                  </a:cubicBezTo>
                  <a:cubicBezTo>
                    <a:pt x="527" y="224"/>
                    <a:pt x="526" y="223"/>
                    <a:pt x="526" y="222"/>
                  </a:cubicBezTo>
                  <a:cubicBezTo>
                    <a:pt x="545" y="178"/>
                    <a:pt x="536" y="137"/>
                    <a:pt x="515" y="108"/>
                  </a:cubicBezTo>
                  <a:cubicBezTo>
                    <a:pt x="490" y="71"/>
                    <a:pt x="450" y="54"/>
                    <a:pt x="420" y="64"/>
                  </a:cubicBezTo>
                  <a:cubicBezTo>
                    <a:pt x="311" y="10"/>
                    <a:pt x="226" y="0"/>
                    <a:pt x="168" y="36"/>
                  </a:cubicBezTo>
                  <a:cubicBezTo>
                    <a:pt x="113" y="70"/>
                    <a:pt x="101" y="138"/>
                    <a:pt x="101" y="161"/>
                  </a:cubicBezTo>
                  <a:cubicBezTo>
                    <a:pt x="101" y="167"/>
                    <a:pt x="101" y="167"/>
                    <a:pt x="101" y="167"/>
                  </a:cubicBezTo>
                  <a:cubicBezTo>
                    <a:pt x="100" y="193"/>
                    <a:pt x="100" y="240"/>
                    <a:pt x="125" y="266"/>
                  </a:cubicBezTo>
                  <a:cubicBezTo>
                    <a:pt x="125" y="268"/>
                    <a:pt x="124" y="268"/>
                    <a:pt x="124" y="269"/>
                  </a:cubicBezTo>
                  <a:cubicBezTo>
                    <a:pt x="124" y="356"/>
                    <a:pt x="124" y="356"/>
                    <a:pt x="124" y="356"/>
                  </a:cubicBezTo>
                  <a:cubicBezTo>
                    <a:pt x="124" y="378"/>
                    <a:pt x="140" y="429"/>
                    <a:pt x="176" y="471"/>
                  </a:cubicBezTo>
                  <a:cubicBezTo>
                    <a:pt x="143" y="471"/>
                    <a:pt x="143" y="471"/>
                    <a:pt x="143" y="471"/>
                  </a:cubicBezTo>
                  <a:cubicBezTo>
                    <a:pt x="62" y="471"/>
                    <a:pt x="0" y="562"/>
                    <a:pt x="0" y="678"/>
                  </a:cubicBezTo>
                  <a:cubicBezTo>
                    <a:pt x="0" y="684"/>
                    <a:pt x="5" y="690"/>
                    <a:pt x="11" y="690"/>
                  </a:cubicBezTo>
                  <a:cubicBezTo>
                    <a:pt x="17" y="690"/>
                    <a:pt x="23" y="684"/>
                    <a:pt x="23" y="678"/>
                  </a:cubicBezTo>
                  <a:cubicBezTo>
                    <a:pt x="23" y="577"/>
                    <a:pt x="77" y="494"/>
                    <a:pt x="143" y="494"/>
                  </a:cubicBezTo>
                  <a:cubicBezTo>
                    <a:pt x="191" y="494"/>
                    <a:pt x="191" y="494"/>
                    <a:pt x="191" y="494"/>
                  </a:cubicBezTo>
                  <a:cubicBezTo>
                    <a:pt x="193" y="494"/>
                    <a:pt x="194" y="493"/>
                    <a:pt x="196" y="492"/>
                  </a:cubicBezTo>
                  <a:cubicBezTo>
                    <a:pt x="226" y="517"/>
                    <a:pt x="264" y="536"/>
                    <a:pt x="311" y="536"/>
                  </a:cubicBezTo>
                  <a:cubicBezTo>
                    <a:pt x="361" y="536"/>
                    <a:pt x="403" y="518"/>
                    <a:pt x="435" y="493"/>
                  </a:cubicBezTo>
                  <a:cubicBezTo>
                    <a:pt x="436" y="493"/>
                    <a:pt x="436" y="494"/>
                    <a:pt x="437" y="494"/>
                  </a:cubicBezTo>
                  <a:cubicBezTo>
                    <a:pt x="483" y="494"/>
                    <a:pt x="483" y="494"/>
                    <a:pt x="483" y="494"/>
                  </a:cubicBezTo>
                  <a:cubicBezTo>
                    <a:pt x="544" y="494"/>
                    <a:pt x="590" y="572"/>
                    <a:pt x="590" y="678"/>
                  </a:cubicBezTo>
                  <a:close/>
                  <a:moveTo>
                    <a:pt x="124" y="167"/>
                  </a:moveTo>
                  <a:lnTo>
                    <a:pt x="124" y="167"/>
                  </a:lnTo>
                  <a:cubicBezTo>
                    <a:pt x="124" y="161"/>
                    <a:pt x="124" y="161"/>
                    <a:pt x="124" y="161"/>
                  </a:cubicBezTo>
                  <a:cubicBezTo>
                    <a:pt x="124" y="142"/>
                    <a:pt x="134" y="85"/>
                    <a:pt x="181" y="56"/>
                  </a:cubicBezTo>
                  <a:cubicBezTo>
                    <a:pt x="200" y="44"/>
                    <a:pt x="222" y="38"/>
                    <a:pt x="250" y="38"/>
                  </a:cubicBezTo>
                  <a:cubicBezTo>
                    <a:pt x="294" y="38"/>
                    <a:pt x="349" y="55"/>
                    <a:pt x="415" y="87"/>
                  </a:cubicBezTo>
                  <a:cubicBezTo>
                    <a:pt x="418" y="89"/>
                    <a:pt x="422" y="89"/>
                    <a:pt x="425" y="87"/>
                  </a:cubicBezTo>
                  <a:cubicBezTo>
                    <a:pt x="445" y="77"/>
                    <a:pt x="476" y="92"/>
                    <a:pt x="496" y="121"/>
                  </a:cubicBezTo>
                  <a:cubicBezTo>
                    <a:pt x="508" y="137"/>
                    <a:pt x="538" y="194"/>
                    <a:pt x="474" y="258"/>
                  </a:cubicBezTo>
                  <a:cubicBezTo>
                    <a:pt x="425" y="231"/>
                    <a:pt x="404" y="181"/>
                    <a:pt x="404" y="161"/>
                  </a:cubicBezTo>
                  <a:cubicBezTo>
                    <a:pt x="404" y="153"/>
                    <a:pt x="398" y="148"/>
                    <a:pt x="392" y="148"/>
                  </a:cubicBezTo>
                  <a:cubicBezTo>
                    <a:pt x="363" y="148"/>
                    <a:pt x="333" y="174"/>
                    <a:pt x="327" y="203"/>
                  </a:cubicBezTo>
                  <a:cubicBezTo>
                    <a:pt x="308" y="197"/>
                    <a:pt x="292" y="178"/>
                    <a:pt x="292" y="161"/>
                  </a:cubicBezTo>
                  <a:cubicBezTo>
                    <a:pt x="292" y="153"/>
                    <a:pt x="287" y="148"/>
                    <a:pt x="280" y="148"/>
                  </a:cubicBezTo>
                  <a:cubicBezTo>
                    <a:pt x="250" y="148"/>
                    <a:pt x="165" y="176"/>
                    <a:pt x="157" y="260"/>
                  </a:cubicBezTo>
                  <a:cubicBezTo>
                    <a:pt x="151" y="258"/>
                    <a:pt x="145" y="256"/>
                    <a:pt x="141" y="250"/>
                  </a:cubicBezTo>
                  <a:cubicBezTo>
                    <a:pt x="122" y="232"/>
                    <a:pt x="124" y="190"/>
                    <a:pt x="124" y="167"/>
                  </a:cubicBezTo>
                  <a:close/>
                  <a:moveTo>
                    <a:pt x="146" y="356"/>
                  </a:moveTo>
                  <a:lnTo>
                    <a:pt x="146" y="356"/>
                  </a:lnTo>
                  <a:cubicBezTo>
                    <a:pt x="146" y="280"/>
                    <a:pt x="146" y="280"/>
                    <a:pt x="146" y="280"/>
                  </a:cubicBezTo>
                  <a:cubicBezTo>
                    <a:pt x="153" y="283"/>
                    <a:pt x="160" y="284"/>
                    <a:pt x="168" y="284"/>
                  </a:cubicBezTo>
                  <a:cubicBezTo>
                    <a:pt x="171" y="284"/>
                    <a:pt x="175" y="283"/>
                    <a:pt x="177" y="280"/>
                  </a:cubicBezTo>
                  <a:cubicBezTo>
                    <a:pt x="179" y="278"/>
                    <a:pt x="180" y="275"/>
                    <a:pt x="180" y="272"/>
                  </a:cubicBezTo>
                  <a:cubicBezTo>
                    <a:pt x="180" y="206"/>
                    <a:pt x="240" y="178"/>
                    <a:pt x="270" y="173"/>
                  </a:cubicBezTo>
                  <a:cubicBezTo>
                    <a:pt x="277" y="202"/>
                    <a:pt x="307" y="228"/>
                    <a:pt x="336" y="228"/>
                  </a:cubicBezTo>
                  <a:cubicBezTo>
                    <a:pt x="342" y="228"/>
                    <a:pt x="347" y="223"/>
                    <a:pt x="347" y="216"/>
                  </a:cubicBezTo>
                  <a:cubicBezTo>
                    <a:pt x="347" y="198"/>
                    <a:pt x="364" y="179"/>
                    <a:pt x="382" y="173"/>
                  </a:cubicBezTo>
                  <a:cubicBezTo>
                    <a:pt x="388" y="207"/>
                    <a:pt x="417" y="256"/>
                    <a:pt x="471" y="283"/>
                  </a:cubicBezTo>
                  <a:cubicBezTo>
                    <a:pt x="472" y="284"/>
                    <a:pt x="474" y="284"/>
                    <a:pt x="476" y="284"/>
                  </a:cubicBezTo>
                  <a:cubicBezTo>
                    <a:pt x="479" y="284"/>
                    <a:pt x="482" y="283"/>
                    <a:pt x="484" y="280"/>
                  </a:cubicBezTo>
                  <a:cubicBezTo>
                    <a:pt x="492" y="274"/>
                    <a:pt x="498" y="267"/>
                    <a:pt x="504" y="260"/>
                  </a:cubicBezTo>
                  <a:cubicBezTo>
                    <a:pt x="504" y="356"/>
                    <a:pt x="504" y="356"/>
                    <a:pt x="504" y="356"/>
                  </a:cubicBezTo>
                  <a:cubicBezTo>
                    <a:pt x="504" y="374"/>
                    <a:pt x="442" y="513"/>
                    <a:pt x="311" y="513"/>
                  </a:cubicBezTo>
                  <a:cubicBezTo>
                    <a:pt x="192" y="513"/>
                    <a:pt x="146" y="379"/>
                    <a:pt x="146" y="35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00" name="Freeform 75"/>
            <p:cNvSpPr>
              <a:spLocks noChangeArrowheads="1"/>
            </p:cNvSpPr>
            <p:nvPr/>
          </p:nvSpPr>
          <p:spPr bwMode="auto">
            <a:xfrm>
              <a:off x="4027312" y="3081211"/>
              <a:ext cx="151920" cy="50023"/>
            </a:xfrm>
            <a:custGeom>
              <a:avLst/>
              <a:gdLst>
                <a:gd name="T0" fmla="*/ 315 w 362"/>
                <a:gd name="T1" fmla="*/ 113 h 121"/>
                <a:gd name="T2" fmla="*/ 315 w 362"/>
                <a:gd name="T3" fmla="*/ 113 h 121"/>
                <a:gd name="T4" fmla="*/ 332 w 362"/>
                <a:gd name="T5" fmla="*/ 109 h 121"/>
                <a:gd name="T6" fmla="*/ 358 w 362"/>
                <a:gd name="T7" fmla="*/ 63 h 121"/>
                <a:gd name="T8" fmla="*/ 356 w 362"/>
                <a:gd name="T9" fmla="*/ 48 h 121"/>
                <a:gd name="T10" fmla="*/ 300 w 362"/>
                <a:gd name="T11" fmla="*/ 2 h 121"/>
                <a:gd name="T12" fmla="*/ 292 w 362"/>
                <a:gd name="T13" fmla="*/ 0 h 121"/>
                <a:gd name="T14" fmla="*/ 68 w 362"/>
                <a:gd name="T15" fmla="*/ 0 h 121"/>
                <a:gd name="T16" fmla="*/ 61 w 362"/>
                <a:gd name="T17" fmla="*/ 2 h 121"/>
                <a:gd name="T18" fmla="*/ 5 w 362"/>
                <a:gd name="T19" fmla="*/ 48 h 121"/>
                <a:gd name="T20" fmla="*/ 2 w 362"/>
                <a:gd name="T21" fmla="*/ 63 h 121"/>
                <a:gd name="T22" fmla="*/ 29 w 362"/>
                <a:gd name="T23" fmla="*/ 114 h 121"/>
                <a:gd name="T24" fmla="*/ 39 w 362"/>
                <a:gd name="T25" fmla="*/ 120 h 121"/>
                <a:gd name="T26" fmla="*/ 44 w 362"/>
                <a:gd name="T27" fmla="*/ 118 h 121"/>
                <a:gd name="T28" fmla="*/ 50 w 362"/>
                <a:gd name="T29" fmla="*/ 103 h 121"/>
                <a:gd name="T30" fmla="*/ 27 w 362"/>
                <a:gd name="T31" fmla="*/ 60 h 121"/>
                <a:gd name="T32" fmla="*/ 73 w 362"/>
                <a:gd name="T33" fmla="*/ 22 h 121"/>
                <a:gd name="T34" fmla="*/ 288 w 362"/>
                <a:gd name="T35" fmla="*/ 22 h 121"/>
                <a:gd name="T36" fmla="*/ 333 w 362"/>
                <a:gd name="T37" fmla="*/ 60 h 121"/>
                <a:gd name="T38" fmla="*/ 311 w 362"/>
                <a:gd name="T39" fmla="*/ 97 h 121"/>
                <a:gd name="T40" fmla="*/ 315 w 362"/>
                <a:gd name="T41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2" h="121">
                  <a:moveTo>
                    <a:pt x="315" y="113"/>
                  </a:moveTo>
                  <a:lnTo>
                    <a:pt x="315" y="113"/>
                  </a:lnTo>
                  <a:cubicBezTo>
                    <a:pt x="321" y="117"/>
                    <a:pt x="329" y="115"/>
                    <a:pt x="332" y="109"/>
                  </a:cubicBezTo>
                  <a:cubicBezTo>
                    <a:pt x="358" y="63"/>
                    <a:pt x="358" y="63"/>
                    <a:pt x="358" y="63"/>
                  </a:cubicBezTo>
                  <a:cubicBezTo>
                    <a:pt x="361" y="58"/>
                    <a:pt x="360" y="52"/>
                    <a:pt x="356" y="48"/>
                  </a:cubicBezTo>
                  <a:cubicBezTo>
                    <a:pt x="300" y="2"/>
                    <a:pt x="300" y="2"/>
                    <a:pt x="300" y="2"/>
                  </a:cubicBezTo>
                  <a:cubicBezTo>
                    <a:pt x="297" y="1"/>
                    <a:pt x="295" y="0"/>
                    <a:pt x="292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5" y="0"/>
                    <a:pt x="63" y="1"/>
                    <a:pt x="61" y="2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1" y="52"/>
                    <a:pt x="0" y="58"/>
                    <a:pt x="2" y="63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31" y="117"/>
                    <a:pt x="35" y="120"/>
                    <a:pt x="39" y="120"/>
                  </a:cubicBezTo>
                  <a:cubicBezTo>
                    <a:pt x="41" y="120"/>
                    <a:pt x="42" y="119"/>
                    <a:pt x="44" y="118"/>
                  </a:cubicBezTo>
                  <a:cubicBezTo>
                    <a:pt x="50" y="116"/>
                    <a:pt x="53" y="109"/>
                    <a:pt x="50" y="103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288" y="22"/>
                    <a:pt x="288" y="22"/>
                    <a:pt x="288" y="22"/>
                  </a:cubicBezTo>
                  <a:cubicBezTo>
                    <a:pt x="333" y="60"/>
                    <a:pt x="333" y="60"/>
                    <a:pt x="333" y="60"/>
                  </a:cubicBezTo>
                  <a:cubicBezTo>
                    <a:pt x="311" y="97"/>
                    <a:pt x="311" y="97"/>
                    <a:pt x="311" y="97"/>
                  </a:cubicBezTo>
                  <a:cubicBezTo>
                    <a:pt x="308" y="103"/>
                    <a:pt x="310" y="110"/>
                    <a:pt x="315" y="1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4351" name="Freeform 76"/>
          <p:cNvSpPr>
            <a:spLocks noChangeArrowheads="1"/>
          </p:cNvSpPr>
          <p:nvPr/>
        </p:nvSpPr>
        <p:spPr bwMode="auto">
          <a:xfrm>
            <a:off x="2265363" y="1897063"/>
            <a:ext cx="242887" cy="293687"/>
          </a:xfrm>
          <a:custGeom>
            <a:avLst/>
            <a:gdLst>
              <a:gd name="T0" fmla="*/ 4635 w 576"/>
              <a:gd name="T1" fmla="*/ 290196 h 695"/>
              <a:gd name="T2" fmla="*/ 4635 w 576"/>
              <a:gd name="T3" fmla="*/ 290196 h 695"/>
              <a:gd name="T4" fmla="*/ 9691 w 576"/>
              <a:gd name="T5" fmla="*/ 285142 h 695"/>
              <a:gd name="T6" fmla="*/ 58147 w 576"/>
              <a:gd name="T7" fmla="*/ 235863 h 695"/>
              <a:gd name="T8" fmla="*/ 93119 w 576"/>
              <a:gd name="T9" fmla="*/ 235863 h 695"/>
              <a:gd name="T10" fmla="*/ 97754 w 576"/>
              <a:gd name="T11" fmla="*/ 230809 h 695"/>
              <a:gd name="T12" fmla="*/ 97754 w 576"/>
              <a:gd name="T13" fmla="*/ 206380 h 695"/>
              <a:gd name="T14" fmla="*/ 118401 w 576"/>
              <a:gd name="T15" fmla="*/ 212277 h 695"/>
              <a:gd name="T16" fmla="*/ 147053 w 576"/>
              <a:gd name="T17" fmla="*/ 203011 h 695"/>
              <a:gd name="T18" fmla="*/ 147053 w 576"/>
              <a:gd name="T19" fmla="*/ 230809 h 695"/>
              <a:gd name="T20" fmla="*/ 151688 w 576"/>
              <a:gd name="T21" fmla="*/ 235863 h 695"/>
              <a:gd name="T22" fmla="*/ 181182 w 576"/>
              <a:gd name="T23" fmla="*/ 235863 h 695"/>
              <a:gd name="T24" fmla="*/ 232588 w 576"/>
              <a:gd name="T25" fmla="*/ 286826 h 695"/>
              <a:gd name="T26" fmla="*/ 237222 w 576"/>
              <a:gd name="T27" fmla="*/ 292302 h 695"/>
              <a:gd name="T28" fmla="*/ 242279 w 576"/>
              <a:gd name="T29" fmla="*/ 286826 h 695"/>
              <a:gd name="T30" fmla="*/ 227110 w 576"/>
              <a:gd name="T31" fmla="*/ 245129 h 695"/>
              <a:gd name="T32" fmla="*/ 227110 w 576"/>
              <a:gd name="T33" fmla="*/ 241339 h 695"/>
              <a:gd name="T34" fmla="*/ 218683 w 576"/>
              <a:gd name="T35" fmla="*/ 157523 h 695"/>
              <a:gd name="T36" fmla="*/ 192138 w 576"/>
              <a:gd name="T37" fmla="*/ 26113 h 695"/>
              <a:gd name="T38" fmla="*/ 117558 w 576"/>
              <a:gd name="T39" fmla="*/ 0 h 695"/>
              <a:gd name="T40" fmla="*/ 57726 w 576"/>
              <a:gd name="T41" fmla="*/ 23586 h 695"/>
              <a:gd name="T42" fmla="*/ 32866 w 576"/>
              <a:gd name="T43" fmla="*/ 177740 h 695"/>
              <a:gd name="T44" fmla="*/ 31180 w 576"/>
              <a:gd name="T45" fmla="*/ 230809 h 695"/>
              <a:gd name="T46" fmla="*/ 31180 w 576"/>
              <a:gd name="T47" fmla="*/ 231230 h 695"/>
              <a:gd name="T48" fmla="*/ 0 w 576"/>
              <a:gd name="T49" fmla="*/ 285142 h 695"/>
              <a:gd name="T50" fmla="*/ 4635 w 576"/>
              <a:gd name="T51" fmla="*/ 290196 h 695"/>
              <a:gd name="T52" fmla="*/ 96911 w 576"/>
              <a:gd name="T53" fmla="*/ 194587 h 695"/>
              <a:gd name="T54" fmla="*/ 96911 w 576"/>
              <a:gd name="T55" fmla="*/ 194587 h 695"/>
              <a:gd name="T56" fmla="*/ 93541 w 576"/>
              <a:gd name="T57" fmla="*/ 191218 h 695"/>
              <a:gd name="T58" fmla="*/ 63203 w 576"/>
              <a:gd name="T59" fmla="*/ 133515 h 695"/>
              <a:gd name="T60" fmla="*/ 63203 w 576"/>
              <a:gd name="T61" fmla="*/ 133515 h 695"/>
              <a:gd name="T62" fmla="*/ 120507 w 576"/>
              <a:gd name="T63" fmla="*/ 63178 h 695"/>
              <a:gd name="T64" fmla="*/ 149159 w 576"/>
              <a:gd name="T65" fmla="*/ 55596 h 695"/>
              <a:gd name="T66" fmla="*/ 149159 w 576"/>
              <a:gd name="T67" fmla="*/ 56017 h 695"/>
              <a:gd name="T68" fmla="*/ 175705 w 576"/>
              <a:gd name="T69" fmla="*/ 133515 h 695"/>
              <a:gd name="T70" fmla="*/ 118401 w 576"/>
              <a:gd name="T71" fmla="*/ 202168 h 695"/>
              <a:gd name="T72" fmla="*/ 96911 w 576"/>
              <a:gd name="T73" fmla="*/ 194587 h 695"/>
              <a:gd name="T74" fmla="*/ 42557 w 576"/>
              <a:gd name="T75" fmla="*/ 176897 h 695"/>
              <a:gd name="T76" fmla="*/ 42557 w 576"/>
              <a:gd name="T77" fmla="*/ 176897 h 695"/>
              <a:gd name="T78" fmla="*/ 64889 w 576"/>
              <a:gd name="T79" fmla="*/ 29904 h 695"/>
              <a:gd name="T80" fmla="*/ 117558 w 576"/>
              <a:gd name="T81" fmla="*/ 10108 h 695"/>
              <a:gd name="T82" fmla="*/ 184553 w 576"/>
              <a:gd name="T83" fmla="*/ 32852 h 695"/>
              <a:gd name="T84" fmla="*/ 209413 w 576"/>
              <a:gd name="T85" fmla="*/ 157523 h 695"/>
              <a:gd name="T86" fmla="*/ 214048 w 576"/>
              <a:gd name="T87" fmla="*/ 233757 h 695"/>
              <a:gd name="T88" fmla="*/ 181182 w 576"/>
              <a:gd name="T89" fmla="*/ 225755 h 695"/>
              <a:gd name="T90" fmla="*/ 156744 w 576"/>
              <a:gd name="T91" fmla="*/ 225755 h 695"/>
              <a:gd name="T92" fmla="*/ 156744 w 576"/>
              <a:gd name="T93" fmla="*/ 196272 h 695"/>
              <a:gd name="T94" fmla="*/ 156744 w 576"/>
              <a:gd name="T95" fmla="*/ 196272 h 695"/>
              <a:gd name="T96" fmla="*/ 185817 w 576"/>
              <a:gd name="T97" fmla="*/ 133515 h 695"/>
              <a:gd name="T98" fmla="*/ 185817 w 576"/>
              <a:gd name="T99" fmla="*/ 133515 h 695"/>
              <a:gd name="T100" fmla="*/ 185817 w 576"/>
              <a:gd name="T101" fmla="*/ 133094 h 695"/>
              <a:gd name="T102" fmla="*/ 158008 w 576"/>
              <a:gd name="T103" fmla="*/ 50963 h 695"/>
              <a:gd name="T104" fmla="*/ 154637 w 576"/>
              <a:gd name="T105" fmla="*/ 45909 h 695"/>
              <a:gd name="T106" fmla="*/ 151266 w 576"/>
              <a:gd name="T107" fmla="*/ 43382 h 695"/>
              <a:gd name="T108" fmla="*/ 147053 w 576"/>
              <a:gd name="T109" fmla="*/ 45067 h 695"/>
              <a:gd name="T110" fmla="*/ 118822 w 576"/>
              <a:gd name="T111" fmla="*/ 53490 h 695"/>
              <a:gd name="T112" fmla="*/ 53512 w 576"/>
              <a:gd name="T113" fmla="*/ 135621 h 695"/>
              <a:gd name="T114" fmla="*/ 53512 w 576"/>
              <a:gd name="T115" fmla="*/ 136042 h 695"/>
              <a:gd name="T116" fmla="*/ 88063 w 576"/>
              <a:gd name="T117" fmla="*/ 199220 h 695"/>
              <a:gd name="T118" fmla="*/ 88063 w 576"/>
              <a:gd name="T119" fmla="*/ 225755 h 695"/>
              <a:gd name="T120" fmla="*/ 58147 w 576"/>
              <a:gd name="T121" fmla="*/ 225755 h 695"/>
              <a:gd name="T122" fmla="*/ 42978 w 576"/>
              <a:gd name="T123" fmla="*/ 227439 h 695"/>
              <a:gd name="T124" fmla="*/ 42557 w 576"/>
              <a:gd name="T125" fmla="*/ 176897 h 69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576" h="695">
                <a:moveTo>
                  <a:pt x="11" y="689"/>
                </a:moveTo>
                <a:lnTo>
                  <a:pt x="11" y="689"/>
                </a:lnTo>
                <a:cubicBezTo>
                  <a:pt x="18" y="689"/>
                  <a:pt x="23" y="683"/>
                  <a:pt x="23" y="677"/>
                </a:cubicBezTo>
                <a:cubicBezTo>
                  <a:pt x="23" y="602"/>
                  <a:pt x="66" y="560"/>
                  <a:pt x="138" y="560"/>
                </a:cubicBezTo>
                <a:cubicBezTo>
                  <a:pt x="221" y="560"/>
                  <a:pt x="221" y="560"/>
                  <a:pt x="221" y="560"/>
                </a:cubicBezTo>
                <a:cubicBezTo>
                  <a:pt x="227" y="560"/>
                  <a:pt x="232" y="554"/>
                  <a:pt x="232" y="548"/>
                </a:cubicBezTo>
                <a:cubicBezTo>
                  <a:pt x="232" y="490"/>
                  <a:pt x="232" y="490"/>
                  <a:pt x="232" y="490"/>
                </a:cubicBezTo>
                <a:cubicBezTo>
                  <a:pt x="248" y="498"/>
                  <a:pt x="264" y="504"/>
                  <a:pt x="281" y="504"/>
                </a:cubicBezTo>
                <a:cubicBezTo>
                  <a:pt x="305" y="504"/>
                  <a:pt x="328" y="496"/>
                  <a:pt x="349" y="482"/>
                </a:cubicBezTo>
                <a:cubicBezTo>
                  <a:pt x="349" y="548"/>
                  <a:pt x="349" y="548"/>
                  <a:pt x="349" y="548"/>
                </a:cubicBezTo>
                <a:cubicBezTo>
                  <a:pt x="349" y="554"/>
                  <a:pt x="354" y="560"/>
                  <a:pt x="360" y="560"/>
                </a:cubicBezTo>
                <a:cubicBezTo>
                  <a:pt x="430" y="560"/>
                  <a:pt x="430" y="560"/>
                  <a:pt x="430" y="560"/>
                </a:cubicBezTo>
                <a:cubicBezTo>
                  <a:pt x="504" y="560"/>
                  <a:pt x="552" y="607"/>
                  <a:pt x="552" y="681"/>
                </a:cubicBezTo>
                <a:cubicBezTo>
                  <a:pt x="552" y="689"/>
                  <a:pt x="557" y="694"/>
                  <a:pt x="563" y="694"/>
                </a:cubicBezTo>
                <a:cubicBezTo>
                  <a:pt x="569" y="694"/>
                  <a:pt x="575" y="689"/>
                  <a:pt x="575" y="681"/>
                </a:cubicBezTo>
                <a:cubicBezTo>
                  <a:pt x="575" y="641"/>
                  <a:pt x="562" y="607"/>
                  <a:pt x="539" y="582"/>
                </a:cubicBezTo>
                <a:cubicBezTo>
                  <a:pt x="540" y="579"/>
                  <a:pt x="540" y="575"/>
                  <a:pt x="539" y="573"/>
                </a:cubicBezTo>
                <a:cubicBezTo>
                  <a:pt x="515" y="528"/>
                  <a:pt x="517" y="454"/>
                  <a:pt x="519" y="374"/>
                </a:cubicBezTo>
                <a:cubicBezTo>
                  <a:pt x="523" y="263"/>
                  <a:pt x="527" y="135"/>
                  <a:pt x="456" y="62"/>
                </a:cubicBezTo>
                <a:cubicBezTo>
                  <a:pt x="415" y="20"/>
                  <a:pt x="358" y="0"/>
                  <a:pt x="279" y="0"/>
                </a:cubicBezTo>
                <a:cubicBezTo>
                  <a:pt x="220" y="0"/>
                  <a:pt x="172" y="19"/>
                  <a:pt x="137" y="56"/>
                </a:cubicBezTo>
                <a:cubicBezTo>
                  <a:pt x="58" y="140"/>
                  <a:pt x="70" y="302"/>
                  <a:pt x="78" y="422"/>
                </a:cubicBezTo>
                <a:cubicBezTo>
                  <a:pt x="81" y="475"/>
                  <a:pt x="85" y="542"/>
                  <a:pt x="74" y="548"/>
                </a:cubicBezTo>
                <a:cubicBezTo>
                  <a:pt x="74" y="549"/>
                  <a:pt x="74" y="549"/>
                  <a:pt x="74" y="549"/>
                </a:cubicBezTo>
                <a:cubicBezTo>
                  <a:pt x="27" y="569"/>
                  <a:pt x="0" y="614"/>
                  <a:pt x="0" y="677"/>
                </a:cubicBezTo>
                <a:cubicBezTo>
                  <a:pt x="0" y="683"/>
                  <a:pt x="5" y="689"/>
                  <a:pt x="11" y="689"/>
                </a:cubicBezTo>
                <a:close/>
                <a:moveTo>
                  <a:pt x="230" y="462"/>
                </a:moveTo>
                <a:lnTo>
                  <a:pt x="230" y="462"/>
                </a:lnTo>
                <a:cubicBezTo>
                  <a:pt x="228" y="457"/>
                  <a:pt x="226" y="455"/>
                  <a:pt x="222" y="454"/>
                </a:cubicBezTo>
                <a:cubicBezTo>
                  <a:pt x="182" y="421"/>
                  <a:pt x="150" y="362"/>
                  <a:pt x="150" y="317"/>
                </a:cubicBezTo>
                <a:cubicBezTo>
                  <a:pt x="145" y="172"/>
                  <a:pt x="217" y="161"/>
                  <a:pt x="286" y="150"/>
                </a:cubicBezTo>
                <a:cubicBezTo>
                  <a:pt x="311" y="147"/>
                  <a:pt x="336" y="143"/>
                  <a:pt x="354" y="132"/>
                </a:cubicBezTo>
                <a:cubicBezTo>
                  <a:pt x="354" y="133"/>
                  <a:pt x="354" y="133"/>
                  <a:pt x="354" y="133"/>
                </a:cubicBezTo>
                <a:cubicBezTo>
                  <a:pt x="373" y="165"/>
                  <a:pt x="411" y="233"/>
                  <a:pt x="417" y="317"/>
                </a:cubicBezTo>
                <a:cubicBezTo>
                  <a:pt x="417" y="391"/>
                  <a:pt x="354" y="480"/>
                  <a:pt x="281" y="480"/>
                </a:cubicBezTo>
                <a:cubicBezTo>
                  <a:pt x="263" y="480"/>
                  <a:pt x="247" y="473"/>
                  <a:pt x="230" y="462"/>
                </a:cubicBezTo>
                <a:close/>
                <a:moveTo>
                  <a:pt x="101" y="420"/>
                </a:moveTo>
                <a:lnTo>
                  <a:pt x="101" y="420"/>
                </a:lnTo>
                <a:cubicBezTo>
                  <a:pt x="94" y="306"/>
                  <a:pt x="82" y="148"/>
                  <a:pt x="154" y="71"/>
                </a:cubicBezTo>
                <a:cubicBezTo>
                  <a:pt x="184" y="40"/>
                  <a:pt x="225" y="24"/>
                  <a:pt x="279" y="24"/>
                </a:cubicBezTo>
                <a:cubicBezTo>
                  <a:pt x="352" y="24"/>
                  <a:pt x="404" y="42"/>
                  <a:pt x="438" y="78"/>
                </a:cubicBezTo>
                <a:cubicBezTo>
                  <a:pt x="503" y="144"/>
                  <a:pt x="500" y="266"/>
                  <a:pt x="497" y="374"/>
                </a:cubicBezTo>
                <a:cubicBezTo>
                  <a:pt x="495" y="443"/>
                  <a:pt x="492" y="507"/>
                  <a:pt x="508" y="555"/>
                </a:cubicBezTo>
                <a:cubicBezTo>
                  <a:pt x="486" y="543"/>
                  <a:pt x="460" y="536"/>
                  <a:pt x="430" y="536"/>
                </a:cubicBezTo>
                <a:cubicBezTo>
                  <a:pt x="372" y="536"/>
                  <a:pt x="372" y="536"/>
                  <a:pt x="372" y="536"/>
                </a:cubicBezTo>
                <a:cubicBezTo>
                  <a:pt x="372" y="466"/>
                  <a:pt x="372" y="466"/>
                  <a:pt x="372" y="466"/>
                </a:cubicBezTo>
                <a:cubicBezTo>
                  <a:pt x="413" y="428"/>
                  <a:pt x="441" y="369"/>
                  <a:pt x="441" y="317"/>
                </a:cubicBezTo>
                <a:lnTo>
                  <a:pt x="441" y="316"/>
                </a:lnTo>
                <a:cubicBezTo>
                  <a:pt x="435" y="226"/>
                  <a:pt x="395" y="156"/>
                  <a:pt x="375" y="121"/>
                </a:cubicBezTo>
                <a:cubicBezTo>
                  <a:pt x="372" y="116"/>
                  <a:pt x="370" y="112"/>
                  <a:pt x="367" y="109"/>
                </a:cubicBezTo>
                <a:cubicBezTo>
                  <a:pt x="366" y="106"/>
                  <a:pt x="362" y="104"/>
                  <a:pt x="359" y="103"/>
                </a:cubicBezTo>
                <a:cubicBezTo>
                  <a:pt x="355" y="103"/>
                  <a:pt x="351" y="104"/>
                  <a:pt x="349" y="107"/>
                </a:cubicBezTo>
                <a:cubicBezTo>
                  <a:pt x="336" y="119"/>
                  <a:pt x="311" y="123"/>
                  <a:pt x="282" y="127"/>
                </a:cubicBezTo>
                <a:cubicBezTo>
                  <a:pt x="213" y="138"/>
                  <a:pt x="119" y="151"/>
                  <a:pt x="127" y="322"/>
                </a:cubicBezTo>
                <a:cubicBezTo>
                  <a:pt x="127" y="322"/>
                  <a:pt x="127" y="322"/>
                  <a:pt x="127" y="323"/>
                </a:cubicBezTo>
                <a:cubicBezTo>
                  <a:pt x="130" y="374"/>
                  <a:pt x="164" y="437"/>
                  <a:pt x="209" y="473"/>
                </a:cubicBezTo>
                <a:cubicBezTo>
                  <a:pt x="209" y="536"/>
                  <a:pt x="209" y="536"/>
                  <a:pt x="209" y="536"/>
                </a:cubicBezTo>
                <a:cubicBezTo>
                  <a:pt x="138" y="536"/>
                  <a:pt x="138" y="536"/>
                  <a:pt x="138" y="536"/>
                </a:cubicBezTo>
                <a:cubicBezTo>
                  <a:pt x="126" y="536"/>
                  <a:pt x="113" y="538"/>
                  <a:pt x="102" y="540"/>
                </a:cubicBezTo>
                <a:cubicBezTo>
                  <a:pt x="107" y="516"/>
                  <a:pt x="105" y="477"/>
                  <a:pt x="101" y="420"/>
                </a:cubicBez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Freeform 77"/>
          <p:cNvSpPr>
            <a:spLocks noChangeArrowheads="1"/>
          </p:cNvSpPr>
          <p:nvPr/>
        </p:nvSpPr>
        <p:spPr bwMode="auto">
          <a:xfrm>
            <a:off x="525463" y="2847975"/>
            <a:ext cx="293687" cy="292100"/>
          </a:xfrm>
          <a:custGeom>
            <a:avLst/>
            <a:gdLst>
              <a:gd name="T0" fmla="*/ 146151 w 695"/>
              <a:gd name="T1" fmla="*/ 0 h 695"/>
              <a:gd name="T2" fmla="*/ 53490 w 695"/>
              <a:gd name="T3" fmla="*/ 259028 h 695"/>
              <a:gd name="T4" fmla="*/ 292302 w 695"/>
              <a:gd name="T5" fmla="*/ 145730 h 695"/>
              <a:gd name="T6" fmla="*/ 66547 w 695"/>
              <a:gd name="T7" fmla="*/ 256922 h 695"/>
              <a:gd name="T8" fmla="*/ 86343 w 695"/>
              <a:gd name="T9" fmla="*/ 253553 h 695"/>
              <a:gd name="T10" fmla="*/ 106138 w 695"/>
              <a:gd name="T11" fmla="*/ 251447 h 695"/>
              <a:gd name="T12" fmla="*/ 145309 w 695"/>
              <a:gd name="T13" fmla="*/ 232915 h 695"/>
              <a:gd name="T14" fmla="*/ 186163 w 695"/>
              <a:gd name="T15" fmla="*/ 251026 h 695"/>
              <a:gd name="T16" fmla="*/ 206801 w 695"/>
              <a:gd name="T17" fmla="*/ 253553 h 695"/>
              <a:gd name="T18" fmla="*/ 146151 w 695"/>
              <a:gd name="T19" fmla="*/ 282193 h 695"/>
              <a:gd name="T20" fmla="*/ 200484 w 695"/>
              <a:gd name="T21" fmla="*/ 123828 h 695"/>
              <a:gd name="T22" fmla="*/ 203853 w 695"/>
              <a:gd name="T23" fmla="*/ 124249 h 695"/>
              <a:gd name="T24" fmla="*/ 204274 w 695"/>
              <a:gd name="T25" fmla="*/ 151626 h 695"/>
              <a:gd name="T26" fmla="*/ 194166 w 695"/>
              <a:gd name="T27" fmla="*/ 162577 h 695"/>
              <a:gd name="T28" fmla="*/ 95188 w 695"/>
              <a:gd name="T29" fmla="*/ 162577 h 695"/>
              <a:gd name="T30" fmla="*/ 83394 w 695"/>
              <a:gd name="T31" fmla="*/ 151626 h 695"/>
              <a:gd name="T32" fmla="*/ 84237 w 695"/>
              <a:gd name="T33" fmla="*/ 124249 h 695"/>
              <a:gd name="T34" fmla="*/ 86343 w 695"/>
              <a:gd name="T35" fmla="*/ 123828 h 695"/>
              <a:gd name="T36" fmla="*/ 91818 w 695"/>
              <a:gd name="T37" fmla="*/ 119195 h 695"/>
              <a:gd name="T38" fmla="*/ 117510 w 695"/>
              <a:gd name="T39" fmla="*/ 69495 h 695"/>
              <a:gd name="T40" fmla="*/ 169316 w 695"/>
              <a:gd name="T41" fmla="*/ 57702 h 695"/>
              <a:gd name="T42" fmla="*/ 195429 w 695"/>
              <a:gd name="T43" fmla="*/ 119195 h 695"/>
              <a:gd name="T44" fmla="*/ 235021 w 695"/>
              <a:gd name="T45" fmla="*/ 249341 h 695"/>
              <a:gd name="T46" fmla="*/ 206801 w 695"/>
              <a:gd name="T47" fmla="*/ 243444 h 695"/>
              <a:gd name="T48" fmla="*/ 177740 w 695"/>
              <a:gd name="T49" fmla="*/ 219437 h 695"/>
              <a:gd name="T50" fmla="*/ 214383 w 695"/>
              <a:gd name="T51" fmla="*/ 151626 h 695"/>
              <a:gd name="T52" fmla="*/ 210592 w 695"/>
              <a:gd name="T53" fmla="*/ 117932 h 695"/>
              <a:gd name="T54" fmla="*/ 205538 w 695"/>
              <a:gd name="T55" fmla="*/ 97294 h 695"/>
              <a:gd name="T56" fmla="*/ 119195 w 695"/>
              <a:gd name="T57" fmla="*/ 59808 h 695"/>
              <a:gd name="T58" fmla="*/ 82131 w 695"/>
              <a:gd name="T59" fmla="*/ 97294 h 695"/>
              <a:gd name="T60" fmla="*/ 77919 w 695"/>
              <a:gd name="T61" fmla="*/ 117089 h 695"/>
              <a:gd name="T62" fmla="*/ 73286 w 695"/>
              <a:gd name="T63" fmla="*/ 151626 h 695"/>
              <a:gd name="T64" fmla="*/ 114983 w 695"/>
              <a:gd name="T65" fmla="*/ 221543 h 695"/>
              <a:gd name="T66" fmla="*/ 86343 w 695"/>
              <a:gd name="T67" fmla="*/ 243444 h 695"/>
              <a:gd name="T68" fmla="*/ 9266 w 695"/>
              <a:gd name="T69" fmla="*/ 145730 h 695"/>
              <a:gd name="T70" fmla="*/ 282615 w 695"/>
              <a:gd name="T71" fmla="*/ 145730 h 69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95" h="695">
                <a:moveTo>
                  <a:pt x="347" y="0"/>
                </a:moveTo>
                <a:lnTo>
                  <a:pt x="347" y="0"/>
                </a:lnTo>
                <a:cubicBezTo>
                  <a:pt x="156" y="0"/>
                  <a:pt x="0" y="155"/>
                  <a:pt x="0" y="346"/>
                </a:cubicBezTo>
                <a:cubicBezTo>
                  <a:pt x="0" y="450"/>
                  <a:pt x="45" y="548"/>
                  <a:pt x="127" y="615"/>
                </a:cubicBezTo>
                <a:cubicBezTo>
                  <a:pt x="188" y="666"/>
                  <a:pt x="266" y="694"/>
                  <a:pt x="347" y="694"/>
                </a:cubicBezTo>
                <a:cubicBezTo>
                  <a:pt x="538" y="694"/>
                  <a:pt x="694" y="538"/>
                  <a:pt x="694" y="346"/>
                </a:cubicBezTo>
                <a:cubicBezTo>
                  <a:pt x="694" y="155"/>
                  <a:pt x="538" y="0"/>
                  <a:pt x="347" y="0"/>
                </a:cubicBezTo>
                <a:close/>
                <a:moveTo>
                  <a:pt x="158" y="610"/>
                </a:moveTo>
                <a:lnTo>
                  <a:pt x="158" y="610"/>
                </a:lnTo>
                <a:cubicBezTo>
                  <a:pt x="171" y="606"/>
                  <a:pt x="187" y="602"/>
                  <a:pt x="205" y="602"/>
                </a:cubicBezTo>
                <a:cubicBezTo>
                  <a:pt x="243" y="602"/>
                  <a:pt x="243" y="602"/>
                  <a:pt x="243" y="602"/>
                </a:cubicBezTo>
                <a:cubicBezTo>
                  <a:pt x="246" y="602"/>
                  <a:pt x="250" y="600"/>
                  <a:pt x="252" y="597"/>
                </a:cubicBezTo>
                <a:cubicBezTo>
                  <a:pt x="293" y="539"/>
                  <a:pt x="293" y="539"/>
                  <a:pt x="293" y="539"/>
                </a:cubicBezTo>
                <a:cubicBezTo>
                  <a:pt x="309" y="548"/>
                  <a:pt x="326" y="553"/>
                  <a:pt x="345" y="553"/>
                </a:cubicBezTo>
                <a:cubicBezTo>
                  <a:pt x="366" y="553"/>
                  <a:pt x="386" y="546"/>
                  <a:pt x="403" y="535"/>
                </a:cubicBezTo>
                <a:cubicBezTo>
                  <a:pt x="442" y="596"/>
                  <a:pt x="442" y="596"/>
                  <a:pt x="442" y="596"/>
                </a:cubicBezTo>
                <a:cubicBezTo>
                  <a:pt x="444" y="600"/>
                  <a:pt x="448" y="602"/>
                  <a:pt x="452" y="602"/>
                </a:cubicBezTo>
                <a:cubicBezTo>
                  <a:pt x="491" y="602"/>
                  <a:pt x="491" y="602"/>
                  <a:pt x="491" y="602"/>
                </a:cubicBezTo>
                <a:cubicBezTo>
                  <a:pt x="509" y="602"/>
                  <a:pt x="523" y="604"/>
                  <a:pt x="537" y="609"/>
                </a:cubicBezTo>
                <a:cubicBezTo>
                  <a:pt x="483" y="647"/>
                  <a:pt x="418" y="670"/>
                  <a:pt x="347" y="670"/>
                </a:cubicBezTo>
                <a:cubicBezTo>
                  <a:pt x="279" y="670"/>
                  <a:pt x="213" y="648"/>
                  <a:pt x="158" y="610"/>
                </a:cubicBezTo>
                <a:close/>
                <a:moveTo>
                  <a:pt x="476" y="294"/>
                </a:moveTo>
                <a:lnTo>
                  <a:pt x="476" y="294"/>
                </a:lnTo>
                <a:cubicBezTo>
                  <a:pt x="483" y="294"/>
                  <a:pt x="484" y="295"/>
                  <a:pt x="484" y="295"/>
                </a:cubicBezTo>
                <a:cubicBezTo>
                  <a:pt x="485" y="297"/>
                  <a:pt x="485" y="303"/>
                  <a:pt x="485" y="309"/>
                </a:cubicBezTo>
                <a:cubicBezTo>
                  <a:pt x="485" y="360"/>
                  <a:pt x="485" y="360"/>
                  <a:pt x="485" y="360"/>
                </a:cubicBezTo>
                <a:cubicBezTo>
                  <a:pt x="485" y="367"/>
                  <a:pt x="482" y="374"/>
                  <a:pt x="472" y="374"/>
                </a:cubicBezTo>
                <a:cubicBezTo>
                  <a:pt x="466" y="374"/>
                  <a:pt x="461" y="380"/>
                  <a:pt x="461" y="386"/>
                </a:cubicBezTo>
                <a:cubicBezTo>
                  <a:pt x="461" y="451"/>
                  <a:pt x="410" y="530"/>
                  <a:pt x="345" y="530"/>
                </a:cubicBezTo>
                <a:cubicBezTo>
                  <a:pt x="281" y="530"/>
                  <a:pt x="226" y="450"/>
                  <a:pt x="226" y="386"/>
                </a:cubicBezTo>
                <a:cubicBezTo>
                  <a:pt x="226" y="380"/>
                  <a:pt x="221" y="374"/>
                  <a:pt x="215" y="374"/>
                </a:cubicBezTo>
                <a:cubicBezTo>
                  <a:pt x="206" y="374"/>
                  <a:pt x="198" y="367"/>
                  <a:pt x="198" y="360"/>
                </a:cubicBezTo>
                <a:cubicBezTo>
                  <a:pt x="198" y="308"/>
                  <a:pt x="198" y="308"/>
                  <a:pt x="198" y="308"/>
                </a:cubicBezTo>
                <a:cubicBezTo>
                  <a:pt x="197" y="298"/>
                  <a:pt x="199" y="296"/>
                  <a:pt x="200" y="295"/>
                </a:cubicBezTo>
                <a:cubicBezTo>
                  <a:pt x="201" y="294"/>
                  <a:pt x="203" y="294"/>
                  <a:pt x="204" y="294"/>
                </a:cubicBezTo>
                <a:cubicBezTo>
                  <a:pt x="205" y="294"/>
                  <a:pt x="205" y="294"/>
                  <a:pt x="205" y="294"/>
                </a:cubicBezTo>
                <a:cubicBezTo>
                  <a:pt x="208" y="295"/>
                  <a:pt x="212" y="294"/>
                  <a:pt x="214" y="292"/>
                </a:cubicBezTo>
                <a:cubicBezTo>
                  <a:pt x="217" y="289"/>
                  <a:pt x="218" y="286"/>
                  <a:pt x="218" y="283"/>
                </a:cubicBezTo>
                <a:cubicBezTo>
                  <a:pt x="218" y="231"/>
                  <a:pt x="218" y="231"/>
                  <a:pt x="218" y="231"/>
                </a:cubicBezTo>
                <a:cubicBezTo>
                  <a:pt x="218" y="193"/>
                  <a:pt x="244" y="165"/>
                  <a:pt x="279" y="165"/>
                </a:cubicBezTo>
                <a:cubicBezTo>
                  <a:pt x="284" y="166"/>
                  <a:pt x="293" y="165"/>
                  <a:pt x="299" y="157"/>
                </a:cubicBezTo>
                <a:cubicBezTo>
                  <a:pt x="313" y="137"/>
                  <a:pt x="362" y="124"/>
                  <a:pt x="402" y="137"/>
                </a:cubicBezTo>
                <a:cubicBezTo>
                  <a:pt x="431" y="145"/>
                  <a:pt x="463" y="169"/>
                  <a:pt x="464" y="231"/>
                </a:cubicBezTo>
                <a:cubicBezTo>
                  <a:pt x="464" y="283"/>
                  <a:pt x="464" y="283"/>
                  <a:pt x="464" y="283"/>
                </a:cubicBezTo>
                <a:cubicBezTo>
                  <a:pt x="464" y="289"/>
                  <a:pt x="469" y="294"/>
                  <a:pt x="476" y="294"/>
                </a:cubicBezTo>
                <a:close/>
                <a:moveTo>
                  <a:pt x="558" y="592"/>
                </a:moveTo>
                <a:lnTo>
                  <a:pt x="558" y="592"/>
                </a:lnTo>
                <a:cubicBezTo>
                  <a:pt x="538" y="583"/>
                  <a:pt x="518" y="578"/>
                  <a:pt x="491" y="578"/>
                </a:cubicBezTo>
                <a:cubicBezTo>
                  <a:pt x="459" y="578"/>
                  <a:pt x="459" y="578"/>
                  <a:pt x="459" y="578"/>
                </a:cubicBezTo>
                <a:cubicBezTo>
                  <a:pt x="422" y="521"/>
                  <a:pt x="422" y="521"/>
                  <a:pt x="422" y="521"/>
                </a:cubicBezTo>
                <a:cubicBezTo>
                  <a:pt x="458" y="491"/>
                  <a:pt x="481" y="442"/>
                  <a:pt x="484" y="396"/>
                </a:cubicBezTo>
                <a:cubicBezTo>
                  <a:pt x="498" y="391"/>
                  <a:pt x="509" y="378"/>
                  <a:pt x="509" y="360"/>
                </a:cubicBezTo>
                <a:cubicBezTo>
                  <a:pt x="509" y="307"/>
                  <a:pt x="509" y="307"/>
                  <a:pt x="509" y="307"/>
                </a:cubicBezTo>
                <a:cubicBezTo>
                  <a:pt x="509" y="297"/>
                  <a:pt x="509" y="287"/>
                  <a:pt x="500" y="280"/>
                </a:cubicBezTo>
                <a:cubicBezTo>
                  <a:pt x="497" y="276"/>
                  <a:pt x="493" y="273"/>
                  <a:pt x="488" y="272"/>
                </a:cubicBezTo>
                <a:cubicBezTo>
                  <a:pt x="488" y="231"/>
                  <a:pt x="488" y="231"/>
                  <a:pt x="488" y="231"/>
                </a:cubicBezTo>
                <a:cubicBezTo>
                  <a:pt x="487" y="151"/>
                  <a:pt x="438" y="124"/>
                  <a:pt x="410" y="114"/>
                </a:cubicBezTo>
                <a:cubicBezTo>
                  <a:pt x="363" y="100"/>
                  <a:pt x="301" y="113"/>
                  <a:pt x="283" y="142"/>
                </a:cubicBezTo>
                <a:cubicBezTo>
                  <a:pt x="282" y="142"/>
                  <a:pt x="281" y="142"/>
                  <a:pt x="280" y="142"/>
                </a:cubicBezTo>
                <a:cubicBezTo>
                  <a:pt x="232" y="142"/>
                  <a:pt x="195" y="180"/>
                  <a:pt x="195" y="231"/>
                </a:cubicBezTo>
                <a:cubicBezTo>
                  <a:pt x="195" y="272"/>
                  <a:pt x="195" y="272"/>
                  <a:pt x="195" y="272"/>
                </a:cubicBezTo>
                <a:cubicBezTo>
                  <a:pt x="192" y="273"/>
                  <a:pt x="188" y="274"/>
                  <a:pt x="185" y="278"/>
                </a:cubicBezTo>
                <a:cubicBezTo>
                  <a:pt x="176" y="285"/>
                  <a:pt x="173" y="295"/>
                  <a:pt x="174" y="309"/>
                </a:cubicBezTo>
                <a:cubicBezTo>
                  <a:pt x="174" y="360"/>
                  <a:pt x="174" y="360"/>
                  <a:pt x="174" y="360"/>
                </a:cubicBezTo>
                <a:cubicBezTo>
                  <a:pt x="174" y="377"/>
                  <a:pt x="187" y="391"/>
                  <a:pt x="204" y="396"/>
                </a:cubicBezTo>
                <a:cubicBezTo>
                  <a:pt x="207" y="444"/>
                  <a:pt x="234" y="495"/>
                  <a:pt x="273" y="526"/>
                </a:cubicBezTo>
                <a:cubicBezTo>
                  <a:pt x="237" y="578"/>
                  <a:pt x="237" y="578"/>
                  <a:pt x="237" y="578"/>
                </a:cubicBezTo>
                <a:cubicBezTo>
                  <a:pt x="205" y="578"/>
                  <a:pt x="205" y="578"/>
                  <a:pt x="205" y="578"/>
                </a:cubicBezTo>
                <a:cubicBezTo>
                  <a:pt x="179" y="578"/>
                  <a:pt x="156" y="584"/>
                  <a:pt x="136" y="592"/>
                </a:cubicBezTo>
                <a:cubicBezTo>
                  <a:pt x="64" y="531"/>
                  <a:pt x="22" y="441"/>
                  <a:pt x="22" y="346"/>
                </a:cubicBezTo>
                <a:cubicBezTo>
                  <a:pt x="22" y="167"/>
                  <a:pt x="168" y="23"/>
                  <a:pt x="347" y="23"/>
                </a:cubicBezTo>
                <a:cubicBezTo>
                  <a:pt x="525" y="23"/>
                  <a:pt x="671" y="167"/>
                  <a:pt x="671" y="346"/>
                </a:cubicBezTo>
                <a:cubicBezTo>
                  <a:pt x="671" y="444"/>
                  <a:pt x="626" y="532"/>
                  <a:pt x="558" y="592"/>
                </a:cubicBez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Freeform 78"/>
          <p:cNvSpPr>
            <a:spLocks noChangeArrowheads="1"/>
          </p:cNvSpPr>
          <p:nvPr/>
        </p:nvSpPr>
        <p:spPr bwMode="auto">
          <a:xfrm>
            <a:off x="7478713" y="1905000"/>
            <a:ext cx="255587" cy="279400"/>
          </a:xfrm>
          <a:custGeom>
            <a:avLst/>
            <a:gdLst>
              <a:gd name="T0" fmla="*/ 5054 w 607"/>
              <a:gd name="T1" fmla="*/ 279334 h 666"/>
              <a:gd name="T2" fmla="*/ 5054 w 607"/>
              <a:gd name="T3" fmla="*/ 279334 h 666"/>
              <a:gd name="T4" fmla="*/ 9688 w 607"/>
              <a:gd name="T5" fmla="*/ 274293 h 666"/>
              <a:gd name="T6" fmla="*/ 90980 w 607"/>
              <a:gd name="T7" fmla="*/ 217586 h 666"/>
              <a:gd name="T8" fmla="*/ 95613 w 607"/>
              <a:gd name="T9" fmla="*/ 214646 h 666"/>
              <a:gd name="T10" fmla="*/ 106985 w 607"/>
              <a:gd name="T11" fmla="*/ 179782 h 666"/>
              <a:gd name="T12" fmla="*/ 127624 w 607"/>
              <a:gd name="T13" fmla="*/ 181042 h 666"/>
              <a:gd name="T14" fmla="*/ 148263 w 607"/>
              <a:gd name="T15" fmla="*/ 179782 h 666"/>
              <a:gd name="T16" fmla="*/ 159636 w 607"/>
              <a:gd name="T17" fmla="*/ 214646 h 666"/>
              <a:gd name="T18" fmla="*/ 164690 w 607"/>
              <a:gd name="T19" fmla="*/ 217586 h 666"/>
              <a:gd name="T20" fmla="*/ 245561 w 607"/>
              <a:gd name="T21" fmla="*/ 274293 h 666"/>
              <a:gd name="T22" fmla="*/ 250616 w 607"/>
              <a:gd name="T23" fmla="*/ 279334 h 666"/>
              <a:gd name="T24" fmla="*/ 255249 w 607"/>
              <a:gd name="T25" fmla="*/ 274293 h 666"/>
              <a:gd name="T26" fmla="*/ 168060 w 607"/>
              <a:gd name="T27" fmla="*/ 208345 h 666"/>
              <a:gd name="T28" fmla="*/ 158372 w 607"/>
              <a:gd name="T29" fmla="*/ 178522 h 666"/>
              <a:gd name="T30" fmla="*/ 230398 w 607"/>
              <a:gd name="T31" fmla="*/ 129376 h 666"/>
              <a:gd name="T32" fmla="*/ 230398 w 607"/>
              <a:gd name="T33" fmla="*/ 124755 h 666"/>
              <a:gd name="T34" fmla="*/ 206389 w 607"/>
              <a:gd name="T35" fmla="*/ 76869 h 666"/>
              <a:gd name="T36" fmla="*/ 127624 w 607"/>
              <a:gd name="T37" fmla="*/ 0 h 666"/>
              <a:gd name="T38" fmla="*/ 49281 w 607"/>
              <a:gd name="T39" fmla="*/ 76869 h 666"/>
              <a:gd name="T40" fmla="*/ 25272 w 607"/>
              <a:gd name="T41" fmla="*/ 124755 h 666"/>
              <a:gd name="T42" fmla="*/ 25272 w 607"/>
              <a:gd name="T43" fmla="*/ 129376 h 666"/>
              <a:gd name="T44" fmla="*/ 97298 w 607"/>
              <a:gd name="T45" fmla="*/ 178522 h 666"/>
              <a:gd name="T46" fmla="*/ 87189 w 607"/>
              <a:gd name="T47" fmla="*/ 208345 h 666"/>
              <a:gd name="T48" fmla="*/ 0 w 607"/>
              <a:gd name="T49" fmla="*/ 274293 h 666"/>
              <a:gd name="T50" fmla="*/ 5054 w 607"/>
              <a:gd name="T51" fmla="*/ 279334 h 666"/>
              <a:gd name="T52" fmla="*/ 35381 w 607"/>
              <a:gd name="T53" fmla="*/ 127275 h 666"/>
              <a:gd name="T54" fmla="*/ 35381 w 607"/>
              <a:gd name="T55" fmla="*/ 127275 h 666"/>
              <a:gd name="T56" fmla="*/ 58968 w 607"/>
              <a:gd name="T57" fmla="*/ 78970 h 666"/>
              <a:gd name="T58" fmla="*/ 127624 w 607"/>
              <a:gd name="T59" fmla="*/ 9661 h 666"/>
              <a:gd name="T60" fmla="*/ 196702 w 607"/>
              <a:gd name="T61" fmla="*/ 79810 h 666"/>
              <a:gd name="T62" fmla="*/ 220289 w 607"/>
              <a:gd name="T63" fmla="*/ 127275 h 666"/>
              <a:gd name="T64" fmla="*/ 127624 w 607"/>
              <a:gd name="T65" fmla="*/ 171381 h 666"/>
              <a:gd name="T66" fmla="*/ 35381 w 607"/>
              <a:gd name="T67" fmla="*/ 127275 h 66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07" h="666">
                <a:moveTo>
                  <a:pt x="12" y="665"/>
                </a:moveTo>
                <a:lnTo>
                  <a:pt x="12" y="665"/>
                </a:lnTo>
                <a:cubicBezTo>
                  <a:pt x="18" y="665"/>
                  <a:pt x="23" y="660"/>
                  <a:pt x="23" y="653"/>
                </a:cubicBezTo>
                <a:cubicBezTo>
                  <a:pt x="23" y="580"/>
                  <a:pt x="142" y="518"/>
                  <a:pt x="216" y="518"/>
                </a:cubicBezTo>
                <a:cubicBezTo>
                  <a:pt x="221" y="518"/>
                  <a:pt x="225" y="515"/>
                  <a:pt x="227" y="511"/>
                </a:cubicBezTo>
                <a:cubicBezTo>
                  <a:pt x="254" y="428"/>
                  <a:pt x="254" y="428"/>
                  <a:pt x="254" y="428"/>
                </a:cubicBezTo>
                <a:cubicBezTo>
                  <a:pt x="270" y="430"/>
                  <a:pt x="286" y="431"/>
                  <a:pt x="303" y="431"/>
                </a:cubicBezTo>
                <a:cubicBezTo>
                  <a:pt x="321" y="431"/>
                  <a:pt x="337" y="430"/>
                  <a:pt x="352" y="428"/>
                </a:cubicBezTo>
                <a:cubicBezTo>
                  <a:pt x="379" y="511"/>
                  <a:pt x="379" y="511"/>
                  <a:pt x="379" y="511"/>
                </a:cubicBezTo>
                <a:cubicBezTo>
                  <a:pt x="381" y="515"/>
                  <a:pt x="386" y="518"/>
                  <a:pt x="391" y="518"/>
                </a:cubicBezTo>
                <a:cubicBezTo>
                  <a:pt x="465" y="518"/>
                  <a:pt x="583" y="580"/>
                  <a:pt x="583" y="653"/>
                </a:cubicBezTo>
                <a:cubicBezTo>
                  <a:pt x="583" y="660"/>
                  <a:pt x="589" y="665"/>
                  <a:pt x="595" y="665"/>
                </a:cubicBezTo>
                <a:cubicBezTo>
                  <a:pt x="601" y="665"/>
                  <a:pt x="606" y="660"/>
                  <a:pt x="606" y="653"/>
                </a:cubicBezTo>
                <a:cubicBezTo>
                  <a:pt x="606" y="566"/>
                  <a:pt x="484" y="500"/>
                  <a:pt x="399" y="496"/>
                </a:cubicBezTo>
                <a:cubicBezTo>
                  <a:pt x="376" y="425"/>
                  <a:pt x="376" y="425"/>
                  <a:pt x="376" y="425"/>
                </a:cubicBezTo>
                <a:cubicBezTo>
                  <a:pt x="490" y="403"/>
                  <a:pt x="535" y="332"/>
                  <a:pt x="547" y="308"/>
                </a:cubicBezTo>
                <a:cubicBezTo>
                  <a:pt x="549" y="305"/>
                  <a:pt x="549" y="301"/>
                  <a:pt x="547" y="297"/>
                </a:cubicBezTo>
                <a:cubicBezTo>
                  <a:pt x="533" y="274"/>
                  <a:pt x="496" y="208"/>
                  <a:pt x="490" y="183"/>
                </a:cubicBezTo>
                <a:cubicBezTo>
                  <a:pt x="463" y="67"/>
                  <a:pt x="394" y="0"/>
                  <a:pt x="303" y="0"/>
                </a:cubicBezTo>
                <a:cubicBezTo>
                  <a:pt x="213" y="0"/>
                  <a:pt x="144" y="67"/>
                  <a:pt x="117" y="183"/>
                </a:cubicBezTo>
                <a:cubicBezTo>
                  <a:pt x="111" y="208"/>
                  <a:pt x="74" y="274"/>
                  <a:pt x="60" y="297"/>
                </a:cubicBezTo>
                <a:cubicBezTo>
                  <a:pt x="58" y="301"/>
                  <a:pt x="58" y="305"/>
                  <a:pt x="60" y="308"/>
                </a:cubicBezTo>
                <a:cubicBezTo>
                  <a:pt x="71" y="332"/>
                  <a:pt x="117" y="403"/>
                  <a:pt x="231" y="425"/>
                </a:cubicBezTo>
                <a:cubicBezTo>
                  <a:pt x="207" y="496"/>
                  <a:pt x="207" y="496"/>
                  <a:pt x="207" y="496"/>
                </a:cubicBezTo>
                <a:cubicBezTo>
                  <a:pt x="122" y="500"/>
                  <a:pt x="0" y="566"/>
                  <a:pt x="0" y="653"/>
                </a:cubicBezTo>
                <a:cubicBezTo>
                  <a:pt x="0" y="660"/>
                  <a:pt x="5" y="665"/>
                  <a:pt x="12" y="665"/>
                </a:cubicBezTo>
                <a:close/>
                <a:moveTo>
                  <a:pt x="84" y="303"/>
                </a:moveTo>
                <a:lnTo>
                  <a:pt x="84" y="303"/>
                </a:lnTo>
                <a:cubicBezTo>
                  <a:pt x="95" y="283"/>
                  <a:pt x="133" y="218"/>
                  <a:pt x="140" y="188"/>
                </a:cubicBezTo>
                <a:cubicBezTo>
                  <a:pt x="151" y="140"/>
                  <a:pt x="191" y="23"/>
                  <a:pt x="303" y="23"/>
                </a:cubicBezTo>
                <a:cubicBezTo>
                  <a:pt x="416" y="23"/>
                  <a:pt x="455" y="140"/>
                  <a:pt x="467" y="190"/>
                </a:cubicBezTo>
                <a:cubicBezTo>
                  <a:pt x="474" y="218"/>
                  <a:pt x="511" y="283"/>
                  <a:pt x="523" y="303"/>
                </a:cubicBezTo>
                <a:cubicBezTo>
                  <a:pt x="506" y="334"/>
                  <a:pt x="449" y="408"/>
                  <a:pt x="303" y="408"/>
                </a:cubicBezTo>
                <a:cubicBezTo>
                  <a:pt x="157" y="408"/>
                  <a:pt x="100" y="334"/>
                  <a:pt x="84" y="303"/>
                </a:cubicBez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Freeform 79"/>
          <p:cNvSpPr>
            <a:spLocks noChangeArrowheads="1"/>
          </p:cNvSpPr>
          <p:nvPr/>
        </p:nvSpPr>
        <p:spPr bwMode="auto">
          <a:xfrm>
            <a:off x="1390650" y="1890713"/>
            <a:ext cx="265113" cy="301625"/>
          </a:xfrm>
          <a:custGeom>
            <a:avLst/>
            <a:gdLst>
              <a:gd name="T0" fmla="*/ 5030 w 632"/>
              <a:gd name="T1" fmla="*/ 301565 h 718"/>
              <a:gd name="T2" fmla="*/ 10061 w 632"/>
              <a:gd name="T3" fmla="*/ 283059 h 718"/>
              <a:gd name="T4" fmla="*/ 80486 w 632"/>
              <a:gd name="T5" fmla="*/ 237635 h 718"/>
              <a:gd name="T6" fmla="*/ 103961 w 632"/>
              <a:gd name="T7" fmla="*/ 207773 h 718"/>
              <a:gd name="T8" fmla="*/ 157199 w 632"/>
              <a:gd name="T9" fmla="*/ 206091 h 718"/>
              <a:gd name="T10" fmla="*/ 179836 w 632"/>
              <a:gd name="T11" fmla="*/ 237635 h 718"/>
              <a:gd name="T12" fmla="*/ 254453 w 632"/>
              <a:gd name="T13" fmla="*/ 283059 h 718"/>
              <a:gd name="T14" fmla="*/ 259064 w 632"/>
              <a:gd name="T15" fmla="*/ 301565 h 718"/>
              <a:gd name="T16" fmla="*/ 264514 w 632"/>
              <a:gd name="T17" fmla="*/ 283059 h 718"/>
              <a:gd name="T18" fmla="*/ 182351 w 632"/>
              <a:gd name="T19" fmla="*/ 227962 h 718"/>
              <a:gd name="T20" fmla="*/ 194089 w 632"/>
              <a:gd name="T21" fmla="*/ 140058 h 718"/>
              <a:gd name="T22" fmla="*/ 205407 w 632"/>
              <a:gd name="T23" fmla="*/ 98419 h 718"/>
              <a:gd name="T24" fmla="*/ 195765 w 632"/>
              <a:gd name="T25" fmla="*/ 82857 h 718"/>
              <a:gd name="T26" fmla="*/ 159295 w 632"/>
              <a:gd name="T27" fmla="*/ 7991 h 718"/>
              <a:gd name="T28" fmla="*/ 98092 w 632"/>
              <a:gd name="T29" fmla="*/ 20609 h 718"/>
              <a:gd name="T30" fmla="*/ 58688 w 632"/>
              <a:gd name="T31" fmla="*/ 82016 h 718"/>
              <a:gd name="T32" fmla="*/ 48627 w 632"/>
              <a:gd name="T33" fmla="*/ 99260 h 718"/>
              <a:gd name="T34" fmla="*/ 62460 w 632"/>
              <a:gd name="T35" fmla="*/ 140478 h 718"/>
              <a:gd name="T36" fmla="*/ 77971 w 632"/>
              <a:gd name="T37" fmla="*/ 227962 h 718"/>
              <a:gd name="T38" fmla="*/ 0 w 632"/>
              <a:gd name="T39" fmla="*/ 283059 h 718"/>
              <a:gd name="T40" fmla="*/ 5030 w 632"/>
              <a:gd name="T41" fmla="*/ 301565 h 718"/>
              <a:gd name="T42" fmla="*/ 72521 w 632"/>
              <a:gd name="T43" fmla="*/ 136272 h 718"/>
              <a:gd name="T44" fmla="*/ 58688 w 632"/>
              <a:gd name="T45" fmla="*/ 123654 h 718"/>
              <a:gd name="T46" fmla="*/ 59945 w 632"/>
              <a:gd name="T47" fmla="*/ 92110 h 718"/>
              <a:gd name="T48" fmla="*/ 62880 w 632"/>
              <a:gd name="T49" fmla="*/ 91689 h 718"/>
              <a:gd name="T50" fmla="*/ 68329 w 632"/>
              <a:gd name="T51" fmla="*/ 87063 h 718"/>
              <a:gd name="T52" fmla="*/ 97673 w 632"/>
              <a:gd name="T53" fmla="*/ 30703 h 718"/>
              <a:gd name="T54" fmla="*/ 156361 w 632"/>
              <a:gd name="T55" fmla="*/ 16824 h 718"/>
              <a:gd name="T56" fmla="*/ 185705 w 632"/>
              <a:gd name="T57" fmla="*/ 87063 h 718"/>
              <a:gd name="T58" fmla="*/ 194927 w 632"/>
              <a:gd name="T59" fmla="*/ 92531 h 718"/>
              <a:gd name="T60" fmla="*/ 195765 w 632"/>
              <a:gd name="T61" fmla="*/ 123654 h 718"/>
              <a:gd name="T62" fmla="*/ 184447 w 632"/>
              <a:gd name="T63" fmla="*/ 136272 h 718"/>
              <a:gd name="T64" fmla="*/ 72521 w 632"/>
              <a:gd name="T65" fmla="*/ 136272 h 71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632" h="718">
                <a:moveTo>
                  <a:pt x="12" y="717"/>
                </a:moveTo>
                <a:lnTo>
                  <a:pt x="12" y="717"/>
                </a:lnTo>
                <a:cubicBezTo>
                  <a:pt x="19" y="717"/>
                  <a:pt x="24" y="712"/>
                  <a:pt x="24" y="706"/>
                </a:cubicBezTo>
                <a:cubicBezTo>
                  <a:pt x="24" y="673"/>
                  <a:pt x="24" y="673"/>
                  <a:pt x="24" y="673"/>
                </a:cubicBezTo>
                <a:cubicBezTo>
                  <a:pt x="24" y="605"/>
                  <a:pt x="70" y="565"/>
                  <a:pt x="149" y="565"/>
                </a:cubicBezTo>
                <a:cubicBezTo>
                  <a:pt x="192" y="565"/>
                  <a:pt x="192" y="565"/>
                  <a:pt x="192" y="565"/>
                </a:cubicBezTo>
                <a:cubicBezTo>
                  <a:pt x="197" y="565"/>
                  <a:pt x="200" y="564"/>
                  <a:pt x="202" y="561"/>
                </a:cubicBezTo>
                <a:cubicBezTo>
                  <a:pt x="248" y="494"/>
                  <a:pt x="248" y="494"/>
                  <a:pt x="248" y="494"/>
                </a:cubicBezTo>
                <a:cubicBezTo>
                  <a:pt x="266" y="505"/>
                  <a:pt x="286" y="510"/>
                  <a:pt x="308" y="510"/>
                </a:cubicBezTo>
                <a:cubicBezTo>
                  <a:pt x="332" y="510"/>
                  <a:pt x="354" y="503"/>
                  <a:pt x="375" y="490"/>
                </a:cubicBezTo>
                <a:cubicBezTo>
                  <a:pt x="418" y="560"/>
                  <a:pt x="418" y="560"/>
                  <a:pt x="418" y="560"/>
                </a:cubicBezTo>
                <a:cubicBezTo>
                  <a:pt x="420" y="563"/>
                  <a:pt x="425" y="565"/>
                  <a:pt x="429" y="565"/>
                </a:cubicBezTo>
                <a:cubicBezTo>
                  <a:pt x="472" y="565"/>
                  <a:pt x="472" y="565"/>
                  <a:pt x="472" y="565"/>
                </a:cubicBezTo>
                <a:cubicBezTo>
                  <a:pt x="537" y="565"/>
                  <a:pt x="607" y="594"/>
                  <a:pt x="607" y="673"/>
                </a:cubicBezTo>
                <a:cubicBezTo>
                  <a:pt x="607" y="706"/>
                  <a:pt x="607" y="706"/>
                  <a:pt x="607" y="706"/>
                </a:cubicBezTo>
                <a:cubicBezTo>
                  <a:pt x="607" y="712"/>
                  <a:pt x="612" y="717"/>
                  <a:pt x="618" y="717"/>
                </a:cubicBezTo>
                <a:cubicBezTo>
                  <a:pt x="626" y="717"/>
                  <a:pt x="631" y="712"/>
                  <a:pt x="631" y="706"/>
                </a:cubicBezTo>
                <a:cubicBezTo>
                  <a:pt x="631" y="673"/>
                  <a:pt x="631" y="673"/>
                  <a:pt x="631" y="673"/>
                </a:cubicBezTo>
                <a:cubicBezTo>
                  <a:pt x="631" y="594"/>
                  <a:pt x="568" y="542"/>
                  <a:pt x="472" y="542"/>
                </a:cubicBezTo>
                <a:cubicBezTo>
                  <a:pt x="435" y="542"/>
                  <a:pt x="435" y="542"/>
                  <a:pt x="435" y="542"/>
                </a:cubicBezTo>
                <a:cubicBezTo>
                  <a:pt x="393" y="476"/>
                  <a:pt x="393" y="476"/>
                  <a:pt x="393" y="476"/>
                </a:cubicBezTo>
                <a:cubicBezTo>
                  <a:pt x="433" y="441"/>
                  <a:pt x="460" y="386"/>
                  <a:pt x="463" y="333"/>
                </a:cubicBezTo>
                <a:cubicBezTo>
                  <a:pt x="479" y="329"/>
                  <a:pt x="490" y="313"/>
                  <a:pt x="490" y="294"/>
                </a:cubicBezTo>
                <a:cubicBezTo>
                  <a:pt x="490" y="234"/>
                  <a:pt x="490" y="234"/>
                  <a:pt x="490" y="234"/>
                </a:cubicBezTo>
                <a:cubicBezTo>
                  <a:pt x="490" y="224"/>
                  <a:pt x="490" y="212"/>
                  <a:pt x="482" y="204"/>
                </a:cubicBezTo>
                <a:cubicBezTo>
                  <a:pt x="479" y="200"/>
                  <a:pt x="473" y="198"/>
                  <a:pt x="467" y="197"/>
                </a:cubicBezTo>
                <a:cubicBezTo>
                  <a:pt x="467" y="149"/>
                  <a:pt x="467" y="149"/>
                  <a:pt x="467" y="149"/>
                </a:cubicBezTo>
                <a:cubicBezTo>
                  <a:pt x="465" y="58"/>
                  <a:pt x="412" y="28"/>
                  <a:pt x="380" y="19"/>
                </a:cubicBezTo>
                <a:cubicBezTo>
                  <a:pt x="321" y="0"/>
                  <a:pt x="257" y="20"/>
                  <a:pt x="236" y="50"/>
                </a:cubicBezTo>
                <a:cubicBezTo>
                  <a:pt x="235" y="50"/>
                  <a:pt x="234" y="49"/>
                  <a:pt x="234" y="49"/>
                </a:cubicBezTo>
                <a:cubicBezTo>
                  <a:pt x="180" y="49"/>
                  <a:pt x="140" y="91"/>
                  <a:pt x="140" y="149"/>
                </a:cubicBezTo>
                <a:cubicBezTo>
                  <a:pt x="140" y="195"/>
                  <a:pt x="140" y="195"/>
                  <a:pt x="140" y="195"/>
                </a:cubicBezTo>
                <a:cubicBezTo>
                  <a:pt x="136" y="197"/>
                  <a:pt x="132" y="199"/>
                  <a:pt x="128" y="203"/>
                </a:cubicBezTo>
                <a:cubicBezTo>
                  <a:pt x="120" y="210"/>
                  <a:pt x="115" y="222"/>
                  <a:pt x="116" y="236"/>
                </a:cubicBezTo>
                <a:cubicBezTo>
                  <a:pt x="116" y="294"/>
                  <a:pt x="116" y="294"/>
                  <a:pt x="116" y="294"/>
                </a:cubicBezTo>
                <a:cubicBezTo>
                  <a:pt x="116" y="312"/>
                  <a:pt x="131" y="329"/>
                  <a:pt x="149" y="334"/>
                </a:cubicBezTo>
                <a:cubicBezTo>
                  <a:pt x="153" y="388"/>
                  <a:pt x="184" y="447"/>
                  <a:pt x="229" y="481"/>
                </a:cubicBezTo>
                <a:cubicBezTo>
                  <a:pt x="186" y="542"/>
                  <a:pt x="186" y="542"/>
                  <a:pt x="186" y="542"/>
                </a:cubicBezTo>
                <a:cubicBezTo>
                  <a:pt x="149" y="542"/>
                  <a:pt x="149" y="542"/>
                  <a:pt x="149" y="542"/>
                </a:cubicBezTo>
                <a:cubicBezTo>
                  <a:pt x="56" y="542"/>
                  <a:pt x="0" y="591"/>
                  <a:pt x="0" y="673"/>
                </a:cubicBezTo>
                <a:cubicBezTo>
                  <a:pt x="0" y="706"/>
                  <a:pt x="0" y="706"/>
                  <a:pt x="0" y="706"/>
                </a:cubicBezTo>
                <a:cubicBezTo>
                  <a:pt x="0" y="712"/>
                  <a:pt x="5" y="717"/>
                  <a:pt x="12" y="717"/>
                </a:cubicBezTo>
                <a:close/>
                <a:moveTo>
                  <a:pt x="173" y="324"/>
                </a:moveTo>
                <a:lnTo>
                  <a:pt x="173" y="324"/>
                </a:lnTo>
                <a:cubicBezTo>
                  <a:pt x="173" y="317"/>
                  <a:pt x="167" y="312"/>
                  <a:pt x="160" y="312"/>
                </a:cubicBezTo>
                <a:cubicBezTo>
                  <a:pt x="150" y="312"/>
                  <a:pt x="140" y="303"/>
                  <a:pt x="140" y="294"/>
                </a:cubicBezTo>
                <a:cubicBezTo>
                  <a:pt x="140" y="235"/>
                  <a:pt x="140" y="235"/>
                  <a:pt x="140" y="235"/>
                </a:cubicBezTo>
                <a:cubicBezTo>
                  <a:pt x="139" y="228"/>
                  <a:pt x="140" y="222"/>
                  <a:pt x="143" y="219"/>
                </a:cubicBezTo>
                <a:cubicBezTo>
                  <a:pt x="144" y="218"/>
                  <a:pt x="147" y="218"/>
                  <a:pt x="149" y="218"/>
                </a:cubicBezTo>
                <a:lnTo>
                  <a:pt x="150" y="218"/>
                </a:lnTo>
                <a:cubicBezTo>
                  <a:pt x="153" y="218"/>
                  <a:pt x="157" y="218"/>
                  <a:pt x="159" y="215"/>
                </a:cubicBezTo>
                <a:cubicBezTo>
                  <a:pt x="162" y="213"/>
                  <a:pt x="163" y="210"/>
                  <a:pt x="163" y="207"/>
                </a:cubicBezTo>
                <a:cubicBezTo>
                  <a:pt x="163" y="149"/>
                  <a:pt x="163" y="149"/>
                  <a:pt x="163" y="149"/>
                </a:cubicBezTo>
                <a:cubicBezTo>
                  <a:pt x="163" y="105"/>
                  <a:pt x="192" y="73"/>
                  <a:pt x="233" y="73"/>
                </a:cubicBezTo>
                <a:cubicBezTo>
                  <a:pt x="238" y="74"/>
                  <a:pt x="248" y="73"/>
                  <a:pt x="255" y="63"/>
                </a:cubicBezTo>
                <a:cubicBezTo>
                  <a:pt x="270" y="40"/>
                  <a:pt x="327" y="26"/>
                  <a:pt x="373" y="40"/>
                </a:cubicBezTo>
                <a:cubicBezTo>
                  <a:pt x="405" y="51"/>
                  <a:pt x="442" y="77"/>
                  <a:pt x="443" y="149"/>
                </a:cubicBezTo>
                <a:cubicBezTo>
                  <a:pt x="443" y="207"/>
                  <a:pt x="443" y="207"/>
                  <a:pt x="443" y="207"/>
                </a:cubicBezTo>
                <a:cubicBezTo>
                  <a:pt x="443" y="213"/>
                  <a:pt x="448" y="218"/>
                  <a:pt x="456" y="218"/>
                </a:cubicBezTo>
                <a:cubicBezTo>
                  <a:pt x="463" y="218"/>
                  <a:pt x="465" y="220"/>
                  <a:pt x="465" y="220"/>
                </a:cubicBezTo>
                <a:cubicBezTo>
                  <a:pt x="467" y="222"/>
                  <a:pt x="467" y="229"/>
                  <a:pt x="467" y="236"/>
                </a:cubicBezTo>
                <a:cubicBezTo>
                  <a:pt x="467" y="294"/>
                  <a:pt x="467" y="294"/>
                  <a:pt x="467" y="294"/>
                </a:cubicBezTo>
                <a:cubicBezTo>
                  <a:pt x="467" y="303"/>
                  <a:pt x="462" y="312"/>
                  <a:pt x="452" y="312"/>
                </a:cubicBezTo>
                <a:cubicBezTo>
                  <a:pt x="445" y="312"/>
                  <a:pt x="440" y="317"/>
                  <a:pt x="440" y="324"/>
                </a:cubicBezTo>
                <a:cubicBezTo>
                  <a:pt x="440" y="397"/>
                  <a:pt x="381" y="487"/>
                  <a:pt x="308" y="487"/>
                </a:cubicBezTo>
                <a:cubicBezTo>
                  <a:pt x="233" y="487"/>
                  <a:pt x="173" y="397"/>
                  <a:pt x="173" y="324"/>
                </a:cubicBez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05" name="Group 2804"/>
          <p:cNvGrpSpPr/>
          <p:nvPr/>
        </p:nvGrpSpPr>
        <p:grpSpPr>
          <a:xfrm>
            <a:off x="3138026" y="1889939"/>
            <a:ext cx="259375" cy="301986"/>
            <a:chOff x="3138026" y="1889939"/>
            <a:chExt cx="259375" cy="301986"/>
          </a:xfrm>
          <a:solidFill>
            <a:srgbClr val="00D35F"/>
          </a:solidFill>
        </p:grpSpPr>
        <p:sp>
          <p:nvSpPr>
            <p:cNvPr id="2806" name="Freeform 80"/>
            <p:cNvSpPr>
              <a:spLocks noChangeArrowheads="1"/>
            </p:cNvSpPr>
            <p:nvPr/>
          </p:nvSpPr>
          <p:spPr bwMode="auto">
            <a:xfrm>
              <a:off x="3317736" y="2102997"/>
              <a:ext cx="79665" cy="79666"/>
            </a:xfrm>
            <a:custGeom>
              <a:avLst/>
              <a:gdLst>
                <a:gd name="T0" fmla="*/ 12 w 188"/>
                <a:gd name="T1" fmla="*/ 82 h 188"/>
                <a:gd name="T2" fmla="*/ 12 w 188"/>
                <a:gd name="T3" fmla="*/ 82 h 188"/>
                <a:gd name="T4" fmla="*/ 0 w 188"/>
                <a:gd name="T5" fmla="*/ 93 h 188"/>
                <a:gd name="T6" fmla="*/ 12 w 188"/>
                <a:gd name="T7" fmla="*/ 105 h 188"/>
                <a:gd name="T8" fmla="*/ 82 w 188"/>
                <a:gd name="T9" fmla="*/ 105 h 188"/>
                <a:gd name="T10" fmla="*/ 82 w 188"/>
                <a:gd name="T11" fmla="*/ 176 h 188"/>
                <a:gd name="T12" fmla="*/ 94 w 188"/>
                <a:gd name="T13" fmla="*/ 187 h 188"/>
                <a:gd name="T14" fmla="*/ 105 w 188"/>
                <a:gd name="T15" fmla="*/ 176 h 188"/>
                <a:gd name="T16" fmla="*/ 105 w 188"/>
                <a:gd name="T17" fmla="*/ 105 h 188"/>
                <a:gd name="T18" fmla="*/ 175 w 188"/>
                <a:gd name="T19" fmla="*/ 105 h 188"/>
                <a:gd name="T20" fmla="*/ 187 w 188"/>
                <a:gd name="T21" fmla="*/ 93 h 188"/>
                <a:gd name="T22" fmla="*/ 175 w 188"/>
                <a:gd name="T23" fmla="*/ 82 h 188"/>
                <a:gd name="T24" fmla="*/ 105 w 188"/>
                <a:gd name="T25" fmla="*/ 82 h 188"/>
                <a:gd name="T26" fmla="*/ 105 w 188"/>
                <a:gd name="T27" fmla="*/ 12 h 188"/>
                <a:gd name="T28" fmla="*/ 94 w 188"/>
                <a:gd name="T29" fmla="*/ 0 h 188"/>
                <a:gd name="T30" fmla="*/ 82 w 188"/>
                <a:gd name="T31" fmla="*/ 12 h 188"/>
                <a:gd name="T32" fmla="*/ 82 w 188"/>
                <a:gd name="T33" fmla="*/ 82 h 188"/>
                <a:gd name="T34" fmla="*/ 12 w 188"/>
                <a:gd name="T35" fmla="*/ 8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8" h="188">
                  <a:moveTo>
                    <a:pt x="12" y="82"/>
                  </a:moveTo>
                  <a:lnTo>
                    <a:pt x="12" y="82"/>
                  </a:lnTo>
                  <a:cubicBezTo>
                    <a:pt x="5" y="82"/>
                    <a:pt x="0" y="87"/>
                    <a:pt x="0" y="93"/>
                  </a:cubicBezTo>
                  <a:cubicBezTo>
                    <a:pt x="0" y="100"/>
                    <a:pt x="5" y="105"/>
                    <a:pt x="12" y="105"/>
                  </a:cubicBezTo>
                  <a:cubicBezTo>
                    <a:pt x="82" y="105"/>
                    <a:pt x="82" y="105"/>
                    <a:pt x="82" y="105"/>
                  </a:cubicBezTo>
                  <a:cubicBezTo>
                    <a:pt x="82" y="176"/>
                    <a:pt x="82" y="176"/>
                    <a:pt x="82" y="176"/>
                  </a:cubicBezTo>
                  <a:cubicBezTo>
                    <a:pt x="82" y="182"/>
                    <a:pt x="88" y="187"/>
                    <a:pt x="94" y="187"/>
                  </a:cubicBezTo>
                  <a:cubicBezTo>
                    <a:pt x="100" y="187"/>
                    <a:pt x="105" y="182"/>
                    <a:pt x="105" y="176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82" y="105"/>
                    <a:pt x="187" y="100"/>
                    <a:pt x="187" y="93"/>
                  </a:cubicBezTo>
                  <a:cubicBezTo>
                    <a:pt x="187" y="87"/>
                    <a:pt x="182" y="82"/>
                    <a:pt x="175" y="82"/>
                  </a:cubicBezTo>
                  <a:cubicBezTo>
                    <a:pt x="105" y="82"/>
                    <a:pt x="105" y="82"/>
                    <a:pt x="105" y="82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05" y="6"/>
                    <a:pt x="100" y="0"/>
                    <a:pt x="94" y="0"/>
                  </a:cubicBezTo>
                  <a:cubicBezTo>
                    <a:pt x="88" y="0"/>
                    <a:pt x="82" y="6"/>
                    <a:pt x="82" y="12"/>
                  </a:cubicBezTo>
                  <a:cubicBezTo>
                    <a:pt x="82" y="82"/>
                    <a:pt x="82" y="82"/>
                    <a:pt x="82" y="82"/>
                  </a:cubicBezTo>
                  <a:lnTo>
                    <a:pt x="12" y="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07" name="Freeform 81"/>
            <p:cNvSpPr>
              <a:spLocks noChangeArrowheads="1"/>
            </p:cNvSpPr>
            <p:nvPr/>
          </p:nvSpPr>
          <p:spPr bwMode="auto">
            <a:xfrm>
              <a:off x="3138026" y="1889939"/>
              <a:ext cx="205648" cy="301986"/>
            </a:xfrm>
            <a:custGeom>
              <a:avLst/>
              <a:gdLst>
                <a:gd name="T0" fmla="*/ 12 w 491"/>
                <a:gd name="T1" fmla="*/ 717 h 718"/>
                <a:gd name="T2" fmla="*/ 12 w 491"/>
                <a:gd name="T3" fmla="*/ 717 h 718"/>
                <a:gd name="T4" fmla="*/ 23 w 491"/>
                <a:gd name="T5" fmla="*/ 706 h 718"/>
                <a:gd name="T6" fmla="*/ 23 w 491"/>
                <a:gd name="T7" fmla="*/ 673 h 718"/>
                <a:gd name="T8" fmla="*/ 148 w 491"/>
                <a:gd name="T9" fmla="*/ 565 h 718"/>
                <a:gd name="T10" fmla="*/ 192 w 491"/>
                <a:gd name="T11" fmla="*/ 565 h 718"/>
                <a:gd name="T12" fmla="*/ 202 w 491"/>
                <a:gd name="T13" fmla="*/ 561 h 718"/>
                <a:gd name="T14" fmla="*/ 248 w 491"/>
                <a:gd name="T15" fmla="*/ 494 h 718"/>
                <a:gd name="T16" fmla="*/ 307 w 491"/>
                <a:gd name="T17" fmla="*/ 510 h 718"/>
                <a:gd name="T18" fmla="*/ 462 w 491"/>
                <a:gd name="T19" fmla="*/ 333 h 718"/>
                <a:gd name="T20" fmla="*/ 490 w 491"/>
                <a:gd name="T21" fmla="*/ 294 h 718"/>
                <a:gd name="T22" fmla="*/ 490 w 491"/>
                <a:gd name="T23" fmla="*/ 234 h 718"/>
                <a:gd name="T24" fmla="*/ 482 w 491"/>
                <a:gd name="T25" fmla="*/ 204 h 718"/>
                <a:gd name="T26" fmla="*/ 466 w 491"/>
                <a:gd name="T27" fmla="*/ 197 h 718"/>
                <a:gd name="T28" fmla="*/ 466 w 491"/>
                <a:gd name="T29" fmla="*/ 149 h 718"/>
                <a:gd name="T30" fmla="*/ 380 w 491"/>
                <a:gd name="T31" fmla="*/ 19 h 718"/>
                <a:gd name="T32" fmla="*/ 236 w 491"/>
                <a:gd name="T33" fmla="*/ 50 h 718"/>
                <a:gd name="T34" fmla="*/ 233 w 491"/>
                <a:gd name="T35" fmla="*/ 49 h 718"/>
                <a:gd name="T36" fmla="*/ 140 w 491"/>
                <a:gd name="T37" fmla="*/ 149 h 718"/>
                <a:gd name="T38" fmla="*/ 140 w 491"/>
                <a:gd name="T39" fmla="*/ 195 h 718"/>
                <a:gd name="T40" fmla="*/ 127 w 491"/>
                <a:gd name="T41" fmla="*/ 203 h 718"/>
                <a:gd name="T42" fmla="*/ 117 w 491"/>
                <a:gd name="T43" fmla="*/ 236 h 718"/>
                <a:gd name="T44" fmla="*/ 117 w 491"/>
                <a:gd name="T45" fmla="*/ 294 h 718"/>
                <a:gd name="T46" fmla="*/ 149 w 491"/>
                <a:gd name="T47" fmla="*/ 334 h 718"/>
                <a:gd name="T48" fmla="*/ 228 w 491"/>
                <a:gd name="T49" fmla="*/ 481 h 718"/>
                <a:gd name="T50" fmla="*/ 186 w 491"/>
                <a:gd name="T51" fmla="*/ 542 h 718"/>
                <a:gd name="T52" fmla="*/ 148 w 491"/>
                <a:gd name="T53" fmla="*/ 542 h 718"/>
                <a:gd name="T54" fmla="*/ 0 w 491"/>
                <a:gd name="T55" fmla="*/ 673 h 718"/>
                <a:gd name="T56" fmla="*/ 0 w 491"/>
                <a:gd name="T57" fmla="*/ 706 h 718"/>
                <a:gd name="T58" fmla="*/ 12 w 491"/>
                <a:gd name="T59" fmla="*/ 717 h 718"/>
                <a:gd name="T60" fmla="*/ 172 w 491"/>
                <a:gd name="T61" fmla="*/ 324 h 718"/>
                <a:gd name="T62" fmla="*/ 172 w 491"/>
                <a:gd name="T63" fmla="*/ 324 h 718"/>
                <a:gd name="T64" fmla="*/ 160 w 491"/>
                <a:gd name="T65" fmla="*/ 312 h 718"/>
                <a:gd name="T66" fmla="*/ 140 w 491"/>
                <a:gd name="T67" fmla="*/ 294 h 718"/>
                <a:gd name="T68" fmla="*/ 140 w 491"/>
                <a:gd name="T69" fmla="*/ 235 h 718"/>
                <a:gd name="T70" fmla="*/ 143 w 491"/>
                <a:gd name="T71" fmla="*/ 219 h 718"/>
                <a:gd name="T72" fmla="*/ 148 w 491"/>
                <a:gd name="T73" fmla="*/ 218 h 718"/>
                <a:gd name="T74" fmla="*/ 149 w 491"/>
                <a:gd name="T75" fmla="*/ 218 h 718"/>
                <a:gd name="T76" fmla="*/ 159 w 491"/>
                <a:gd name="T77" fmla="*/ 215 h 718"/>
                <a:gd name="T78" fmla="*/ 164 w 491"/>
                <a:gd name="T79" fmla="*/ 207 h 718"/>
                <a:gd name="T80" fmla="*/ 164 w 491"/>
                <a:gd name="T81" fmla="*/ 149 h 718"/>
                <a:gd name="T82" fmla="*/ 232 w 491"/>
                <a:gd name="T83" fmla="*/ 73 h 718"/>
                <a:gd name="T84" fmla="*/ 254 w 491"/>
                <a:gd name="T85" fmla="*/ 63 h 718"/>
                <a:gd name="T86" fmla="*/ 373 w 491"/>
                <a:gd name="T87" fmla="*/ 40 h 718"/>
                <a:gd name="T88" fmla="*/ 444 w 491"/>
                <a:gd name="T89" fmla="*/ 149 h 718"/>
                <a:gd name="T90" fmla="*/ 444 w 491"/>
                <a:gd name="T91" fmla="*/ 207 h 718"/>
                <a:gd name="T92" fmla="*/ 455 w 491"/>
                <a:gd name="T93" fmla="*/ 218 h 718"/>
                <a:gd name="T94" fmla="*/ 465 w 491"/>
                <a:gd name="T95" fmla="*/ 220 h 718"/>
                <a:gd name="T96" fmla="*/ 466 w 491"/>
                <a:gd name="T97" fmla="*/ 236 h 718"/>
                <a:gd name="T98" fmla="*/ 466 w 491"/>
                <a:gd name="T99" fmla="*/ 294 h 718"/>
                <a:gd name="T100" fmla="*/ 451 w 491"/>
                <a:gd name="T101" fmla="*/ 312 h 718"/>
                <a:gd name="T102" fmla="*/ 439 w 491"/>
                <a:gd name="T103" fmla="*/ 324 h 718"/>
                <a:gd name="T104" fmla="*/ 307 w 491"/>
                <a:gd name="T105" fmla="*/ 487 h 718"/>
                <a:gd name="T106" fmla="*/ 172 w 491"/>
                <a:gd name="T107" fmla="*/ 324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91" h="718">
                  <a:moveTo>
                    <a:pt x="12" y="717"/>
                  </a:moveTo>
                  <a:lnTo>
                    <a:pt x="12" y="717"/>
                  </a:lnTo>
                  <a:cubicBezTo>
                    <a:pt x="18" y="717"/>
                    <a:pt x="23" y="712"/>
                    <a:pt x="23" y="706"/>
                  </a:cubicBezTo>
                  <a:cubicBezTo>
                    <a:pt x="23" y="673"/>
                    <a:pt x="23" y="673"/>
                    <a:pt x="23" y="673"/>
                  </a:cubicBezTo>
                  <a:cubicBezTo>
                    <a:pt x="23" y="605"/>
                    <a:pt x="69" y="565"/>
                    <a:pt x="148" y="565"/>
                  </a:cubicBezTo>
                  <a:cubicBezTo>
                    <a:pt x="192" y="565"/>
                    <a:pt x="192" y="565"/>
                    <a:pt x="192" y="565"/>
                  </a:cubicBezTo>
                  <a:cubicBezTo>
                    <a:pt x="196" y="565"/>
                    <a:pt x="200" y="564"/>
                    <a:pt x="202" y="561"/>
                  </a:cubicBezTo>
                  <a:cubicBezTo>
                    <a:pt x="248" y="494"/>
                    <a:pt x="248" y="494"/>
                    <a:pt x="248" y="494"/>
                  </a:cubicBezTo>
                  <a:cubicBezTo>
                    <a:pt x="267" y="505"/>
                    <a:pt x="286" y="510"/>
                    <a:pt x="307" y="510"/>
                  </a:cubicBezTo>
                  <a:cubicBezTo>
                    <a:pt x="392" y="510"/>
                    <a:pt x="458" y="417"/>
                    <a:pt x="462" y="333"/>
                  </a:cubicBezTo>
                  <a:cubicBezTo>
                    <a:pt x="479" y="329"/>
                    <a:pt x="490" y="313"/>
                    <a:pt x="490" y="294"/>
                  </a:cubicBezTo>
                  <a:cubicBezTo>
                    <a:pt x="490" y="234"/>
                    <a:pt x="490" y="234"/>
                    <a:pt x="490" y="234"/>
                  </a:cubicBezTo>
                  <a:cubicBezTo>
                    <a:pt x="490" y="224"/>
                    <a:pt x="490" y="212"/>
                    <a:pt x="482" y="204"/>
                  </a:cubicBezTo>
                  <a:cubicBezTo>
                    <a:pt x="478" y="200"/>
                    <a:pt x="473" y="198"/>
                    <a:pt x="466" y="197"/>
                  </a:cubicBezTo>
                  <a:cubicBezTo>
                    <a:pt x="466" y="149"/>
                    <a:pt x="466" y="149"/>
                    <a:pt x="466" y="149"/>
                  </a:cubicBezTo>
                  <a:cubicBezTo>
                    <a:pt x="465" y="58"/>
                    <a:pt x="411" y="28"/>
                    <a:pt x="380" y="19"/>
                  </a:cubicBezTo>
                  <a:cubicBezTo>
                    <a:pt x="322" y="0"/>
                    <a:pt x="257" y="20"/>
                    <a:pt x="236" y="50"/>
                  </a:cubicBezTo>
                  <a:cubicBezTo>
                    <a:pt x="235" y="50"/>
                    <a:pt x="234" y="49"/>
                    <a:pt x="233" y="49"/>
                  </a:cubicBezTo>
                  <a:cubicBezTo>
                    <a:pt x="180" y="49"/>
                    <a:pt x="140" y="91"/>
                    <a:pt x="140" y="149"/>
                  </a:cubicBezTo>
                  <a:cubicBezTo>
                    <a:pt x="140" y="195"/>
                    <a:pt x="140" y="195"/>
                    <a:pt x="140" y="195"/>
                  </a:cubicBezTo>
                  <a:cubicBezTo>
                    <a:pt x="135" y="197"/>
                    <a:pt x="131" y="199"/>
                    <a:pt x="127" y="203"/>
                  </a:cubicBezTo>
                  <a:cubicBezTo>
                    <a:pt x="119" y="210"/>
                    <a:pt x="116" y="222"/>
                    <a:pt x="117" y="236"/>
                  </a:cubicBezTo>
                  <a:cubicBezTo>
                    <a:pt x="117" y="294"/>
                    <a:pt x="117" y="294"/>
                    <a:pt x="117" y="294"/>
                  </a:cubicBezTo>
                  <a:cubicBezTo>
                    <a:pt x="117" y="312"/>
                    <a:pt x="130" y="329"/>
                    <a:pt x="149" y="334"/>
                  </a:cubicBezTo>
                  <a:cubicBezTo>
                    <a:pt x="152" y="388"/>
                    <a:pt x="183" y="447"/>
                    <a:pt x="228" y="481"/>
                  </a:cubicBezTo>
                  <a:cubicBezTo>
                    <a:pt x="186" y="542"/>
                    <a:pt x="186" y="542"/>
                    <a:pt x="186" y="542"/>
                  </a:cubicBezTo>
                  <a:cubicBezTo>
                    <a:pt x="148" y="542"/>
                    <a:pt x="148" y="542"/>
                    <a:pt x="148" y="542"/>
                  </a:cubicBezTo>
                  <a:cubicBezTo>
                    <a:pt x="55" y="542"/>
                    <a:pt x="0" y="591"/>
                    <a:pt x="0" y="673"/>
                  </a:cubicBezTo>
                  <a:cubicBezTo>
                    <a:pt x="0" y="706"/>
                    <a:pt x="0" y="706"/>
                    <a:pt x="0" y="706"/>
                  </a:cubicBezTo>
                  <a:cubicBezTo>
                    <a:pt x="0" y="712"/>
                    <a:pt x="5" y="717"/>
                    <a:pt x="12" y="717"/>
                  </a:cubicBezTo>
                  <a:close/>
                  <a:moveTo>
                    <a:pt x="172" y="324"/>
                  </a:moveTo>
                  <a:lnTo>
                    <a:pt x="172" y="324"/>
                  </a:lnTo>
                  <a:cubicBezTo>
                    <a:pt x="172" y="317"/>
                    <a:pt x="167" y="312"/>
                    <a:pt x="160" y="312"/>
                  </a:cubicBezTo>
                  <a:cubicBezTo>
                    <a:pt x="150" y="312"/>
                    <a:pt x="140" y="303"/>
                    <a:pt x="140" y="294"/>
                  </a:cubicBezTo>
                  <a:cubicBezTo>
                    <a:pt x="140" y="235"/>
                    <a:pt x="140" y="235"/>
                    <a:pt x="140" y="235"/>
                  </a:cubicBezTo>
                  <a:cubicBezTo>
                    <a:pt x="140" y="228"/>
                    <a:pt x="141" y="222"/>
                    <a:pt x="143" y="219"/>
                  </a:cubicBezTo>
                  <a:cubicBezTo>
                    <a:pt x="145" y="218"/>
                    <a:pt x="147" y="218"/>
                    <a:pt x="148" y="218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53" y="218"/>
                    <a:pt x="156" y="218"/>
                    <a:pt x="159" y="215"/>
                  </a:cubicBezTo>
                  <a:cubicBezTo>
                    <a:pt x="161" y="213"/>
                    <a:pt x="164" y="210"/>
                    <a:pt x="164" y="207"/>
                  </a:cubicBezTo>
                  <a:cubicBezTo>
                    <a:pt x="164" y="149"/>
                    <a:pt x="164" y="149"/>
                    <a:pt x="164" y="149"/>
                  </a:cubicBezTo>
                  <a:cubicBezTo>
                    <a:pt x="164" y="105"/>
                    <a:pt x="193" y="73"/>
                    <a:pt x="232" y="73"/>
                  </a:cubicBezTo>
                  <a:cubicBezTo>
                    <a:pt x="238" y="74"/>
                    <a:pt x="248" y="73"/>
                    <a:pt x="254" y="63"/>
                  </a:cubicBezTo>
                  <a:cubicBezTo>
                    <a:pt x="271" y="40"/>
                    <a:pt x="326" y="26"/>
                    <a:pt x="373" y="40"/>
                  </a:cubicBezTo>
                  <a:cubicBezTo>
                    <a:pt x="404" y="51"/>
                    <a:pt x="443" y="77"/>
                    <a:pt x="444" y="149"/>
                  </a:cubicBezTo>
                  <a:cubicBezTo>
                    <a:pt x="444" y="207"/>
                    <a:pt x="444" y="207"/>
                    <a:pt x="444" y="207"/>
                  </a:cubicBezTo>
                  <a:cubicBezTo>
                    <a:pt x="444" y="213"/>
                    <a:pt x="449" y="218"/>
                    <a:pt x="455" y="218"/>
                  </a:cubicBezTo>
                  <a:cubicBezTo>
                    <a:pt x="463" y="218"/>
                    <a:pt x="465" y="220"/>
                    <a:pt x="465" y="220"/>
                  </a:cubicBezTo>
                  <a:cubicBezTo>
                    <a:pt x="466" y="222"/>
                    <a:pt x="466" y="229"/>
                    <a:pt x="466" y="236"/>
                  </a:cubicBezTo>
                  <a:cubicBezTo>
                    <a:pt x="466" y="294"/>
                    <a:pt x="466" y="294"/>
                    <a:pt x="466" y="294"/>
                  </a:cubicBezTo>
                  <a:cubicBezTo>
                    <a:pt x="466" y="303"/>
                    <a:pt x="462" y="312"/>
                    <a:pt x="451" y="312"/>
                  </a:cubicBezTo>
                  <a:cubicBezTo>
                    <a:pt x="445" y="312"/>
                    <a:pt x="439" y="317"/>
                    <a:pt x="439" y="324"/>
                  </a:cubicBezTo>
                  <a:cubicBezTo>
                    <a:pt x="439" y="397"/>
                    <a:pt x="381" y="487"/>
                    <a:pt x="307" y="487"/>
                  </a:cubicBezTo>
                  <a:cubicBezTo>
                    <a:pt x="232" y="487"/>
                    <a:pt x="172" y="397"/>
                    <a:pt x="172" y="32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808" name="Group 2807"/>
          <p:cNvGrpSpPr/>
          <p:nvPr/>
        </p:nvGrpSpPr>
        <p:grpSpPr>
          <a:xfrm>
            <a:off x="3971731" y="1889939"/>
            <a:ext cx="261229" cy="301986"/>
            <a:chOff x="3971731" y="1889939"/>
            <a:chExt cx="261229" cy="301986"/>
          </a:xfrm>
          <a:solidFill>
            <a:srgbClr val="00D35F"/>
          </a:solidFill>
        </p:grpSpPr>
        <p:sp>
          <p:nvSpPr>
            <p:cNvPr id="2809" name="Freeform 82"/>
            <p:cNvSpPr>
              <a:spLocks noChangeArrowheads="1"/>
            </p:cNvSpPr>
            <p:nvPr/>
          </p:nvSpPr>
          <p:spPr bwMode="auto">
            <a:xfrm>
              <a:off x="4153294" y="2138198"/>
              <a:ext cx="79666" cy="9263"/>
            </a:xfrm>
            <a:custGeom>
              <a:avLst/>
              <a:gdLst>
                <a:gd name="T0" fmla="*/ 0 w 188"/>
                <a:gd name="T1" fmla="*/ 11 h 24"/>
                <a:gd name="T2" fmla="*/ 0 w 188"/>
                <a:gd name="T3" fmla="*/ 11 h 24"/>
                <a:gd name="T4" fmla="*/ 12 w 188"/>
                <a:gd name="T5" fmla="*/ 23 h 24"/>
                <a:gd name="T6" fmla="*/ 176 w 188"/>
                <a:gd name="T7" fmla="*/ 23 h 24"/>
                <a:gd name="T8" fmla="*/ 187 w 188"/>
                <a:gd name="T9" fmla="*/ 11 h 24"/>
                <a:gd name="T10" fmla="*/ 176 w 188"/>
                <a:gd name="T11" fmla="*/ 0 h 24"/>
                <a:gd name="T12" fmla="*/ 12 w 188"/>
                <a:gd name="T13" fmla="*/ 0 h 24"/>
                <a:gd name="T14" fmla="*/ 0 w 188"/>
                <a:gd name="T15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8" h="24">
                  <a:moveTo>
                    <a:pt x="0" y="11"/>
                  </a:moveTo>
                  <a:lnTo>
                    <a:pt x="0" y="11"/>
                  </a:lnTo>
                  <a:cubicBezTo>
                    <a:pt x="0" y="18"/>
                    <a:pt x="5" y="23"/>
                    <a:pt x="12" y="23"/>
                  </a:cubicBezTo>
                  <a:cubicBezTo>
                    <a:pt x="176" y="23"/>
                    <a:pt x="176" y="23"/>
                    <a:pt x="176" y="23"/>
                  </a:cubicBezTo>
                  <a:cubicBezTo>
                    <a:pt x="182" y="23"/>
                    <a:pt x="187" y="18"/>
                    <a:pt x="187" y="11"/>
                  </a:cubicBezTo>
                  <a:cubicBezTo>
                    <a:pt x="187" y="5"/>
                    <a:pt x="182" y="0"/>
                    <a:pt x="17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10" name="Freeform 83"/>
            <p:cNvSpPr>
              <a:spLocks noChangeArrowheads="1"/>
            </p:cNvSpPr>
            <p:nvPr/>
          </p:nvSpPr>
          <p:spPr bwMode="auto">
            <a:xfrm>
              <a:off x="3971731" y="1889939"/>
              <a:ext cx="205648" cy="301986"/>
            </a:xfrm>
            <a:custGeom>
              <a:avLst/>
              <a:gdLst>
                <a:gd name="T0" fmla="*/ 11 w 491"/>
                <a:gd name="T1" fmla="*/ 717 h 718"/>
                <a:gd name="T2" fmla="*/ 11 w 491"/>
                <a:gd name="T3" fmla="*/ 717 h 718"/>
                <a:gd name="T4" fmla="*/ 22 w 491"/>
                <a:gd name="T5" fmla="*/ 706 h 718"/>
                <a:gd name="T6" fmla="*/ 22 w 491"/>
                <a:gd name="T7" fmla="*/ 673 h 718"/>
                <a:gd name="T8" fmla="*/ 148 w 491"/>
                <a:gd name="T9" fmla="*/ 565 h 718"/>
                <a:gd name="T10" fmla="*/ 192 w 491"/>
                <a:gd name="T11" fmla="*/ 565 h 718"/>
                <a:gd name="T12" fmla="*/ 202 w 491"/>
                <a:gd name="T13" fmla="*/ 561 h 718"/>
                <a:gd name="T14" fmla="*/ 247 w 491"/>
                <a:gd name="T15" fmla="*/ 494 h 718"/>
                <a:gd name="T16" fmla="*/ 307 w 491"/>
                <a:gd name="T17" fmla="*/ 510 h 718"/>
                <a:gd name="T18" fmla="*/ 462 w 491"/>
                <a:gd name="T19" fmla="*/ 333 h 718"/>
                <a:gd name="T20" fmla="*/ 490 w 491"/>
                <a:gd name="T21" fmla="*/ 294 h 718"/>
                <a:gd name="T22" fmla="*/ 490 w 491"/>
                <a:gd name="T23" fmla="*/ 234 h 718"/>
                <a:gd name="T24" fmla="*/ 482 w 491"/>
                <a:gd name="T25" fmla="*/ 204 h 718"/>
                <a:gd name="T26" fmla="*/ 466 w 491"/>
                <a:gd name="T27" fmla="*/ 197 h 718"/>
                <a:gd name="T28" fmla="*/ 466 w 491"/>
                <a:gd name="T29" fmla="*/ 149 h 718"/>
                <a:gd name="T30" fmla="*/ 380 w 491"/>
                <a:gd name="T31" fmla="*/ 19 h 718"/>
                <a:gd name="T32" fmla="*/ 236 w 491"/>
                <a:gd name="T33" fmla="*/ 50 h 718"/>
                <a:gd name="T34" fmla="*/ 233 w 491"/>
                <a:gd name="T35" fmla="*/ 49 h 718"/>
                <a:gd name="T36" fmla="*/ 139 w 491"/>
                <a:gd name="T37" fmla="*/ 149 h 718"/>
                <a:gd name="T38" fmla="*/ 139 w 491"/>
                <a:gd name="T39" fmla="*/ 195 h 718"/>
                <a:gd name="T40" fmla="*/ 127 w 491"/>
                <a:gd name="T41" fmla="*/ 203 h 718"/>
                <a:gd name="T42" fmla="*/ 116 w 491"/>
                <a:gd name="T43" fmla="*/ 236 h 718"/>
                <a:gd name="T44" fmla="*/ 116 w 491"/>
                <a:gd name="T45" fmla="*/ 294 h 718"/>
                <a:gd name="T46" fmla="*/ 148 w 491"/>
                <a:gd name="T47" fmla="*/ 334 h 718"/>
                <a:gd name="T48" fmla="*/ 228 w 491"/>
                <a:gd name="T49" fmla="*/ 481 h 718"/>
                <a:gd name="T50" fmla="*/ 186 w 491"/>
                <a:gd name="T51" fmla="*/ 542 h 718"/>
                <a:gd name="T52" fmla="*/ 148 w 491"/>
                <a:gd name="T53" fmla="*/ 542 h 718"/>
                <a:gd name="T54" fmla="*/ 0 w 491"/>
                <a:gd name="T55" fmla="*/ 673 h 718"/>
                <a:gd name="T56" fmla="*/ 0 w 491"/>
                <a:gd name="T57" fmla="*/ 706 h 718"/>
                <a:gd name="T58" fmla="*/ 11 w 491"/>
                <a:gd name="T59" fmla="*/ 717 h 718"/>
                <a:gd name="T60" fmla="*/ 171 w 491"/>
                <a:gd name="T61" fmla="*/ 324 h 718"/>
                <a:gd name="T62" fmla="*/ 171 w 491"/>
                <a:gd name="T63" fmla="*/ 324 h 718"/>
                <a:gd name="T64" fmla="*/ 160 w 491"/>
                <a:gd name="T65" fmla="*/ 312 h 718"/>
                <a:gd name="T66" fmla="*/ 139 w 491"/>
                <a:gd name="T67" fmla="*/ 294 h 718"/>
                <a:gd name="T68" fmla="*/ 139 w 491"/>
                <a:gd name="T69" fmla="*/ 235 h 718"/>
                <a:gd name="T70" fmla="*/ 142 w 491"/>
                <a:gd name="T71" fmla="*/ 219 h 718"/>
                <a:gd name="T72" fmla="*/ 147 w 491"/>
                <a:gd name="T73" fmla="*/ 218 h 718"/>
                <a:gd name="T74" fmla="*/ 149 w 491"/>
                <a:gd name="T75" fmla="*/ 218 h 718"/>
                <a:gd name="T76" fmla="*/ 159 w 491"/>
                <a:gd name="T77" fmla="*/ 215 h 718"/>
                <a:gd name="T78" fmla="*/ 163 w 491"/>
                <a:gd name="T79" fmla="*/ 207 h 718"/>
                <a:gd name="T80" fmla="*/ 163 w 491"/>
                <a:gd name="T81" fmla="*/ 149 h 718"/>
                <a:gd name="T82" fmla="*/ 232 w 491"/>
                <a:gd name="T83" fmla="*/ 73 h 718"/>
                <a:gd name="T84" fmla="*/ 254 w 491"/>
                <a:gd name="T85" fmla="*/ 63 h 718"/>
                <a:gd name="T86" fmla="*/ 372 w 491"/>
                <a:gd name="T87" fmla="*/ 40 h 718"/>
                <a:gd name="T88" fmla="*/ 443 w 491"/>
                <a:gd name="T89" fmla="*/ 149 h 718"/>
                <a:gd name="T90" fmla="*/ 443 w 491"/>
                <a:gd name="T91" fmla="*/ 207 h 718"/>
                <a:gd name="T92" fmla="*/ 455 w 491"/>
                <a:gd name="T93" fmla="*/ 218 h 718"/>
                <a:gd name="T94" fmla="*/ 465 w 491"/>
                <a:gd name="T95" fmla="*/ 220 h 718"/>
                <a:gd name="T96" fmla="*/ 466 w 491"/>
                <a:gd name="T97" fmla="*/ 236 h 718"/>
                <a:gd name="T98" fmla="*/ 466 w 491"/>
                <a:gd name="T99" fmla="*/ 294 h 718"/>
                <a:gd name="T100" fmla="*/ 451 w 491"/>
                <a:gd name="T101" fmla="*/ 312 h 718"/>
                <a:gd name="T102" fmla="*/ 439 w 491"/>
                <a:gd name="T103" fmla="*/ 324 h 718"/>
                <a:gd name="T104" fmla="*/ 307 w 491"/>
                <a:gd name="T105" fmla="*/ 487 h 718"/>
                <a:gd name="T106" fmla="*/ 171 w 491"/>
                <a:gd name="T107" fmla="*/ 324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91" h="718">
                  <a:moveTo>
                    <a:pt x="11" y="717"/>
                  </a:moveTo>
                  <a:lnTo>
                    <a:pt x="11" y="717"/>
                  </a:lnTo>
                  <a:cubicBezTo>
                    <a:pt x="17" y="717"/>
                    <a:pt x="22" y="712"/>
                    <a:pt x="22" y="706"/>
                  </a:cubicBezTo>
                  <a:cubicBezTo>
                    <a:pt x="22" y="673"/>
                    <a:pt x="22" y="673"/>
                    <a:pt x="22" y="673"/>
                  </a:cubicBezTo>
                  <a:cubicBezTo>
                    <a:pt x="22" y="605"/>
                    <a:pt x="68" y="565"/>
                    <a:pt x="148" y="565"/>
                  </a:cubicBezTo>
                  <a:cubicBezTo>
                    <a:pt x="192" y="565"/>
                    <a:pt x="192" y="565"/>
                    <a:pt x="192" y="565"/>
                  </a:cubicBezTo>
                  <a:cubicBezTo>
                    <a:pt x="195" y="565"/>
                    <a:pt x="199" y="564"/>
                    <a:pt x="202" y="561"/>
                  </a:cubicBezTo>
                  <a:cubicBezTo>
                    <a:pt x="247" y="494"/>
                    <a:pt x="247" y="494"/>
                    <a:pt x="247" y="494"/>
                  </a:cubicBezTo>
                  <a:cubicBezTo>
                    <a:pt x="266" y="505"/>
                    <a:pt x="286" y="510"/>
                    <a:pt x="307" y="510"/>
                  </a:cubicBezTo>
                  <a:cubicBezTo>
                    <a:pt x="391" y="510"/>
                    <a:pt x="458" y="417"/>
                    <a:pt x="462" y="333"/>
                  </a:cubicBezTo>
                  <a:cubicBezTo>
                    <a:pt x="478" y="329"/>
                    <a:pt x="490" y="313"/>
                    <a:pt x="490" y="294"/>
                  </a:cubicBezTo>
                  <a:cubicBezTo>
                    <a:pt x="490" y="234"/>
                    <a:pt x="490" y="234"/>
                    <a:pt x="490" y="234"/>
                  </a:cubicBezTo>
                  <a:cubicBezTo>
                    <a:pt x="490" y="224"/>
                    <a:pt x="490" y="212"/>
                    <a:pt x="482" y="204"/>
                  </a:cubicBezTo>
                  <a:cubicBezTo>
                    <a:pt x="477" y="200"/>
                    <a:pt x="472" y="198"/>
                    <a:pt x="466" y="197"/>
                  </a:cubicBezTo>
                  <a:cubicBezTo>
                    <a:pt x="466" y="149"/>
                    <a:pt x="466" y="149"/>
                    <a:pt x="466" y="149"/>
                  </a:cubicBezTo>
                  <a:cubicBezTo>
                    <a:pt x="465" y="58"/>
                    <a:pt x="411" y="28"/>
                    <a:pt x="380" y="19"/>
                  </a:cubicBezTo>
                  <a:cubicBezTo>
                    <a:pt x="321" y="0"/>
                    <a:pt x="257" y="20"/>
                    <a:pt x="236" y="50"/>
                  </a:cubicBezTo>
                  <a:cubicBezTo>
                    <a:pt x="235" y="50"/>
                    <a:pt x="234" y="49"/>
                    <a:pt x="233" y="49"/>
                  </a:cubicBezTo>
                  <a:cubicBezTo>
                    <a:pt x="180" y="49"/>
                    <a:pt x="139" y="91"/>
                    <a:pt x="139" y="149"/>
                  </a:cubicBezTo>
                  <a:cubicBezTo>
                    <a:pt x="139" y="195"/>
                    <a:pt x="139" y="195"/>
                    <a:pt x="139" y="195"/>
                  </a:cubicBezTo>
                  <a:cubicBezTo>
                    <a:pt x="136" y="197"/>
                    <a:pt x="131" y="199"/>
                    <a:pt x="127" y="203"/>
                  </a:cubicBezTo>
                  <a:cubicBezTo>
                    <a:pt x="118" y="210"/>
                    <a:pt x="115" y="222"/>
                    <a:pt x="116" y="236"/>
                  </a:cubicBezTo>
                  <a:cubicBezTo>
                    <a:pt x="116" y="294"/>
                    <a:pt x="116" y="294"/>
                    <a:pt x="116" y="294"/>
                  </a:cubicBezTo>
                  <a:cubicBezTo>
                    <a:pt x="116" y="312"/>
                    <a:pt x="131" y="329"/>
                    <a:pt x="148" y="334"/>
                  </a:cubicBezTo>
                  <a:cubicBezTo>
                    <a:pt x="152" y="388"/>
                    <a:pt x="183" y="447"/>
                    <a:pt x="228" y="481"/>
                  </a:cubicBezTo>
                  <a:cubicBezTo>
                    <a:pt x="186" y="542"/>
                    <a:pt x="186" y="542"/>
                    <a:pt x="186" y="542"/>
                  </a:cubicBezTo>
                  <a:cubicBezTo>
                    <a:pt x="148" y="542"/>
                    <a:pt x="148" y="542"/>
                    <a:pt x="148" y="542"/>
                  </a:cubicBezTo>
                  <a:cubicBezTo>
                    <a:pt x="55" y="542"/>
                    <a:pt x="0" y="591"/>
                    <a:pt x="0" y="673"/>
                  </a:cubicBezTo>
                  <a:cubicBezTo>
                    <a:pt x="0" y="706"/>
                    <a:pt x="0" y="706"/>
                    <a:pt x="0" y="706"/>
                  </a:cubicBezTo>
                  <a:cubicBezTo>
                    <a:pt x="0" y="712"/>
                    <a:pt x="5" y="717"/>
                    <a:pt x="11" y="717"/>
                  </a:cubicBezTo>
                  <a:close/>
                  <a:moveTo>
                    <a:pt x="171" y="324"/>
                  </a:moveTo>
                  <a:lnTo>
                    <a:pt x="171" y="324"/>
                  </a:lnTo>
                  <a:cubicBezTo>
                    <a:pt x="171" y="317"/>
                    <a:pt x="166" y="312"/>
                    <a:pt x="160" y="312"/>
                  </a:cubicBezTo>
                  <a:cubicBezTo>
                    <a:pt x="149" y="312"/>
                    <a:pt x="139" y="303"/>
                    <a:pt x="139" y="294"/>
                  </a:cubicBezTo>
                  <a:cubicBezTo>
                    <a:pt x="139" y="235"/>
                    <a:pt x="139" y="235"/>
                    <a:pt x="139" y="235"/>
                  </a:cubicBezTo>
                  <a:cubicBezTo>
                    <a:pt x="139" y="228"/>
                    <a:pt x="140" y="222"/>
                    <a:pt x="142" y="219"/>
                  </a:cubicBezTo>
                  <a:cubicBezTo>
                    <a:pt x="144" y="218"/>
                    <a:pt x="146" y="218"/>
                    <a:pt x="147" y="218"/>
                  </a:cubicBezTo>
                  <a:cubicBezTo>
                    <a:pt x="148" y="218"/>
                    <a:pt x="149" y="218"/>
                    <a:pt x="149" y="218"/>
                  </a:cubicBezTo>
                  <a:cubicBezTo>
                    <a:pt x="153" y="218"/>
                    <a:pt x="156" y="218"/>
                    <a:pt x="159" y="215"/>
                  </a:cubicBezTo>
                  <a:cubicBezTo>
                    <a:pt x="161" y="213"/>
                    <a:pt x="163" y="210"/>
                    <a:pt x="163" y="207"/>
                  </a:cubicBezTo>
                  <a:cubicBezTo>
                    <a:pt x="163" y="149"/>
                    <a:pt x="163" y="149"/>
                    <a:pt x="163" y="149"/>
                  </a:cubicBezTo>
                  <a:cubicBezTo>
                    <a:pt x="163" y="105"/>
                    <a:pt x="192" y="73"/>
                    <a:pt x="232" y="73"/>
                  </a:cubicBezTo>
                  <a:cubicBezTo>
                    <a:pt x="238" y="74"/>
                    <a:pt x="247" y="73"/>
                    <a:pt x="254" y="63"/>
                  </a:cubicBezTo>
                  <a:cubicBezTo>
                    <a:pt x="270" y="40"/>
                    <a:pt x="325" y="26"/>
                    <a:pt x="372" y="40"/>
                  </a:cubicBezTo>
                  <a:cubicBezTo>
                    <a:pt x="404" y="51"/>
                    <a:pt x="442" y="77"/>
                    <a:pt x="443" y="149"/>
                  </a:cubicBezTo>
                  <a:cubicBezTo>
                    <a:pt x="443" y="207"/>
                    <a:pt x="443" y="207"/>
                    <a:pt x="443" y="207"/>
                  </a:cubicBezTo>
                  <a:cubicBezTo>
                    <a:pt x="443" y="213"/>
                    <a:pt x="448" y="218"/>
                    <a:pt x="455" y="218"/>
                  </a:cubicBezTo>
                  <a:cubicBezTo>
                    <a:pt x="463" y="218"/>
                    <a:pt x="465" y="220"/>
                    <a:pt x="465" y="220"/>
                  </a:cubicBezTo>
                  <a:cubicBezTo>
                    <a:pt x="466" y="222"/>
                    <a:pt x="466" y="229"/>
                    <a:pt x="466" y="236"/>
                  </a:cubicBezTo>
                  <a:cubicBezTo>
                    <a:pt x="466" y="294"/>
                    <a:pt x="466" y="294"/>
                    <a:pt x="466" y="294"/>
                  </a:cubicBezTo>
                  <a:cubicBezTo>
                    <a:pt x="466" y="303"/>
                    <a:pt x="462" y="312"/>
                    <a:pt x="451" y="312"/>
                  </a:cubicBezTo>
                  <a:cubicBezTo>
                    <a:pt x="444" y="312"/>
                    <a:pt x="439" y="317"/>
                    <a:pt x="439" y="324"/>
                  </a:cubicBezTo>
                  <a:cubicBezTo>
                    <a:pt x="439" y="397"/>
                    <a:pt x="381" y="487"/>
                    <a:pt x="307" y="487"/>
                  </a:cubicBezTo>
                  <a:cubicBezTo>
                    <a:pt x="232" y="487"/>
                    <a:pt x="171" y="397"/>
                    <a:pt x="171" y="32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811" name="Group 2810"/>
          <p:cNvGrpSpPr/>
          <p:nvPr/>
        </p:nvGrpSpPr>
        <p:grpSpPr>
          <a:xfrm>
            <a:off x="5757714" y="1889939"/>
            <a:ext cx="261228" cy="301986"/>
            <a:chOff x="5757714" y="1889939"/>
            <a:chExt cx="261228" cy="301986"/>
          </a:xfrm>
          <a:solidFill>
            <a:srgbClr val="00D35F"/>
          </a:solidFill>
        </p:grpSpPr>
        <p:sp>
          <p:nvSpPr>
            <p:cNvPr id="2812" name="Freeform 84"/>
            <p:cNvSpPr>
              <a:spLocks noChangeArrowheads="1"/>
            </p:cNvSpPr>
            <p:nvPr/>
          </p:nvSpPr>
          <p:spPr bwMode="auto">
            <a:xfrm>
              <a:off x="5933719" y="2110407"/>
              <a:ext cx="85223" cy="59286"/>
            </a:xfrm>
            <a:custGeom>
              <a:avLst/>
              <a:gdLst>
                <a:gd name="T0" fmla="*/ 21 w 202"/>
                <a:gd name="T1" fmla="*/ 63 h 143"/>
                <a:gd name="T2" fmla="*/ 21 w 202"/>
                <a:gd name="T3" fmla="*/ 63 h 143"/>
                <a:gd name="T4" fmla="*/ 5 w 202"/>
                <a:gd name="T5" fmla="*/ 63 h 143"/>
                <a:gd name="T6" fmla="*/ 5 w 202"/>
                <a:gd name="T7" fmla="*/ 80 h 143"/>
                <a:gd name="T8" fmla="*/ 63 w 202"/>
                <a:gd name="T9" fmla="*/ 138 h 143"/>
                <a:gd name="T10" fmla="*/ 72 w 202"/>
                <a:gd name="T11" fmla="*/ 142 h 143"/>
                <a:gd name="T12" fmla="*/ 79 w 202"/>
                <a:gd name="T13" fmla="*/ 138 h 143"/>
                <a:gd name="T14" fmla="*/ 197 w 202"/>
                <a:gd name="T15" fmla="*/ 21 h 143"/>
                <a:gd name="T16" fmla="*/ 197 w 202"/>
                <a:gd name="T17" fmla="*/ 5 h 143"/>
                <a:gd name="T18" fmla="*/ 180 w 202"/>
                <a:gd name="T19" fmla="*/ 5 h 143"/>
                <a:gd name="T20" fmla="*/ 72 w 202"/>
                <a:gd name="T21" fmla="*/ 113 h 143"/>
                <a:gd name="T22" fmla="*/ 21 w 202"/>
                <a:gd name="T23" fmla="*/ 6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2" h="143">
                  <a:moveTo>
                    <a:pt x="21" y="63"/>
                  </a:moveTo>
                  <a:lnTo>
                    <a:pt x="21" y="63"/>
                  </a:lnTo>
                  <a:cubicBezTo>
                    <a:pt x="17" y="59"/>
                    <a:pt x="9" y="59"/>
                    <a:pt x="5" y="63"/>
                  </a:cubicBezTo>
                  <a:cubicBezTo>
                    <a:pt x="0" y="68"/>
                    <a:pt x="0" y="75"/>
                    <a:pt x="5" y="80"/>
                  </a:cubicBezTo>
                  <a:cubicBezTo>
                    <a:pt x="63" y="138"/>
                    <a:pt x="63" y="138"/>
                    <a:pt x="63" y="138"/>
                  </a:cubicBezTo>
                  <a:cubicBezTo>
                    <a:pt x="66" y="140"/>
                    <a:pt x="69" y="142"/>
                    <a:pt x="72" y="142"/>
                  </a:cubicBezTo>
                  <a:cubicBezTo>
                    <a:pt x="74" y="142"/>
                    <a:pt x="77" y="140"/>
                    <a:pt x="79" y="138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201" y="17"/>
                    <a:pt x="201" y="10"/>
                    <a:pt x="197" y="5"/>
                  </a:cubicBezTo>
                  <a:cubicBezTo>
                    <a:pt x="192" y="0"/>
                    <a:pt x="184" y="0"/>
                    <a:pt x="180" y="5"/>
                  </a:cubicBezTo>
                  <a:cubicBezTo>
                    <a:pt x="72" y="113"/>
                    <a:pt x="72" y="113"/>
                    <a:pt x="72" y="113"/>
                  </a:cubicBezTo>
                  <a:lnTo>
                    <a:pt x="21" y="6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13" name="Freeform 85"/>
            <p:cNvSpPr>
              <a:spLocks noChangeArrowheads="1"/>
            </p:cNvSpPr>
            <p:nvPr/>
          </p:nvSpPr>
          <p:spPr bwMode="auto">
            <a:xfrm>
              <a:off x="5757714" y="1889939"/>
              <a:ext cx="207500" cy="301986"/>
            </a:xfrm>
            <a:custGeom>
              <a:avLst/>
              <a:gdLst>
                <a:gd name="T0" fmla="*/ 12 w 492"/>
                <a:gd name="T1" fmla="*/ 717 h 718"/>
                <a:gd name="T2" fmla="*/ 12 w 492"/>
                <a:gd name="T3" fmla="*/ 717 h 718"/>
                <a:gd name="T4" fmla="*/ 23 w 492"/>
                <a:gd name="T5" fmla="*/ 706 h 718"/>
                <a:gd name="T6" fmla="*/ 23 w 492"/>
                <a:gd name="T7" fmla="*/ 673 h 718"/>
                <a:gd name="T8" fmla="*/ 148 w 492"/>
                <a:gd name="T9" fmla="*/ 565 h 718"/>
                <a:gd name="T10" fmla="*/ 193 w 492"/>
                <a:gd name="T11" fmla="*/ 565 h 718"/>
                <a:gd name="T12" fmla="*/ 202 w 492"/>
                <a:gd name="T13" fmla="*/ 561 h 718"/>
                <a:gd name="T14" fmla="*/ 248 w 492"/>
                <a:gd name="T15" fmla="*/ 494 h 718"/>
                <a:gd name="T16" fmla="*/ 308 w 492"/>
                <a:gd name="T17" fmla="*/ 510 h 718"/>
                <a:gd name="T18" fmla="*/ 463 w 492"/>
                <a:gd name="T19" fmla="*/ 333 h 718"/>
                <a:gd name="T20" fmla="*/ 491 w 492"/>
                <a:gd name="T21" fmla="*/ 294 h 718"/>
                <a:gd name="T22" fmla="*/ 491 w 492"/>
                <a:gd name="T23" fmla="*/ 234 h 718"/>
                <a:gd name="T24" fmla="*/ 482 w 492"/>
                <a:gd name="T25" fmla="*/ 204 h 718"/>
                <a:gd name="T26" fmla="*/ 467 w 492"/>
                <a:gd name="T27" fmla="*/ 197 h 718"/>
                <a:gd name="T28" fmla="*/ 467 w 492"/>
                <a:gd name="T29" fmla="*/ 149 h 718"/>
                <a:gd name="T30" fmla="*/ 380 w 492"/>
                <a:gd name="T31" fmla="*/ 19 h 718"/>
                <a:gd name="T32" fmla="*/ 237 w 492"/>
                <a:gd name="T33" fmla="*/ 50 h 718"/>
                <a:gd name="T34" fmla="*/ 234 w 492"/>
                <a:gd name="T35" fmla="*/ 49 h 718"/>
                <a:gd name="T36" fmla="*/ 140 w 492"/>
                <a:gd name="T37" fmla="*/ 149 h 718"/>
                <a:gd name="T38" fmla="*/ 140 w 492"/>
                <a:gd name="T39" fmla="*/ 195 h 718"/>
                <a:gd name="T40" fmla="*/ 127 w 492"/>
                <a:gd name="T41" fmla="*/ 203 h 718"/>
                <a:gd name="T42" fmla="*/ 117 w 492"/>
                <a:gd name="T43" fmla="*/ 236 h 718"/>
                <a:gd name="T44" fmla="*/ 117 w 492"/>
                <a:gd name="T45" fmla="*/ 294 h 718"/>
                <a:gd name="T46" fmla="*/ 149 w 492"/>
                <a:gd name="T47" fmla="*/ 334 h 718"/>
                <a:gd name="T48" fmla="*/ 228 w 492"/>
                <a:gd name="T49" fmla="*/ 481 h 718"/>
                <a:gd name="T50" fmla="*/ 187 w 492"/>
                <a:gd name="T51" fmla="*/ 542 h 718"/>
                <a:gd name="T52" fmla="*/ 148 w 492"/>
                <a:gd name="T53" fmla="*/ 542 h 718"/>
                <a:gd name="T54" fmla="*/ 0 w 492"/>
                <a:gd name="T55" fmla="*/ 673 h 718"/>
                <a:gd name="T56" fmla="*/ 0 w 492"/>
                <a:gd name="T57" fmla="*/ 706 h 718"/>
                <a:gd name="T58" fmla="*/ 12 w 492"/>
                <a:gd name="T59" fmla="*/ 717 h 718"/>
                <a:gd name="T60" fmla="*/ 172 w 492"/>
                <a:gd name="T61" fmla="*/ 324 h 718"/>
                <a:gd name="T62" fmla="*/ 172 w 492"/>
                <a:gd name="T63" fmla="*/ 324 h 718"/>
                <a:gd name="T64" fmla="*/ 161 w 492"/>
                <a:gd name="T65" fmla="*/ 312 h 718"/>
                <a:gd name="T66" fmla="*/ 140 w 492"/>
                <a:gd name="T67" fmla="*/ 294 h 718"/>
                <a:gd name="T68" fmla="*/ 140 w 492"/>
                <a:gd name="T69" fmla="*/ 235 h 718"/>
                <a:gd name="T70" fmla="*/ 143 w 492"/>
                <a:gd name="T71" fmla="*/ 219 h 718"/>
                <a:gd name="T72" fmla="*/ 148 w 492"/>
                <a:gd name="T73" fmla="*/ 218 h 718"/>
                <a:gd name="T74" fmla="*/ 149 w 492"/>
                <a:gd name="T75" fmla="*/ 218 h 718"/>
                <a:gd name="T76" fmla="*/ 160 w 492"/>
                <a:gd name="T77" fmla="*/ 215 h 718"/>
                <a:gd name="T78" fmla="*/ 164 w 492"/>
                <a:gd name="T79" fmla="*/ 207 h 718"/>
                <a:gd name="T80" fmla="*/ 164 w 492"/>
                <a:gd name="T81" fmla="*/ 149 h 718"/>
                <a:gd name="T82" fmla="*/ 233 w 492"/>
                <a:gd name="T83" fmla="*/ 73 h 718"/>
                <a:gd name="T84" fmla="*/ 255 w 492"/>
                <a:gd name="T85" fmla="*/ 63 h 718"/>
                <a:gd name="T86" fmla="*/ 373 w 492"/>
                <a:gd name="T87" fmla="*/ 40 h 718"/>
                <a:gd name="T88" fmla="*/ 444 w 492"/>
                <a:gd name="T89" fmla="*/ 149 h 718"/>
                <a:gd name="T90" fmla="*/ 444 w 492"/>
                <a:gd name="T91" fmla="*/ 207 h 718"/>
                <a:gd name="T92" fmla="*/ 455 w 492"/>
                <a:gd name="T93" fmla="*/ 218 h 718"/>
                <a:gd name="T94" fmla="*/ 466 w 492"/>
                <a:gd name="T95" fmla="*/ 220 h 718"/>
                <a:gd name="T96" fmla="*/ 467 w 492"/>
                <a:gd name="T97" fmla="*/ 236 h 718"/>
                <a:gd name="T98" fmla="*/ 467 w 492"/>
                <a:gd name="T99" fmla="*/ 294 h 718"/>
                <a:gd name="T100" fmla="*/ 451 w 492"/>
                <a:gd name="T101" fmla="*/ 312 h 718"/>
                <a:gd name="T102" fmla="*/ 440 w 492"/>
                <a:gd name="T103" fmla="*/ 324 h 718"/>
                <a:gd name="T104" fmla="*/ 308 w 492"/>
                <a:gd name="T105" fmla="*/ 487 h 718"/>
                <a:gd name="T106" fmla="*/ 172 w 492"/>
                <a:gd name="T107" fmla="*/ 324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92" h="718">
                  <a:moveTo>
                    <a:pt x="12" y="717"/>
                  </a:moveTo>
                  <a:lnTo>
                    <a:pt x="12" y="717"/>
                  </a:lnTo>
                  <a:cubicBezTo>
                    <a:pt x="18" y="717"/>
                    <a:pt x="23" y="712"/>
                    <a:pt x="23" y="706"/>
                  </a:cubicBezTo>
                  <a:cubicBezTo>
                    <a:pt x="23" y="673"/>
                    <a:pt x="23" y="673"/>
                    <a:pt x="23" y="673"/>
                  </a:cubicBezTo>
                  <a:cubicBezTo>
                    <a:pt x="23" y="605"/>
                    <a:pt x="69" y="565"/>
                    <a:pt x="148" y="565"/>
                  </a:cubicBezTo>
                  <a:cubicBezTo>
                    <a:pt x="193" y="565"/>
                    <a:pt x="193" y="565"/>
                    <a:pt x="193" y="565"/>
                  </a:cubicBezTo>
                  <a:cubicBezTo>
                    <a:pt x="196" y="565"/>
                    <a:pt x="200" y="564"/>
                    <a:pt x="202" y="561"/>
                  </a:cubicBezTo>
                  <a:cubicBezTo>
                    <a:pt x="248" y="494"/>
                    <a:pt x="248" y="494"/>
                    <a:pt x="248" y="494"/>
                  </a:cubicBezTo>
                  <a:cubicBezTo>
                    <a:pt x="267" y="505"/>
                    <a:pt x="287" y="510"/>
                    <a:pt x="308" y="510"/>
                  </a:cubicBezTo>
                  <a:cubicBezTo>
                    <a:pt x="392" y="510"/>
                    <a:pt x="459" y="417"/>
                    <a:pt x="463" y="333"/>
                  </a:cubicBezTo>
                  <a:cubicBezTo>
                    <a:pt x="479" y="329"/>
                    <a:pt x="491" y="313"/>
                    <a:pt x="491" y="294"/>
                  </a:cubicBezTo>
                  <a:cubicBezTo>
                    <a:pt x="491" y="234"/>
                    <a:pt x="491" y="234"/>
                    <a:pt x="491" y="234"/>
                  </a:cubicBezTo>
                  <a:cubicBezTo>
                    <a:pt x="491" y="224"/>
                    <a:pt x="491" y="212"/>
                    <a:pt x="482" y="204"/>
                  </a:cubicBezTo>
                  <a:cubicBezTo>
                    <a:pt x="478" y="200"/>
                    <a:pt x="473" y="198"/>
                    <a:pt x="467" y="197"/>
                  </a:cubicBezTo>
                  <a:cubicBezTo>
                    <a:pt x="467" y="149"/>
                    <a:pt x="467" y="149"/>
                    <a:pt x="467" y="149"/>
                  </a:cubicBezTo>
                  <a:cubicBezTo>
                    <a:pt x="466" y="58"/>
                    <a:pt x="412" y="28"/>
                    <a:pt x="380" y="19"/>
                  </a:cubicBezTo>
                  <a:cubicBezTo>
                    <a:pt x="322" y="0"/>
                    <a:pt x="258" y="20"/>
                    <a:pt x="237" y="50"/>
                  </a:cubicBezTo>
                  <a:cubicBezTo>
                    <a:pt x="236" y="50"/>
                    <a:pt x="235" y="49"/>
                    <a:pt x="234" y="49"/>
                  </a:cubicBezTo>
                  <a:cubicBezTo>
                    <a:pt x="181" y="49"/>
                    <a:pt x="140" y="91"/>
                    <a:pt x="140" y="149"/>
                  </a:cubicBezTo>
                  <a:cubicBezTo>
                    <a:pt x="140" y="195"/>
                    <a:pt x="140" y="195"/>
                    <a:pt x="140" y="195"/>
                  </a:cubicBezTo>
                  <a:cubicBezTo>
                    <a:pt x="136" y="197"/>
                    <a:pt x="132" y="199"/>
                    <a:pt x="127" y="203"/>
                  </a:cubicBezTo>
                  <a:cubicBezTo>
                    <a:pt x="119" y="210"/>
                    <a:pt x="116" y="222"/>
                    <a:pt x="117" y="236"/>
                  </a:cubicBezTo>
                  <a:cubicBezTo>
                    <a:pt x="117" y="294"/>
                    <a:pt x="117" y="294"/>
                    <a:pt x="117" y="294"/>
                  </a:cubicBezTo>
                  <a:cubicBezTo>
                    <a:pt x="117" y="312"/>
                    <a:pt x="132" y="329"/>
                    <a:pt x="149" y="334"/>
                  </a:cubicBezTo>
                  <a:cubicBezTo>
                    <a:pt x="152" y="388"/>
                    <a:pt x="184" y="447"/>
                    <a:pt x="228" y="481"/>
                  </a:cubicBezTo>
                  <a:cubicBezTo>
                    <a:pt x="187" y="542"/>
                    <a:pt x="187" y="542"/>
                    <a:pt x="187" y="542"/>
                  </a:cubicBezTo>
                  <a:cubicBezTo>
                    <a:pt x="148" y="542"/>
                    <a:pt x="148" y="542"/>
                    <a:pt x="148" y="542"/>
                  </a:cubicBezTo>
                  <a:cubicBezTo>
                    <a:pt x="56" y="542"/>
                    <a:pt x="0" y="591"/>
                    <a:pt x="0" y="673"/>
                  </a:cubicBezTo>
                  <a:cubicBezTo>
                    <a:pt x="0" y="706"/>
                    <a:pt x="0" y="706"/>
                    <a:pt x="0" y="706"/>
                  </a:cubicBezTo>
                  <a:cubicBezTo>
                    <a:pt x="0" y="712"/>
                    <a:pt x="6" y="717"/>
                    <a:pt x="12" y="717"/>
                  </a:cubicBezTo>
                  <a:close/>
                  <a:moveTo>
                    <a:pt x="172" y="324"/>
                  </a:moveTo>
                  <a:lnTo>
                    <a:pt x="172" y="324"/>
                  </a:lnTo>
                  <a:cubicBezTo>
                    <a:pt x="172" y="317"/>
                    <a:pt x="167" y="312"/>
                    <a:pt x="161" y="312"/>
                  </a:cubicBezTo>
                  <a:cubicBezTo>
                    <a:pt x="150" y="312"/>
                    <a:pt x="140" y="303"/>
                    <a:pt x="140" y="294"/>
                  </a:cubicBezTo>
                  <a:cubicBezTo>
                    <a:pt x="140" y="235"/>
                    <a:pt x="140" y="235"/>
                    <a:pt x="140" y="235"/>
                  </a:cubicBezTo>
                  <a:cubicBezTo>
                    <a:pt x="140" y="228"/>
                    <a:pt x="141" y="222"/>
                    <a:pt x="143" y="219"/>
                  </a:cubicBezTo>
                  <a:cubicBezTo>
                    <a:pt x="145" y="218"/>
                    <a:pt x="147" y="218"/>
                    <a:pt x="148" y="218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53" y="218"/>
                    <a:pt x="157" y="218"/>
                    <a:pt x="160" y="215"/>
                  </a:cubicBezTo>
                  <a:cubicBezTo>
                    <a:pt x="162" y="213"/>
                    <a:pt x="164" y="210"/>
                    <a:pt x="164" y="207"/>
                  </a:cubicBezTo>
                  <a:cubicBezTo>
                    <a:pt x="164" y="149"/>
                    <a:pt x="164" y="149"/>
                    <a:pt x="164" y="149"/>
                  </a:cubicBezTo>
                  <a:cubicBezTo>
                    <a:pt x="164" y="105"/>
                    <a:pt x="193" y="73"/>
                    <a:pt x="233" y="73"/>
                  </a:cubicBezTo>
                  <a:cubicBezTo>
                    <a:pt x="239" y="74"/>
                    <a:pt x="248" y="73"/>
                    <a:pt x="255" y="63"/>
                  </a:cubicBezTo>
                  <a:cubicBezTo>
                    <a:pt x="271" y="40"/>
                    <a:pt x="326" y="26"/>
                    <a:pt x="373" y="40"/>
                  </a:cubicBezTo>
                  <a:cubicBezTo>
                    <a:pt x="404" y="51"/>
                    <a:pt x="443" y="77"/>
                    <a:pt x="444" y="149"/>
                  </a:cubicBezTo>
                  <a:cubicBezTo>
                    <a:pt x="444" y="207"/>
                    <a:pt x="444" y="207"/>
                    <a:pt x="444" y="207"/>
                  </a:cubicBezTo>
                  <a:cubicBezTo>
                    <a:pt x="444" y="213"/>
                    <a:pt x="449" y="218"/>
                    <a:pt x="455" y="218"/>
                  </a:cubicBezTo>
                  <a:cubicBezTo>
                    <a:pt x="464" y="218"/>
                    <a:pt x="466" y="220"/>
                    <a:pt x="466" y="220"/>
                  </a:cubicBezTo>
                  <a:cubicBezTo>
                    <a:pt x="467" y="222"/>
                    <a:pt x="467" y="229"/>
                    <a:pt x="467" y="236"/>
                  </a:cubicBezTo>
                  <a:cubicBezTo>
                    <a:pt x="467" y="294"/>
                    <a:pt x="467" y="294"/>
                    <a:pt x="467" y="294"/>
                  </a:cubicBezTo>
                  <a:cubicBezTo>
                    <a:pt x="467" y="303"/>
                    <a:pt x="463" y="312"/>
                    <a:pt x="451" y="312"/>
                  </a:cubicBezTo>
                  <a:cubicBezTo>
                    <a:pt x="445" y="312"/>
                    <a:pt x="440" y="317"/>
                    <a:pt x="440" y="324"/>
                  </a:cubicBezTo>
                  <a:cubicBezTo>
                    <a:pt x="440" y="397"/>
                    <a:pt x="382" y="487"/>
                    <a:pt x="308" y="487"/>
                  </a:cubicBezTo>
                  <a:cubicBezTo>
                    <a:pt x="233" y="487"/>
                    <a:pt x="172" y="397"/>
                    <a:pt x="172" y="32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814" name="Group 2813"/>
          <p:cNvGrpSpPr/>
          <p:nvPr/>
        </p:nvGrpSpPr>
        <p:grpSpPr>
          <a:xfrm>
            <a:off x="4870281" y="1889939"/>
            <a:ext cx="268638" cy="301986"/>
            <a:chOff x="4870281" y="1889939"/>
            <a:chExt cx="268638" cy="301986"/>
          </a:xfrm>
          <a:solidFill>
            <a:srgbClr val="00D35F"/>
          </a:solidFill>
        </p:grpSpPr>
        <p:sp>
          <p:nvSpPr>
            <p:cNvPr id="2815" name="Freeform 86"/>
            <p:cNvSpPr>
              <a:spLocks noChangeArrowheads="1"/>
            </p:cNvSpPr>
            <p:nvPr/>
          </p:nvSpPr>
          <p:spPr bwMode="auto">
            <a:xfrm>
              <a:off x="5040728" y="2065943"/>
              <a:ext cx="98191" cy="124130"/>
            </a:xfrm>
            <a:custGeom>
              <a:avLst/>
              <a:gdLst>
                <a:gd name="T0" fmla="*/ 47 w 234"/>
                <a:gd name="T1" fmla="*/ 71 h 295"/>
                <a:gd name="T2" fmla="*/ 47 w 234"/>
                <a:gd name="T3" fmla="*/ 71 h 295"/>
                <a:gd name="T4" fmla="*/ 47 w 234"/>
                <a:gd name="T5" fmla="*/ 130 h 295"/>
                <a:gd name="T6" fmla="*/ 41 w 234"/>
                <a:gd name="T7" fmla="*/ 130 h 295"/>
                <a:gd name="T8" fmla="*/ 0 w 234"/>
                <a:gd name="T9" fmla="*/ 171 h 295"/>
                <a:gd name="T10" fmla="*/ 0 w 234"/>
                <a:gd name="T11" fmla="*/ 252 h 295"/>
                <a:gd name="T12" fmla="*/ 41 w 234"/>
                <a:gd name="T13" fmla="*/ 294 h 295"/>
                <a:gd name="T14" fmla="*/ 193 w 234"/>
                <a:gd name="T15" fmla="*/ 294 h 295"/>
                <a:gd name="T16" fmla="*/ 233 w 234"/>
                <a:gd name="T17" fmla="*/ 252 h 295"/>
                <a:gd name="T18" fmla="*/ 233 w 234"/>
                <a:gd name="T19" fmla="*/ 171 h 295"/>
                <a:gd name="T20" fmla="*/ 193 w 234"/>
                <a:gd name="T21" fmla="*/ 130 h 295"/>
                <a:gd name="T22" fmla="*/ 186 w 234"/>
                <a:gd name="T23" fmla="*/ 130 h 295"/>
                <a:gd name="T24" fmla="*/ 186 w 234"/>
                <a:gd name="T25" fmla="*/ 71 h 295"/>
                <a:gd name="T26" fmla="*/ 117 w 234"/>
                <a:gd name="T27" fmla="*/ 0 h 295"/>
                <a:gd name="T28" fmla="*/ 47 w 234"/>
                <a:gd name="T29" fmla="*/ 71 h 295"/>
                <a:gd name="T30" fmla="*/ 193 w 234"/>
                <a:gd name="T31" fmla="*/ 153 h 295"/>
                <a:gd name="T32" fmla="*/ 193 w 234"/>
                <a:gd name="T33" fmla="*/ 153 h 295"/>
                <a:gd name="T34" fmla="*/ 210 w 234"/>
                <a:gd name="T35" fmla="*/ 171 h 295"/>
                <a:gd name="T36" fmla="*/ 210 w 234"/>
                <a:gd name="T37" fmla="*/ 252 h 295"/>
                <a:gd name="T38" fmla="*/ 193 w 234"/>
                <a:gd name="T39" fmla="*/ 270 h 295"/>
                <a:gd name="T40" fmla="*/ 41 w 234"/>
                <a:gd name="T41" fmla="*/ 270 h 295"/>
                <a:gd name="T42" fmla="*/ 23 w 234"/>
                <a:gd name="T43" fmla="*/ 252 h 295"/>
                <a:gd name="T44" fmla="*/ 23 w 234"/>
                <a:gd name="T45" fmla="*/ 171 h 295"/>
                <a:gd name="T46" fmla="*/ 41 w 234"/>
                <a:gd name="T47" fmla="*/ 153 h 295"/>
                <a:gd name="T48" fmla="*/ 193 w 234"/>
                <a:gd name="T49" fmla="*/ 153 h 295"/>
                <a:gd name="T50" fmla="*/ 70 w 234"/>
                <a:gd name="T51" fmla="*/ 71 h 295"/>
                <a:gd name="T52" fmla="*/ 70 w 234"/>
                <a:gd name="T53" fmla="*/ 71 h 295"/>
                <a:gd name="T54" fmla="*/ 117 w 234"/>
                <a:gd name="T55" fmla="*/ 24 h 295"/>
                <a:gd name="T56" fmla="*/ 163 w 234"/>
                <a:gd name="T57" fmla="*/ 71 h 295"/>
                <a:gd name="T58" fmla="*/ 163 w 234"/>
                <a:gd name="T59" fmla="*/ 130 h 295"/>
                <a:gd name="T60" fmla="*/ 70 w 234"/>
                <a:gd name="T61" fmla="*/ 130 h 295"/>
                <a:gd name="T62" fmla="*/ 70 w 234"/>
                <a:gd name="T63" fmla="*/ 71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4" h="295">
                  <a:moveTo>
                    <a:pt x="47" y="71"/>
                  </a:moveTo>
                  <a:lnTo>
                    <a:pt x="47" y="71"/>
                  </a:lnTo>
                  <a:cubicBezTo>
                    <a:pt x="47" y="130"/>
                    <a:pt x="47" y="130"/>
                    <a:pt x="47" y="130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18" y="130"/>
                    <a:pt x="0" y="148"/>
                    <a:pt x="0" y="171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0" y="275"/>
                    <a:pt x="18" y="294"/>
                    <a:pt x="41" y="294"/>
                  </a:cubicBezTo>
                  <a:cubicBezTo>
                    <a:pt x="193" y="294"/>
                    <a:pt x="193" y="294"/>
                    <a:pt x="193" y="294"/>
                  </a:cubicBezTo>
                  <a:cubicBezTo>
                    <a:pt x="215" y="294"/>
                    <a:pt x="233" y="275"/>
                    <a:pt x="233" y="252"/>
                  </a:cubicBezTo>
                  <a:cubicBezTo>
                    <a:pt x="233" y="171"/>
                    <a:pt x="233" y="171"/>
                    <a:pt x="233" y="171"/>
                  </a:cubicBezTo>
                  <a:cubicBezTo>
                    <a:pt x="233" y="148"/>
                    <a:pt x="215" y="130"/>
                    <a:pt x="193" y="130"/>
                  </a:cubicBezTo>
                  <a:cubicBezTo>
                    <a:pt x="186" y="130"/>
                    <a:pt x="186" y="130"/>
                    <a:pt x="186" y="130"/>
                  </a:cubicBezTo>
                  <a:cubicBezTo>
                    <a:pt x="186" y="71"/>
                    <a:pt x="186" y="71"/>
                    <a:pt x="186" y="71"/>
                  </a:cubicBezTo>
                  <a:cubicBezTo>
                    <a:pt x="186" y="31"/>
                    <a:pt x="155" y="0"/>
                    <a:pt x="117" y="0"/>
                  </a:cubicBezTo>
                  <a:cubicBezTo>
                    <a:pt x="78" y="0"/>
                    <a:pt x="47" y="31"/>
                    <a:pt x="47" y="71"/>
                  </a:cubicBezTo>
                  <a:close/>
                  <a:moveTo>
                    <a:pt x="193" y="153"/>
                  </a:moveTo>
                  <a:lnTo>
                    <a:pt x="193" y="153"/>
                  </a:lnTo>
                  <a:cubicBezTo>
                    <a:pt x="202" y="153"/>
                    <a:pt x="210" y="162"/>
                    <a:pt x="210" y="171"/>
                  </a:cubicBezTo>
                  <a:cubicBezTo>
                    <a:pt x="210" y="252"/>
                    <a:pt x="210" y="252"/>
                    <a:pt x="210" y="252"/>
                  </a:cubicBezTo>
                  <a:cubicBezTo>
                    <a:pt x="210" y="263"/>
                    <a:pt x="202" y="270"/>
                    <a:pt x="193" y="270"/>
                  </a:cubicBezTo>
                  <a:cubicBezTo>
                    <a:pt x="41" y="270"/>
                    <a:pt x="41" y="270"/>
                    <a:pt x="41" y="270"/>
                  </a:cubicBezTo>
                  <a:cubicBezTo>
                    <a:pt x="31" y="270"/>
                    <a:pt x="23" y="263"/>
                    <a:pt x="23" y="252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23" y="162"/>
                    <a:pt x="31" y="153"/>
                    <a:pt x="41" y="153"/>
                  </a:cubicBezTo>
                  <a:lnTo>
                    <a:pt x="193" y="153"/>
                  </a:lnTo>
                  <a:close/>
                  <a:moveTo>
                    <a:pt x="70" y="71"/>
                  </a:moveTo>
                  <a:lnTo>
                    <a:pt x="70" y="71"/>
                  </a:lnTo>
                  <a:cubicBezTo>
                    <a:pt x="70" y="45"/>
                    <a:pt x="91" y="24"/>
                    <a:pt x="117" y="24"/>
                  </a:cubicBezTo>
                  <a:cubicBezTo>
                    <a:pt x="143" y="24"/>
                    <a:pt x="163" y="45"/>
                    <a:pt x="163" y="71"/>
                  </a:cubicBezTo>
                  <a:cubicBezTo>
                    <a:pt x="163" y="130"/>
                    <a:pt x="163" y="130"/>
                    <a:pt x="163" y="130"/>
                  </a:cubicBezTo>
                  <a:cubicBezTo>
                    <a:pt x="70" y="130"/>
                    <a:pt x="70" y="130"/>
                    <a:pt x="70" y="130"/>
                  </a:cubicBezTo>
                  <a:lnTo>
                    <a:pt x="70" y="7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16" name="Freeform 87"/>
            <p:cNvSpPr>
              <a:spLocks noChangeArrowheads="1"/>
            </p:cNvSpPr>
            <p:nvPr/>
          </p:nvSpPr>
          <p:spPr bwMode="auto">
            <a:xfrm>
              <a:off x="4870281" y="1889939"/>
              <a:ext cx="205647" cy="301986"/>
            </a:xfrm>
            <a:custGeom>
              <a:avLst/>
              <a:gdLst>
                <a:gd name="T0" fmla="*/ 11 w 491"/>
                <a:gd name="T1" fmla="*/ 717 h 718"/>
                <a:gd name="T2" fmla="*/ 11 w 491"/>
                <a:gd name="T3" fmla="*/ 717 h 718"/>
                <a:gd name="T4" fmla="*/ 23 w 491"/>
                <a:gd name="T5" fmla="*/ 706 h 718"/>
                <a:gd name="T6" fmla="*/ 23 w 491"/>
                <a:gd name="T7" fmla="*/ 673 h 718"/>
                <a:gd name="T8" fmla="*/ 148 w 491"/>
                <a:gd name="T9" fmla="*/ 565 h 718"/>
                <a:gd name="T10" fmla="*/ 192 w 491"/>
                <a:gd name="T11" fmla="*/ 565 h 718"/>
                <a:gd name="T12" fmla="*/ 202 w 491"/>
                <a:gd name="T13" fmla="*/ 561 h 718"/>
                <a:gd name="T14" fmla="*/ 248 w 491"/>
                <a:gd name="T15" fmla="*/ 494 h 718"/>
                <a:gd name="T16" fmla="*/ 307 w 491"/>
                <a:gd name="T17" fmla="*/ 510 h 718"/>
                <a:gd name="T18" fmla="*/ 462 w 491"/>
                <a:gd name="T19" fmla="*/ 333 h 718"/>
                <a:gd name="T20" fmla="*/ 490 w 491"/>
                <a:gd name="T21" fmla="*/ 294 h 718"/>
                <a:gd name="T22" fmla="*/ 490 w 491"/>
                <a:gd name="T23" fmla="*/ 234 h 718"/>
                <a:gd name="T24" fmla="*/ 482 w 491"/>
                <a:gd name="T25" fmla="*/ 204 h 718"/>
                <a:gd name="T26" fmla="*/ 466 w 491"/>
                <a:gd name="T27" fmla="*/ 197 h 718"/>
                <a:gd name="T28" fmla="*/ 466 w 491"/>
                <a:gd name="T29" fmla="*/ 149 h 718"/>
                <a:gd name="T30" fmla="*/ 380 w 491"/>
                <a:gd name="T31" fmla="*/ 19 h 718"/>
                <a:gd name="T32" fmla="*/ 236 w 491"/>
                <a:gd name="T33" fmla="*/ 50 h 718"/>
                <a:gd name="T34" fmla="*/ 233 w 491"/>
                <a:gd name="T35" fmla="*/ 49 h 718"/>
                <a:gd name="T36" fmla="*/ 139 w 491"/>
                <a:gd name="T37" fmla="*/ 149 h 718"/>
                <a:gd name="T38" fmla="*/ 139 w 491"/>
                <a:gd name="T39" fmla="*/ 195 h 718"/>
                <a:gd name="T40" fmla="*/ 127 w 491"/>
                <a:gd name="T41" fmla="*/ 203 h 718"/>
                <a:gd name="T42" fmla="*/ 117 w 491"/>
                <a:gd name="T43" fmla="*/ 236 h 718"/>
                <a:gd name="T44" fmla="*/ 117 w 491"/>
                <a:gd name="T45" fmla="*/ 294 h 718"/>
                <a:gd name="T46" fmla="*/ 149 w 491"/>
                <a:gd name="T47" fmla="*/ 334 h 718"/>
                <a:gd name="T48" fmla="*/ 228 w 491"/>
                <a:gd name="T49" fmla="*/ 481 h 718"/>
                <a:gd name="T50" fmla="*/ 186 w 491"/>
                <a:gd name="T51" fmla="*/ 542 h 718"/>
                <a:gd name="T52" fmla="*/ 148 w 491"/>
                <a:gd name="T53" fmla="*/ 542 h 718"/>
                <a:gd name="T54" fmla="*/ 0 w 491"/>
                <a:gd name="T55" fmla="*/ 673 h 718"/>
                <a:gd name="T56" fmla="*/ 0 w 491"/>
                <a:gd name="T57" fmla="*/ 706 h 718"/>
                <a:gd name="T58" fmla="*/ 11 w 491"/>
                <a:gd name="T59" fmla="*/ 717 h 718"/>
                <a:gd name="T60" fmla="*/ 172 w 491"/>
                <a:gd name="T61" fmla="*/ 324 h 718"/>
                <a:gd name="T62" fmla="*/ 172 w 491"/>
                <a:gd name="T63" fmla="*/ 324 h 718"/>
                <a:gd name="T64" fmla="*/ 160 w 491"/>
                <a:gd name="T65" fmla="*/ 312 h 718"/>
                <a:gd name="T66" fmla="*/ 139 w 491"/>
                <a:gd name="T67" fmla="*/ 294 h 718"/>
                <a:gd name="T68" fmla="*/ 139 w 491"/>
                <a:gd name="T69" fmla="*/ 235 h 718"/>
                <a:gd name="T70" fmla="*/ 143 w 491"/>
                <a:gd name="T71" fmla="*/ 219 h 718"/>
                <a:gd name="T72" fmla="*/ 148 w 491"/>
                <a:gd name="T73" fmla="*/ 218 h 718"/>
                <a:gd name="T74" fmla="*/ 149 w 491"/>
                <a:gd name="T75" fmla="*/ 218 h 718"/>
                <a:gd name="T76" fmla="*/ 159 w 491"/>
                <a:gd name="T77" fmla="*/ 215 h 718"/>
                <a:gd name="T78" fmla="*/ 163 w 491"/>
                <a:gd name="T79" fmla="*/ 207 h 718"/>
                <a:gd name="T80" fmla="*/ 163 w 491"/>
                <a:gd name="T81" fmla="*/ 149 h 718"/>
                <a:gd name="T82" fmla="*/ 232 w 491"/>
                <a:gd name="T83" fmla="*/ 73 h 718"/>
                <a:gd name="T84" fmla="*/ 254 w 491"/>
                <a:gd name="T85" fmla="*/ 63 h 718"/>
                <a:gd name="T86" fmla="*/ 373 w 491"/>
                <a:gd name="T87" fmla="*/ 40 h 718"/>
                <a:gd name="T88" fmla="*/ 443 w 491"/>
                <a:gd name="T89" fmla="*/ 149 h 718"/>
                <a:gd name="T90" fmla="*/ 443 w 491"/>
                <a:gd name="T91" fmla="*/ 207 h 718"/>
                <a:gd name="T92" fmla="*/ 455 w 491"/>
                <a:gd name="T93" fmla="*/ 218 h 718"/>
                <a:gd name="T94" fmla="*/ 465 w 491"/>
                <a:gd name="T95" fmla="*/ 220 h 718"/>
                <a:gd name="T96" fmla="*/ 466 w 491"/>
                <a:gd name="T97" fmla="*/ 236 h 718"/>
                <a:gd name="T98" fmla="*/ 466 w 491"/>
                <a:gd name="T99" fmla="*/ 294 h 718"/>
                <a:gd name="T100" fmla="*/ 451 w 491"/>
                <a:gd name="T101" fmla="*/ 312 h 718"/>
                <a:gd name="T102" fmla="*/ 439 w 491"/>
                <a:gd name="T103" fmla="*/ 324 h 718"/>
                <a:gd name="T104" fmla="*/ 307 w 491"/>
                <a:gd name="T105" fmla="*/ 487 h 718"/>
                <a:gd name="T106" fmla="*/ 172 w 491"/>
                <a:gd name="T107" fmla="*/ 324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91" h="718">
                  <a:moveTo>
                    <a:pt x="11" y="717"/>
                  </a:moveTo>
                  <a:lnTo>
                    <a:pt x="11" y="717"/>
                  </a:lnTo>
                  <a:cubicBezTo>
                    <a:pt x="18" y="717"/>
                    <a:pt x="23" y="712"/>
                    <a:pt x="23" y="706"/>
                  </a:cubicBezTo>
                  <a:cubicBezTo>
                    <a:pt x="23" y="673"/>
                    <a:pt x="23" y="673"/>
                    <a:pt x="23" y="673"/>
                  </a:cubicBezTo>
                  <a:cubicBezTo>
                    <a:pt x="23" y="605"/>
                    <a:pt x="69" y="565"/>
                    <a:pt x="148" y="565"/>
                  </a:cubicBezTo>
                  <a:cubicBezTo>
                    <a:pt x="192" y="565"/>
                    <a:pt x="192" y="565"/>
                    <a:pt x="192" y="565"/>
                  </a:cubicBezTo>
                  <a:cubicBezTo>
                    <a:pt x="196" y="565"/>
                    <a:pt x="199" y="564"/>
                    <a:pt x="202" y="561"/>
                  </a:cubicBezTo>
                  <a:cubicBezTo>
                    <a:pt x="248" y="494"/>
                    <a:pt x="248" y="494"/>
                    <a:pt x="248" y="494"/>
                  </a:cubicBezTo>
                  <a:cubicBezTo>
                    <a:pt x="266" y="505"/>
                    <a:pt x="286" y="510"/>
                    <a:pt x="307" y="510"/>
                  </a:cubicBezTo>
                  <a:cubicBezTo>
                    <a:pt x="391" y="510"/>
                    <a:pt x="457" y="417"/>
                    <a:pt x="462" y="333"/>
                  </a:cubicBezTo>
                  <a:cubicBezTo>
                    <a:pt x="479" y="329"/>
                    <a:pt x="490" y="313"/>
                    <a:pt x="490" y="294"/>
                  </a:cubicBezTo>
                  <a:cubicBezTo>
                    <a:pt x="490" y="234"/>
                    <a:pt x="490" y="234"/>
                    <a:pt x="490" y="234"/>
                  </a:cubicBezTo>
                  <a:cubicBezTo>
                    <a:pt x="490" y="224"/>
                    <a:pt x="490" y="212"/>
                    <a:pt x="482" y="204"/>
                  </a:cubicBezTo>
                  <a:cubicBezTo>
                    <a:pt x="478" y="200"/>
                    <a:pt x="473" y="198"/>
                    <a:pt x="466" y="197"/>
                  </a:cubicBezTo>
                  <a:cubicBezTo>
                    <a:pt x="466" y="149"/>
                    <a:pt x="466" y="149"/>
                    <a:pt x="466" y="149"/>
                  </a:cubicBezTo>
                  <a:cubicBezTo>
                    <a:pt x="465" y="58"/>
                    <a:pt x="411" y="28"/>
                    <a:pt x="380" y="19"/>
                  </a:cubicBezTo>
                  <a:cubicBezTo>
                    <a:pt x="322" y="0"/>
                    <a:pt x="256" y="20"/>
                    <a:pt x="236" y="50"/>
                  </a:cubicBezTo>
                  <a:cubicBezTo>
                    <a:pt x="235" y="50"/>
                    <a:pt x="234" y="49"/>
                    <a:pt x="233" y="49"/>
                  </a:cubicBezTo>
                  <a:cubicBezTo>
                    <a:pt x="180" y="49"/>
                    <a:pt x="139" y="91"/>
                    <a:pt x="139" y="149"/>
                  </a:cubicBezTo>
                  <a:cubicBezTo>
                    <a:pt x="139" y="195"/>
                    <a:pt x="139" y="195"/>
                    <a:pt x="139" y="195"/>
                  </a:cubicBezTo>
                  <a:cubicBezTo>
                    <a:pt x="135" y="197"/>
                    <a:pt x="131" y="199"/>
                    <a:pt x="127" y="203"/>
                  </a:cubicBezTo>
                  <a:cubicBezTo>
                    <a:pt x="119" y="210"/>
                    <a:pt x="116" y="222"/>
                    <a:pt x="117" y="236"/>
                  </a:cubicBezTo>
                  <a:cubicBezTo>
                    <a:pt x="117" y="294"/>
                    <a:pt x="117" y="294"/>
                    <a:pt x="117" y="294"/>
                  </a:cubicBezTo>
                  <a:cubicBezTo>
                    <a:pt x="117" y="312"/>
                    <a:pt x="130" y="329"/>
                    <a:pt x="149" y="334"/>
                  </a:cubicBezTo>
                  <a:cubicBezTo>
                    <a:pt x="152" y="388"/>
                    <a:pt x="183" y="447"/>
                    <a:pt x="228" y="481"/>
                  </a:cubicBezTo>
                  <a:cubicBezTo>
                    <a:pt x="186" y="542"/>
                    <a:pt x="186" y="542"/>
                    <a:pt x="186" y="542"/>
                  </a:cubicBezTo>
                  <a:cubicBezTo>
                    <a:pt x="148" y="542"/>
                    <a:pt x="148" y="542"/>
                    <a:pt x="148" y="542"/>
                  </a:cubicBezTo>
                  <a:cubicBezTo>
                    <a:pt x="55" y="542"/>
                    <a:pt x="0" y="591"/>
                    <a:pt x="0" y="673"/>
                  </a:cubicBezTo>
                  <a:cubicBezTo>
                    <a:pt x="0" y="706"/>
                    <a:pt x="0" y="706"/>
                    <a:pt x="0" y="706"/>
                  </a:cubicBezTo>
                  <a:cubicBezTo>
                    <a:pt x="0" y="712"/>
                    <a:pt x="5" y="717"/>
                    <a:pt x="11" y="717"/>
                  </a:cubicBezTo>
                  <a:close/>
                  <a:moveTo>
                    <a:pt x="172" y="324"/>
                  </a:moveTo>
                  <a:lnTo>
                    <a:pt x="172" y="324"/>
                  </a:lnTo>
                  <a:cubicBezTo>
                    <a:pt x="172" y="317"/>
                    <a:pt x="167" y="312"/>
                    <a:pt x="160" y="312"/>
                  </a:cubicBezTo>
                  <a:cubicBezTo>
                    <a:pt x="150" y="312"/>
                    <a:pt x="139" y="303"/>
                    <a:pt x="139" y="294"/>
                  </a:cubicBezTo>
                  <a:cubicBezTo>
                    <a:pt x="139" y="235"/>
                    <a:pt x="139" y="235"/>
                    <a:pt x="139" y="235"/>
                  </a:cubicBezTo>
                  <a:cubicBezTo>
                    <a:pt x="139" y="228"/>
                    <a:pt x="141" y="222"/>
                    <a:pt x="143" y="219"/>
                  </a:cubicBezTo>
                  <a:cubicBezTo>
                    <a:pt x="145" y="218"/>
                    <a:pt x="147" y="218"/>
                    <a:pt x="148" y="218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53" y="218"/>
                    <a:pt x="156" y="218"/>
                    <a:pt x="159" y="215"/>
                  </a:cubicBezTo>
                  <a:cubicBezTo>
                    <a:pt x="161" y="213"/>
                    <a:pt x="163" y="210"/>
                    <a:pt x="163" y="207"/>
                  </a:cubicBezTo>
                  <a:cubicBezTo>
                    <a:pt x="163" y="149"/>
                    <a:pt x="163" y="149"/>
                    <a:pt x="163" y="149"/>
                  </a:cubicBezTo>
                  <a:cubicBezTo>
                    <a:pt x="163" y="105"/>
                    <a:pt x="192" y="73"/>
                    <a:pt x="232" y="73"/>
                  </a:cubicBezTo>
                  <a:cubicBezTo>
                    <a:pt x="237" y="74"/>
                    <a:pt x="248" y="73"/>
                    <a:pt x="254" y="63"/>
                  </a:cubicBezTo>
                  <a:cubicBezTo>
                    <a:pt x="271" y="40"/>
                    <a:pt x="326" y="26"/>
                    <a:pt x="373" y="40"/>
                  </a:cubicBezTo>
                  <a:cubicBezTo>
                    <a:pt x="404" y="51"/>
                    <a:pt x="442" y="77"/>
                    <a:pt x="443" y="149"/>
                  </a:cubicBezTo>
                  <a:cubicBezTo>
                    <a:pt x="443" y="207"/>
                    <a:pt x="443" y="207"/>
                    <a:pt x="443" y="207"/>
                  </a:cubicBezTo>
                  <a:cubicBezTo>
                    <a:pt x="443" y="213"/>
                    <a:pt x="449" y="218"/>
                    <a:pt x="455" y="218"/>
                  </a:cubicBezTo>
                  <a:cubicBezTo>
                    <a:pt x="463" y="218"/>
                    <a:pt x="465" y="220"/>
                    <a:pt x="465" y="220"/>
                  </a:cubicBezTo>
                  <a:cubicBezTo>
                    <a:pt x="466" y="222"/>
                    <a:pt x="466" y="229"/>
                    <a:pt x="466" y="236"/>
                  </a:cubicBezTo>
                  <a:cubicBezTo>
                    <a:pt x="466" y="294"/>
                    <a:pt x="466" y="294"/>
                    <a:pt x="466" y="294"/>
                  </a:cubicBezTo>
                  <a:cubicBezTo>
                    <a:pt x="466" y="303"/>
                    <a:pt x="461" y="312"/>
                    <a:pt x="451" y="312"/>
                  </a:cubicBezTo>
                  <a:cubicBezTo>
                    <a:pt x="445" y="312"/>
                    <a:pt x="439" y="317"/>
                    <a:pt x="439" y="324"/>
                  </a:cubicBezTo>
                  <a:cubicBezTo>
                    <a:pt x="439" y="397"/>
                    <a:pt x="380" y="487"/>
                    <a:pt x="307" y="487"/>
                  </a:cubicBezTo>
                  <a:cubicBezTo>
                    <a:pt x="232" y="487"/>
                    <a:pt x="172" y="397"/>
                    <a:pt x="172" y="32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17" name="Freeform 88"/>
            <p:cNvSpPr>
              <a:spLocks noChangeArrowheads="1"/>
            </p:cNvSpPr>
            <p:nvPr/>
          </p:nvSpPr>
          <p:spPr bwMode="auto">
            <a:xfrm>
              <a:off x="5075928" y="2136345"/>
              <a:ext cx="27791" cy="37054"/>
            </a:xfrm>
            <a:custGeom>
              <a:avLst/>
              <a:gdLst>
                <a:gd name="T0" fmla="*/ 21 w 66"/>
                <a:gd name="T1" fmla="*/ 62 h 88"/>
                <a:gd name="T2" fmla="*/ 21 w 66"/>
                <a:gd name="T3" fmla="*/ 62 h 88"/>
                <a:gd name="T4" fmla="*/ 21 w 66"/>
                <a:gd name="T5" fmla="*/ 76 h 88"/>
                <a:gd name="T6" fmla="*/ 33 w 66"/>
                <a:gd name="T7" fmla="*/ 87 h 88"/>
                <a:gd name="T8" fmla="*/ 44 w 66"/>
                <a:gd name="T9" fmla="*/ 76 h 88"/>
                <a:gd name="T10" fmla="*/ 44 w 66"/>
                <a:gd name="T11" fmla="*/ 62 h 88"/>
                <a:gd name="T12" fmla="*/ 65 w 66"/>
                <a:gd name="T13" fmla="*/ 32 h 88"/>
                <a:gd name="T14" fmla="*/ 33 w 66"/>
                <a:gd name="T15" fmla="*/ 0 h 88"/>
                <a:gd name="T16" fmla="*/ 0 w 66"/>
                <a:gd name="T17" fmla="*/ 32 h 88"/>
                <a:gd name="T18" fmla="*/ 21 w 66"/>
                <a:gd name="T19" fmla="*/ 62 h 88"/>
                <a:gd name="T20" fmla="*/ 33 w 66"/>
                <a:gd name="T21" fmla="*/ 23 h 88"/>
                <a:gd name="T22" fmla="*/ 33 w 66"/>
                <a:gd name="T23" fmla="*/ 23 h 88"/>
                <a:gd name="T24" fmla="*/ 41 w 66"/>
                <a:gd name="T25" fmla="*/ 32 h 88"/>
                <a:gd name="T26" fmla="*/ 33 w 66"/>
                <a:gd name="T27" fmla="*/ 41 h 88"/>
                <a:gd name="T28" fmla="*/ 23 w 66"/>
                <a:gd name="T29" fmla="*/ 32 h 88"/>
                <a:gd name="T30" fmla="*/ 33 w 66"/>
                <a:gd name="T31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88">
                  <a:moveTo>
                    <a:pt x="21" y="62"/>
                  </a:moveTo>
                  <a:lnTo>
                    <a:pt x="21" y="62"/>
                  </a:lnTo>
                  <a:cubicBezTo>
                    <a:pt x="21" y="76"/>
                    <a:pt x="21" y="76"/>
                    <a:pt x="21" y="76"/>
                  </a:cubicBezTo>
                  <a:cubicBezTo>
                    <a:pt x="21" y="82"/>
                    <a:pt x="26" y="87"/>
                    <a:pt x="33" y="87"/>
                  </a:cubicBezTo>
                  <a:cubicBezTo>
                    <a:pt x="39" y="87"/>
                    <a:pt x="44" y="82"/>
                    <a:pt x="44" y="76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57" y="57"/>
                    <a:pt x="65" y="46"/>
                    <a:pt x="65" y="32"/>
                  </a:cubicBezTo>
                  <a:cubicBezTo>
                    <a:pt x="65" y="14"/>
                    <a:pt x="50" y="0"/>
                    <a:pt x="33" y="0"/>
                  </a:cubicBezTo>
                  <a:cubicBezTo>
                    <a:pt x="15" y="0"/>
                    <a:pt x="0" y="14"/>
                    <a:pt x="0" y="32"/>
                  </a:cubicBezTo>
                  <a:cubicBezTo>
                    <a:pt x="0" y="46"/>
                    <a:pt x="9" y="57"/>
                    <a:pt x="21" y="62"/>
                  </a:cubicBezTo>
                  <a:close/>
                  <a:moveTo>
                    <a:pt x="33" y="23"/>
                  </a:moveTo>
                  <a:lnTo>
                    <a:pt x="33" y="23"/>
                  </a:lnTo>
                  <a:cubicBezTo>
                    <a:pt x="38" y="23"/>
                    <a:pt x="41" y="27"/>
                    <a:pt x="41" y="32"/>
                  </a:cubicBezTo>
                  <a:cubicBezTo>
                    <a:pt x="41" y="37"/>
                    <a:pt x="38" y="41"/>
                    <a:pt x="33" y="41"/>
                  </a:cubicBezTo>
                  <a:cubicBezTo>
                    <a:pt x="27" y="41"/>
                    <a:pt x="23" y="37"/>
                    <a:pt x="23" y="32"/>
                  </a:cubicBezTo>
                  <a:cubicBezTo>
                    <a:pt x="23" y="27"/>
                    <a:pt x="27" y="23"/>
                    <a:pt x="33" y="2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818" name="Group 2817"/>
          <p:cNvGrpSpPr/>
          <p:nvPr/>
        </p:nvGrpSpPr>
        <p:grpSpPr>
          <a:xfrm>
            <a:off x="6621062" y="1889939"/>
            <a:ext cx="266786" cy="301986"/>
            <a:chOff x="6621062" y="1889939"/>
            <a:chExt cx="266786" cy="301986"/>
          </a:xfrm>
          <a:solidFill>
            <a:srgbClr val="00D35F"/>
          </a:solidFill>
        </p:grpSpPr>
        <p:sp>
          <p:nvSpPr>
            <p:cNvPr id="2819" name="Freeform 89"/>
            <p:cNvSpPr>
              <a:spLocks noChangeArrowheads="1"/>
            </p:cNvSpPr>
            <p:nvPr/>
          </p:nvSpPr>
          <p:spPr bwMode="auto">
            <a:xfrm>
              <a:off x="6621062" y="1889939"/>
              <a:ext cx="205648" cy="301986"/>
            </a:xfrm>
            <a:custGeom>
              <a:avLst/>
              <a:gdLst>
                <a:gd name="T0" fmla="*/ 11 w 491"/>
                <a:gd name="T1" fmla="*/ 717 h 718"/>
                <a:gd name="T2" fmla="*/ 11 w 491"/>
                <a:gd name="T3" fmla="*/ 717 h 718"/>
                <a:gd name="T4" fmla="*/ 23 w 491"/>
                <a:gd name="T5" fmla="*/ 706 h 718"/>
                <a:gd name="T6" fmla="*/ 23 w 491"/>
                <a:gd name="T7" fmla="*/ 673 h 718"/>
                <a:gd name="T8" fmla="*/ 149 w 491"/>
                <a:gd name="T9" fmla="*/ 565 h 718"/>
                <a:gd name="T10" fmla="*/ 192 w 491"/>
                <a:gd name="T11" fmla="*/ 565 h 718"/>
                <a:gd name="T12" fmla="*/ 202 w 491"/>
                <a:gd name="T13" fmla="*/ 561 h 718"/>
                <a:gd name="T14" fmla="*/ 247 w 491"/>
                <a:gd name="T15" fmla="*/ 494 h 718"/>
                <a:gd name="T16" fmla="*/ 308 w 491"/>
                <a:gd name="T17" fmla="*/ 510 h 718"/>
                <a:gd name="T18" fmla="*/ 463 w 491"/>
                <a:gd name="T19" fmla="*/ 333 h 718"/>
                <a:gd name="T20" fmla="*/ 490 w 491"/>
                <a:gd name="T21" fmla="*/ 294 h 718"/>
                <a:gd name="T22" fmla="*/ 490 w 491"/>
                <a:gd name="T23" fmla="*/ 234 h 718"/>
                <a:gd name="T24" fmla="*/ 482 w 491"/>
                <a:gd name="T25" fmla="*/ 204 h 718"/>
                <a:gd name="T26" fmla="*/ 466 w 491"/>
                <a:gd name="T27" fmla="*/ 197 h 718"/>
                <a:gd name="T28" fmla="*/ 466 w 491"/>
                <a:gd name="T29" fmla="*/ 149 h 718"/>
                <a:gd name="T30" fmla="*/ 380 w 491"/>
                <a:gd name="T31" fmla="*/ 19 h 718"/>
                <a:gd name="T32" fmla="*/ 236 w 491"/>
                <a:gd name="T33" fmla="*/ 50 h 718"/>
                <a:gd name="T34" fmla="*/ 233 w 491"/>
                <a:gd name="T35" fmla="*/ 49 h 718"/>
                <a:gd name="T36" fmla="*/ 140 w 491"/>
                <a:gd name="T37" fmla="*/ 149 h 718"/>
                <a:gd name="T38" fmla="*/ 140 w 491"/>
                <a:gd name="T39" fmla="*/ 195 h 718"/>
                <a:gd name="T40" fmla="*/ 128 w 491"/>
                <a:gd name="T41" fmla="*/ 203 h 718"/>
                <a:gd name="T42" fmla="*/ 116 w 491"/>
                <a:gd name="T43" fmla="*/ 236 h 718"/>
                <a:gd name="T44" fmla="*/ 116 w 491"/>
                <a:gd name="T45" fmla="*/ 294 h 718"/>
                <a:gd name="T46" fmla="*/ 149 w 491"/>
                <a:gd name="T47" fmla="*/ 334 h 718"/>
                <a:gd name="T48" fmla="*/ 229 w 491"/>
                <a:gd name="T49" fmla="*/ 481 h 718"/>
                <a:gd name="T50" fmla="*/ 186 w 491"/>
                <a:gd name="T51" fmla="*/ 542 h 718"/>
                <a:gd name="T52" fmla="*/ 149 w 491"/>
                <a:gd name="T53" fmla="*/ 542 h 718"/>
                <a:gd name="T54" fmla="*/ 0 w 491"/>
                <a:gd name="T55" fmla="*/ 673 h 718"/>
                <a:gd name="T56" fmla="*/ 0 w 491"/>
                <a:gd name="T57" fmla="*/ 706 h 718"/>
                <a:gd name="T58" fmla="*/ 11 w 491"/>
                <a:gd name="T59" fmla="*/ 717 h 718"/>
                <a:gd name="T60" fmla="*/ 171 w 491"/>
                <a:gd name="T61" fmla="*/ 324 h 718"/>
                <a:gd name="T62" fmla="*/ 171 w 491"/>
                <a:gd name="T63" fmla="*/ 324 h 718"/>
                <a:gd name="T64" fmla="*/ 160 w 491"/>
                <a:gd name="T65" fmla="*/ 312 h 718"/>
                <a:gd name="T66" fmla="*/ 140 w 491"/>
                <a:gd name="T67" fmla="*/ 294 h 718"/>
                <a:gd name="T68" fmla="*/ 140 w 491"/>
                <a:gd name="T69" fmla="*/ 235 h 718"/>
                <a:gd name="T70" fmla="*/ 142 w 491"/>
                <a:gd name="T71" fmla="*/ 219 h 718"/>
                <a:gd name="T72" fmla="*/ 149 w 491"/>
                <a:gd name="T73" fmla="*/ 218 h 718"/>
                <a:gd name="T74" fmla="*/ 150 w 491"/>
                <a:gd name="T75" fmla="*/ 218 h 718"/>
                <a:gd name="T76" fmla="*/ 159 w 491"/>
                <a:gd name="T77" fmla="*/ 215 h 718"/>
                <a:gd name="T78" fmla="*/ 163 w 491"/>
                <a:gd name="T79" fmla="*/ 207 h 718"/>
                <a:gd name="T80" fmla="*/ 163 w 491"/>
                <a:gd name="T81" fmla="*/ 149 h 718"/>
                <a:gd name="T82" fmla="*/ 232 w 491"/>
                <a:gd name="T83" fmla="*/ 73 h 718"/>
                <a:gd name="T84" fmla="*/ 254 w 491"/>
                <a:gd name="T85" fmla="*/ 63 h 718"/>
                <a:gd name="T86" fmla="*/ 372 w 491"/>
                <a:gd name="T87" fmla="*/ 40 h 718"/>
                <a:gd name="T88" fmla="*/ 443 w 491"/>
                <a:gd name="T89" fmla="*/ 149 h 718"/>
                <a:gd name="T90" fmla="*/ 443 w 491"/>
                <a:gd name="T91" fmla="*/ 207 h 718"/>
                <a:gd name="T92" fmla="*/ 455 w 491"/>
                <a:gd name="T93" fmla="*/ 218 h 718"/>
                <a:gd name="T94" fmla="*/ 465 w 491"/>
                <a:gd name="T95" fmla="*/ 220 h 718"/>
                <a:gd name="T96" fmla="*/ 466 w 491"/>
                <a:gd name="T97" fmla="*/ 236 h 718"/>
                <a:gd name="T98" fmla="*/ 466 w 491"/>
                <a:gd name="T99" fmla="*/ 294 h 718"/>
                <a:gd name="T100" fmla="*/ 452 w 491"/>
                <a:gd name="T101" fmla="*/ 312 h 718"/>
                <a:gd name="T102" fmla="*/ 439 w 491"/>
                <a:gd name="T103" fmla="*/ 324 h 718"/>
                <a:gd name="T104" fmla="*/ 308 w 491"/>
                <a:gd name="T105" fmla="*/ 487 h 718"/>
                <a:gd name="T106" fmla="*/ 171 w 491"/>
                <a:gd name="T107" fmla="*/ 324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91" h="718">
                  <a:moveTo>
                    <a:pt x="11" y="717"/>
                  </a:moveTo>
                  <a:lnTo>
                    <a:pt x="11" y="717"/>
                  </a:lnTo>
                  <a:cubicBezTo>
                    <a:pt x="17" y="717"/>
                    <a:pt x="23" y="712"/>
                    <a:pt x="23" y="706"/>
                  </a:cubicBezTo>
                  <a:cubicBezTo>
                    <a:pt x="23" y="673"/>
                    <a:pt x="23" y="673"/>
                    <a:pt x="23" y="673"/>
                  </a:cubicBezTo>
                  <a:cubicBezTo>
                    <a:pt x="23" y="605"/>
                    <a:pt x="68" y="565"/>
                    <a:pt x="149" y="565"/>
                  </a:cubicBezTo>
                  <a:cubicBezTo>
                    <a:pt x="192" y="565"/>
                    <a:pt x="192" y="565"/>
                    <a:pt x="192" y="565"/>
                  </a:cubicBezTo>
                  <a:cubicBezTo>
                    <a:pt x="195" y="565"/>
                    <a:pt x="200" y="564"/>
                    <a:pt x="202" y="561"/>
                  </a:cubicBezTo>
                  <a:cubicBezTo>
                    <a:pt x="247" y="494"/>
                    <a:pt x="247" y="494"/>
                    <a:pt x="247" y="494"/>
                  </a:cubicBezTo>
                  <a:cubicBezTo>
                    <a:pt x="266" y="505"/>
                    <a:pt x="286" y="510"/>
                    <a:pt x="308" y="510"/>
                  </a:cubicBezTo>
                  <a:cubicBezTo>
                    <a:pt x="391" y="510"/>
                    <a:pt x="458" y="417"/>
                    <a:pt x="463" y="333"/>
                  </a:cubicBezTo>
                  <a:cubicBezTo>
                    <a:pt x="479" y="329"/>
                    <a:pt x="490" y="313"/>
                    <a:pt x="490" y="294"/>
                  </a:cubicBezTo>
                  <a:cubicBezTo>
                    <a:pt x="490" y="234"/>
                    <a:pt x="490" y="234"/>
                    <a:pt x="490" y="234"/>
                  </a:cubicBezTo>
                  <a:cubicBezTo>
                    <a:pt x="490" y="224"/>
                    <a:pt x="490" y="212"/>
                    <a:pt x="482" y="204"/>
                  </a:cubicBezTo>
                  <a:cubicBezTo>
                    <a:pt x="478" y="200"/>
                    <a:pt x="473" y="198"/>
                    <a:pt x="466" y="197"/>
                  </a:cubicBezTo>
                  <a:cubicBezTo>
                    <a:pt x="466" y="149"/>
                    <a:pt x="466" y="149"/>
                    <a:pt x="466" y="149"/>
                  </a:cubicBezTo>
                  <a:cubicBezTo>
                    <a:pt x="465" y="58"/>
                    <a:pt x="412" y="28"/>
                    <a:pt x="380" y="19"/>
                  </a:cubicBezTo>
                  <a:cubicBezTo>
                    <a:pt x="321" y="0"/>
                    <a:pt x="257" y="20"/>
                    <a:pt x="236" y="50"/>
                  </a:cubicBezTo>
                  <a:cubicBezTo>
                    <a:pt x="235" y="50"/>
                    <a:pt x="234" y="49"/>
                    <a:pt x="233" y="49"/>
                  </a:cubicBezTo>
                  <a:cubicBezTo>
                    <a:pt x="180" y="49"/>
                    <a:pt x="140" y="91"/>
                    <a:pt x="140" y="149"/>
                  </a:cubicBezTo>
                  <a:cubicBezTo>
                    <a:pt x="140" y="195"/>
                    <a:pt x="140" y="195"/>
                    <a:pt x="140" y="195"/>
                  </a:cubicBezTo>
                  <a:cubicBezTo>
                    <a:pt x="136" y="197"/>
                    <a:pt x="131" y="199"/>
                    <a:pt x="128" y="203"/>
                  </a:cubicBezTo>
                  <a:cubicBezTo>
                    <a:pt x="119" y="210"/>
                    <a:pt x="115" y="222"/>
                    <a:pt x="116" y="236"/>
                  </a:cubicBezTo>
                  <a:cubicBezTo>
                    <a:pt x="116" y="294"/>
                    <a:pt x="116" y="294"/>
                    <a:pt x="116" y="294"/>
                  </a:cubicBezTo>
                  <a:cubicBezTo>
                    <a:pt x="116" y="312"/>
                    <a:pt x="131" y="329"/>
                    <a:pt x="149" y="334"/>
                  </a:cubicBezTo>
                  <a:cubicBezTo>
                    <a:pt x="153" y="388"/>
                    <a:pt x="183" y="447"/>
                    <a:pt x="229" y="481"/>
                  </a:cubicBezTo>
                  <a:cubicBezTo>
                    <a:pt x="186" y="542"/>
                    <a:pt x="186" y="542"/>
                    <a:pt x="186" y="542"/>
                  </a:cubicBezTo>
                  <a:cubicBezTo>
                    <a:pt x="149" y="542"/>
                    <a:pt x="149" y="542"/>
                    <a:pt x="149" y="542"/>
                  </a:cubicBezTo>
                  <a:cubicBezTo>
                    <a:pt x="55" y="542"/>
                    <a:pt x="0" y="591"/>
                    <a:pt x="0" y="673"/>
                  </a:cubicBezTo>
                  <a:cubicBezTo>
                    <a:pt x="0" y="706"/>
                    <a:pt x="0" y="706"/>
                    <a:pt x="0" y="706"/>
                  </a:cubicBezTo>
                  <a:cubicBezTo>
                    <a:pt x="0" y="712"/>
                    <a:pt x="5" y="717"/>
                    <a:pt x="11" y="717"/>
                  </a:cubicBezTo>
                  <a:close/>
                  <a:moveTo>
                    <a:pt x="171" y="324"/>
                  </a:moveTo>
                  <a:lnTo>
                    <a:pt x="171" y="324"/>
                  </a:lnTo>
                  <a:cubicBezTo>
                    <a:pt x="171" y="317"/>
                    <a:pt x="166" y="312"/>
                    <a:pt x="160" y="312"/>
                  </a:cubicBezTo>
                  <a:cubicBezTo>
                    <a:pt x="150" y="312"/>
                    <a:pt x="140" y="303"/>
                    <a:pt x="140" y="294"/>
                  </a:cubicBezTo>
                  <a:cubicBezTo>
                    <a:pt x="140" y="235"/>
                    <a:pt x="140" y="235"/>
                    <a:pt x="140" y="235"/>
                  </a:cubicBezTo>
                  <a:cubicBezTo>
                    <a:pt x="139" y="228"/>
                    <a:pt x="140" y="222"/>
                    <a:pt x="142" y="219"/>
                  </a:cubicBezTo>
                  <a:cubicBezTo>
                    <a:pt x="144" y="218"/>
                    <a:pt x="146" y="218"/>
                    <a:pt x="149" y="218"/>
                  </a:cubicBezTo>
                  <a:lnTo>
                    <a:pt x="150" y="218"/>
                  </a:lnTo>
                  <a:cubicBezTo>
                    <a:pt x="153" y="218"/>
                    <a:pt x="156" y="218"/>
                    <a:pt x="159" y="215"/>
                  </a:cubicBezTo>
                  <a:cubicBezTo>
                    <a:pt x="161" y="213"/>
                    <a:pt x="163" y="210"/>
                    <a:pt x="163" y="207"/>
                  </a:cubicBezTo>
                  <a:cubicBezTo>
                    <a:pt x="163" y="149"/>
                    <a:pt x="163" y="149"/>
                    <a:pt x="163" y="149"/>
                  </a:cubicBezTo>
                  <a:cubicBezTo>
                    <a:pt x="163" y="105"/>
                    <a:pt x="192" y="73"/>
                    <a:pt x="232" y="73"/>
                  </a:cubicBezTo>
                  <a:cubicBezTo>
                    <a:pt x="238" y="74"/>
                    <a:pt x="247" y="73"/>
                    <a:pt x="254" y="63"/>
                  </a:cubicBezTo>
                  <a:cubicBezTo>
                    <a:pt x="270" y="40"/>
                    <a:pt x="326" y="26"/>
                    <a:pt x="372" y="40"/>
                  </a:cubicBezTo>
                  <a:cubicBezTo>
                    <a:pt x="405" y="51"/>
                    <a:pt x="442" y="77"/>
                    <a:pt x="443" y="149"/>
                  </a:cubicBezTo>
                  <a:cubicBezTo>
                    <a:pt x="443" y="207"/>
                    <a:pt x="443" y="207"/>
                    <a:pt x="443" y="207"/>
                  </a:cubicBezTo>
                  <a:cubicBezTo>
                    <a:pt x="443" y="213"/>
                    <a:pt x="448" y="218"/>
                    <a:pt x="455" y="218"/>
                  </a:cubicBezTo>
                  <a:cubicBezTo>
                    <a:pt x="463" y="218"/>
                    <a:pt x="465" y="220"/>
                    <a:pt x="465" y="220"/>
                  </a:cubicBezTo>
                  <a:cubicBezTo>
                    <a:pt x="466" y="222"/>
                    <a:pt x="466" y="229"/>
                    <a:pt x="466" y="236"/>
                  </a:cubicBezTo>
                  <a:cubicBezTo>
                    <a:pt x="466" y="294"/>
                    <a:pt x="466" y="294"/>
                    <a:pt x="466" y="294"/>
                  </a:cubicBezTo>
                  <a:cubicBezTo>
                    <a:pt x="466" y="303"/>
                    <a:pt x="462" y="312"/>
                    <a:pt x="452" y="312"/>
                  </a:cubicBezTo>
                  <a:cubicBezTo>
                    <a:pt x="444" y="312"/>
                    <a:pt x="439" y="317"/>
                    <a:pt x="439" y="324"/>
                  </a:cubicBezTo>
                  <a:cubicBezTo>
                    <a:pt x="439" y="397"/>
                    <a:pt x="381" y="487"/>
                    <a:pt x="308" y="487"/>
                  </a:cubicBezTo>
                  <a:cubicBezTo>
                    <a:pt x="232" y="487"/>
                    <a:pt x="171" y="397"/>
                    <a:pt x="171" y="32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20" name="Freeform 90"/>
            <p:cNvSpPr>
              <a:spLocks noChangeArrowheads="1"/>
            </p:cNvSpPr>
            <p:nvPr/>
          </p:nvSpPr>
          <p:spPr bwMode="auto">
            <a:xfrm>
              <a:off x="6789657" y="2090028"/>
              <a:ext cx="98191" cy="92634"/>
            </a:xfrm>
            <a:custGeom>
              <a:avLst/>
              <a:gdLst>
                <a:gd name="T0" fmla="*/ 0 w 232"/>
                <a:gd name="T1" fmla="*/ 80 h 220"/>
                <a:gd name="T2" fmla="*/ 0 w 232"/>
                <a:gd name="T3" fmla="*/ 80 h 220"/>
                <a:gd name="T4" fmla="*/ 80 w 232"/>
                <a:gd name="T5" fmla="*/ 159 h 220"/>
                <a:gd name="T6" fmla="*/ 126 w 232"/>
                <a:gd name="T7" fmla="*/ 142 h 220"/>
                <a:gd name="T8" fmla="*/ 133 w 232"/>
                <a:gd name="T9" fmla="*/ 147 h 220"/>
                <a:gd name="T10" fmla="*/ 132 w 232"/>
                <a:gd name="T11" fmla="*/ 155 h 220"/>
                <a:gd name="T12" fmla="*/ 141 w 232"/>
                <a:gd name="T13" fmla="*/ 173 h 220"/>
                <a:gd name="T14" fmla="*/ 187 w 232"/>
                <a:gd name="T15" fmla="*/ 213 h 220"/>
                <a:gd name="T16" fmla="*/ 205 w 232"/>
                <a:gd name="T17" fmla="*/ 219 h 220"/>
                <a:gd name="T18" fmla="*/ 223 w 232"/>
                <a:gd name="T19" fmla="*/ 211 h 220"/>
                <a:gd name="T20" fmla="*/ 230 w 232"/>
                <a:gd name="T21" fmla="*/ 192 h 220"/>
                <a:gd name="T22" fmla="*/ 221 w 232"/>
                <a:gd name="T23" fmla="*/ 174 h 220"/>
                <a:gd name="T24" fmla="*/ 175 w 232"/>
                <a:gd name="T25" fmla="*/ 135 h 220"/>
                <a:gd name="T26" fmla="*/ 148 w 232"/>
                <a:gd name="T27" fmla="*/ 130 h 220"/>
                <a:gd name="T28" fmla="*/ 143 w 232"/>
                <a:gd name="T29" fmla="*/ 125 h 220"/>
                <a:gd name="T30" fmla="*/ 158 w 232"/>
                <a:gd name="T31" fmla="*/ 80 h 220"/>
                <a:gd name="T32" fmla="*/ 80 w 232"/>
                <a:gd name="T33" fmla="*/ 0 h 220"/>
                <a:gd name="T34" fmla="*/ 0 w 232"/>
                <a:gd name="T35" fmla="*/ 80 h 220"/>
                <a:gd name="T36" fmla="*/ 160 w 232"/>
                <a:gd name="T37" fmla="*/ 151 h 220"/>
                <a:gd name="T38" fmla="*/ 160 w 232"/>
                <a:gd name="T39" fmla="*/ 151 h 220"/>
                <a:gd name="T40" fmla="*/ 206 w 232"/>
                <a:gd name="T41" fmla="*/ 192 h 220"/>
                <a:gd name="T42" fmla="*/ 214 w 232"/>
                <a:gd name="T43" fmla="*/ 183 h 220"/>
                <a:gd name="T44" fmla="*/ 206 w 232"/>
                <a:gd name="T45" fmla="*/ 195 h 220"/>
                <a:gd name="T46" fmla="*/ 215 w 232"/>
                <a:gd name="T47" fmla="*/ 204 h 220"/>
                <a:gd name="T48" fmla="*/ 202 w 232"/>
                <a:gd name="T49" fmla="*/ 195 h 220"/>
                <a:gd name="T50" fmla="*/ 157 w 232"/>
                <a:gd name="T51" fmla="*/ 156 h 220"/>
                <a:gd name="T52" fmla="*/ 148 w 232"/>
                <a:gd name="T53" fmla="*/ 164 h 220"/>
                <a:gd name="T54" fmla="*/ 156 w 232"/>
                <a:gd name="T55" fmla="*/ 151 h 220"/>
                <a:gd name="T56" fmla="*/ 160 w 232"/>
                <a:gd name="T57" fmla="*/ 151 h 220"/>
                <a:gd name="T58" fmla="*/ 135 w 232"/>
                <a:gd name="T59" fmla="*/ 80 h 220"/>
                <a:gd name="T60" fmla="*/ 135 w 232"/>
                <a:gd name="T61" fmla="*/ 80 h 220"/>
                <a:gd name="T62" fmla="*/ 80 w 232"/>
                <a:gd name="T63" fmla="*/ 135 h 220"/>
                <a:gd name="T64" fmla="*/ 23 w 232"/>
                <a:gd name="T65" fmla="*/ 80 h 220"/>
                <a:gd name="T66" fmla="*/ 80 w 232"/>
                <a:gd name="T67" fmla="*/ 24 h 220"/>
                <a:gd name="T68" fmla="*/ 135 w 232"/>
                <a:gd name="T69" fmla="*/ 8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2" h="220">
                  <a:moveTo>
                    <a:pt x="0" y="80"/>
                  </a:moveTo>
                  <a:lnTo>
                    <a:pt x="0" y="80"/>
                  </a:lnTo>
                  <a:cubicBezTo>
                    <a:pt x="0" y="123"/>
                    <a:pt x="36" y="159"/>
                    <a:pt x="80" y="159"/>
                  </a:cubicBezTo>
                  <a:cubicBezTo>
                    <a:pt x="97" y="159"/>
                    <a:pt x="114" y="152"/>
                    <a:pt x="126" y="142"/>
                  </a:cubicBezTo>
                  <a:cubicBezTo>
                    <a:pt x="133" y="147"/>
                    <a:pt x="133" y="147"/>
                    <a:pt x="133" y="147"/>
                  </a:cubicBezTo>
                  <a:cubicBezTo>
                    <a:pt x="133" y="150"/>
                    <a:pt x="132" y="152"/>
                    <a:pt x="132" y="155"/>
                  </a:cubicBezTo>
                  <a:cubicBezTo>
                    <a:pt x="133" y="162"/>
                    <a:pt x="136" y="168"/>
                    <a:pt x="141" y="173"/>
                  </a:cubicBezTo>
                  <a:cubicBezTo>
                    <a:pt x="187" y="213"/>
                    <a:pt x="187" y="213"/>
                    <a:pt x="187" y="213"/>
                  </a:cubicBezTo>
                  <a:cubicBezTo>
                    <a:pt x="192" y="217"/>
                    <a:pt x="197" y="219"/>
                    <a:pt x="205" y="219"/>
                  </a:cubicBezTo>
                  <a:cubicBezTo>
                    <a:pt x="212" y="219"/>
                    <a:pt x="218" y="216"/>
                    <a:pt x="223" y="211"/>
                  </a:cubicBezTo>
                  <a:cubicBezTo>
                    <a:pt x="228" y="206"/>
                    <a:pt x="231" y="199"/>
                    <a:pt x="230" y="192"/>
                  </a:cubicBezTo>
                  <a:cubicBezTo>
                    <a:pt x="230" y="186"/>
                    <a:pt x="226" y="180"/>
                    <a:pt x="221" y="174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168" y="128"/>
                    <a:pt x="157" y="126"/>
                    <a:pt x="148" y="130"/>
                  </a:cubicBezTo>
                  <a:cubicBezTo>
                    <a:pt x="143" y="125"/>
                    <a:pt x="143" y="125"/>
                    <a:pt x="143" y="125"/>
                  </a:cubicBezTo>
                  <a:cubicBezTo>
                    <a:pt x="153" y="113"/>
                    <a:pt x="158" y="96"/>
                    <a:pt x="158" y="80"/>
                  </a:cubicBezTo>
                  <a:cubicBezTo>
                    <a:pt x="158" y="36"/>
                    <a:pt x="122" y="0"/>
                    <a:pt x="80" y="0"/>
                  </a:cubicBezTo>
                  <a:cubicBezTo>
                    <a:pt x="36" y="0"/>
                    <a:pt x="0" y="36"/>
                    <a:pt x="0" y="80"/>
                  </a:cubicBezTo>
                  <a:close/>
                  <a:moveTo>
                    <a:pt x="160" y="151"/>
                  </a:moveTo>
                  <a:lnTo>
                    <a:pt x="160" y="151"/>
                  </a:lnTo>
                  <a:cubicBezTo>
                    <a:pt x="206" y="192"/>
                    <a:pt x="206" y="192"/>
                    <a:pt x="206" y="192"/>
                  </a:cubicBezTo>
                  <a:cubicBezTo>
                    <a:pt x="214" y="183"/>
                    <a:pt x="214" y="183"/>
                    <a:pt x="214" y="183"/>
                  </a:cubicBezTo>
                  <a:cubicBezTo>
                    <a:pt x="206" y="195"/>
                    <a:pt x="206" y="195"/>
                    <a:pt x="206" y="195"/>
                  </a:cubicBezTo>
                  <a:cubicBezTo>
                    <a:pt x="215" y="204"/>
                    <a:pt x="215" y="204"/>
                    <a:pt x="215" y="204"/>
                  </a:cubicBezTo>
                  <a:cubicBezTo>
                    <a:pt x="202" y="195"/>
                    <a:pt x="202" y="195"/>
                    <a:pt x="202" y="195"/>
                  </a:cubicBezTo>
                  <a:cubicBezTo>
                    <a:pt x="157" y="156"/>
                    <a:pt x="157" y="156"/>
                    <a:pt x="157" y="156"/>
                  </a:cubicBezTo>
                  <a:cubicBezTo>
                    <a:pt x="148" y="164"/>
                    <a:pt x="148" y="164"/>
                    <a:pt x="148" y="164"/>
                  </a:cubicBezTo>
                  <a:cubicBezTo>
                    <a:pt x="156" y="151"/>
                    <a:pt x="156" y="151"/>
                    <a:pt x="156" y="151"/>
                  </a:cubicBezTo>
                  <a:cubicBezTo>
                    <a:pt x="157" y="150"/>
                    <a:pt x="159" y="150"/>
                    <a:pt x="160" y="151"/>
                  </a:cubicBezTo>
                  <a:close/>
                  <a:moveTo>
                    <a:pt x="135" y="80"/>
                  </a:moveTo>
                  <a:lnTo>
                    <a:pt x="135" y="80"/>
                  </a:lnTo>
                  <a:cubicBezTo>
                    <a:pt x="135" y="110"/>
                    <a:pt x="110" y="135"/>
                    <a:pt x="80" y="135"/>
                  </a:cubicBezTo>
                  <a:cubicBezTo>
                    <a:pt x="48" y="135"/>
                    <a:pt x="23" y="110"/>
                    <a:pt x="23" y="80"/>
                  </a:cubicBezTo>
                  <a:cubicBezTo>
                    <a:pt x="23" y="49"/>
                    <a:pt x="48" y="24"/>
                    <a:pt x="80" y="24"/>
                  </a:cubicBezTo>
                  <a:cubicBezTo>
                    <a:pt x="110" y="24"/>
                    <a:pt x="135" y="49"/>
                    <a:pt x="135" y="8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4360" name="Freeform 91"/>
          <p:cNvSpPr>
            <a:spLocks noChangeArrowheads="1"/>
          </p:cNvSpPr>
          <p:nvPr/>
        </p:nvSpPr>
        <p:spPr bwMode="auto">
          <a:xfrm>
            <a:off x="2244725" y="2860675"/>
            <a:ext cx="279400" cy="266700"/>
          </a:xfrm>
          <a:custGeom>
            <a:avLst/>
            <a:gdLst>
              <a:gd name="T0" fmla="*/ 220108 w 666"/>
              <a:gd name="T1" fmla="*/ 195250 h 634"/>
              <a:gd name="T2" fmla="*/ 220108 w 666"/>
              <a:gd name="T3" fmla="*/ 156116 h 634"/>
              <a:gd name="T4" fmla="*/ 230189 w 666"/>
              <a:gd name="T5" fmla="*/ 116561 h 634"/>
              <a:gd name="T6" fmla="*/ 220528 w 666"/>
              <a:gd name="T7" fmla="*/ 58912 h 634"/>
              <a:gd name="T8" fmla="*/ 232289 w 666"/>
              <a:gd name="T9" fmla="*/ 55545 h 634"/>
              <a:gd name="T10" fmla="*/ 241530 w 666"/>
              <a:gd name="T11" fmla="*/ 15570 h 634"/>
              <a:gd name="T12" fmla="*/ 213387 w 666"/>
              <a:gd name="T13" fmla="*/ 0 h 634"/>
              <a:gd name="T14" fmla="*/ 68049 w 666"/>
              <a:gd name="T15" fmla="*/ 842 h 634"/>
              <a:gd name="T16" fmla="*/ 40325 w 666"/>
              <a:gd name="T17" fmla="*/ 21461 h 634"/>
              <a:gd name="T18" fmla="*/ 55867 w 666"/>
              <a:gd name="T19" fmla="*/ 58912 h 634"/>
              <a:gd name="T20" fmla="*/ 63428 w 666"/>
              <a:gd name="T21" fmla="*/ 98046 h 634"/>
              <a:gd name="T22" fmla="*/ 53767 w 666"/>
              <a:gd name="T23" fmla="*/ 130868 h 634"/>
              <a:gd name="T24" fmla="*/ 79390 w 666"/>
              <a:gd name="T25" fmla="*/ 194830 h 634"/>
              <a:gd name="T26" fmla="*/ 0 w 666"/>
              <a:gd name="T27" fmla="*/ 260895 h 634"/>
              <a:gd name="T28" fmla="*/ 9661 w 666"/>
              <a:gd name="T29" fmla="*/ 260895 h 634"/>
              <a:gd name="T30" fmla="*/ 86531 w 666"/>
              <a:gd name="T31" fmla="*/ 204508 h 634"/>
              <a:gd name="T32" fmla="*/ 195744 w 666"/>
              <a:gd name="T33" fmla="*/ 204508 h 634"/>
              <a:gd name="T34" fmla="*/ 269674 w 666"/>
              <a:gd name="T35" fmla="*/ 260895 h 634"/>
              <a:gd name="T36" fmla="*/ 279335 w 666"/>
              <a:gd name="T37" fmla="*/ 260895 h 634"/>
              <a:gd name="T38" fmla="*/ 59647 w 666"/>
              <a:gd name="T39" fmla="*/ 49233 h 634"/>
              <a:gd name="T40" fmla="*/ 50826 w 666"/>
              <a:gd name="T41" fmla="*/ 22302 h 634"/>
              <a:gd name="T42" fmla="*/ 212127 w 666"/>
              <a:gd name="T43" fmla="*/ 10099 h 634"/>
              <a:gd name="T44" fmla="*/ 223888 w 666"/>
              <a:gd name="T45" fmla="*/ 49233 h 634"/>
              <a:gd name="T46" fmla="*/ 172642 w 666"/>
              <a:gd name="T47" fmla="*/ 44184 h 634"/>
              <a:gd name="T48" fmla="*/ 170541 w 666"/>
              <a:gd name="T49" fmla="*/ 34926 h 634"/>
              <a:gd name="T50" fmla="*/ 146598 w 666"/>
              <a:gd name="T51" fmla="*/ 18094 h 634"/>
              <a:gd name="T52" fmla="*/ 137357 w 666"/>
              <a:gd name="T53" fmla="*/ 18094 h 634"/>
              <a:gd name="T54" fmla="*/ 113414 w 666"/>
              <a:gd name="T55" fmla="*/ 34926 h 634"/>
              <a:gd name="T56" fmla="*/ 110894 w 666"/>
              <a:gd name="T57" fmla="*/ 44184 h 634"/>
              <a:gd name="T58" fmla="*/ 59647 w 666"/>
              <a:gd name="T59" fmla="*/ 49233 h 634"/>
              <a:gd name="T60" fmla="*/ 149539 w 666"/>
              <a:gd name="T61" fmla="*/ 55966 h 634"/>
              <a:gd name="T62" fmla="*/ 141978 w 666"/>
              <a:gd name="T63" fmla="*/ 51758 h 634"/>
              <a:gd name="T64" fmla="*/ 134417 w 666"/>
              <a:gd name="T65" fmla="*/ 55966 h 634"/>
              <a:gd name="T66" fmla="*/ 133577 w 666"/>
              <a:gd name="T67" fmla="*/ 46288 h 634"/>
              <a:gd name="T68" fmla="*/ 135257 w 666"/>
              <a:gd name="T69" fmla="*/ 45025 h 634"/>
              <a:gd name="T70" fmla="*/ 141978 w 666"/>
              <a:gd name="T71" fmla="*/ 34926 h 634"/>
              <a:gd name="T72" fmla="*/ 148699 w 666"/>
              <a:gd name="T73" fmla="*/ 45025 h 634"/>
              <a:gd name="T74" fmla="*/ 150379 w 666"/>
              <a:gd name="T75" fmla="*/ 45867 h 634"/>
              <a:gd name="T76" fmla="*/ 149539 w 666"/>
              <a:gd name="T77" fmla="*/ 55966 h 634"/>
              <a:gd name="T78" fmla="*/ 122655 w 666"/>
              <a:gd name="T79" fmla="*/ 58912 h 634"/>
              <a:gd name="T80" fmla="*/ 121395 w 666"/>
              <a:gd name="T81" fmla="*/ 72798 h 634"/>
              <a:gd name="T82" fmla="*/ 141978 w 666"/>
              <a:gd name="T83" fmla="*/ 62699 h 634"/>
              <a:gd name="T84" fmla="*/ 159620 w 666"/>
              <a:gd name="T85" fmla="*/ 74902 h 634"/>
              <a:gd name="T86" fmla="*/ 164241 w 666"/>
              <a:gd name="T87" fmla="*/ 68169 h 634"/>
              <a:gd name="T88" fmla="*/ 210446 w 666"/>
              <a:gd name="T89" fmla="*/ 58912 h 634"/>
              <a:gd name="T90" fmla="*/ 138197 w 666"/>
              <a:gd name="T91" fmla="*/ 79952 h 634"/>
              <a:gd name="T92" fmla="*/ 73089 w 666"/>
              <a:gd name="T93" fmla="*/ 58912 h 634"/>
              <a:gd name="T94" fmla="*/ 140298 w 666"/>
              <a:gd name="T95" fmla="*/ 225127 h 634"/>
              <a:gd name="T96" fmla="*/ 73089 w 666"/>
              <a:gd name="T97" fmla="*/ 152750 h 634"/>
              <a:gd name="T98" fmla="*/ 63428 w 666"/>
              <a:gd name="T99" fmla="*/ 130868 h 634"/>
              <a:gd name="T100" fmla="*/ 68469 w 666"/>
              <a:gd name="T101" fmla="*/ 107304 h 634"/>
              <a:gd name="T102" fmla="*/ 73089 w 666"/>
              <a:gd name="T103" fmla="*/ 78689 h 634"/>
              <a:gd name="T104" fmla="*/ 210446 w 666"/>
              <a:gd name="T105" fmla="*/ 78268 h 634"/>
              <a:gd name="T106" fmla="*/ 215067 w 666"/>
              <a:gd name="T107" fmla="*/ 107304 h 634"/>
              <a:gd name="T108" fmla="*/ 220528 w 666"/>
              <a:gd name="T109" fmla="*/ 130868 h 634"/>
              <a:gd name="T110" fmla="*/ 210446 w 666"/>
              <a:gd name="T111" fmla="*/ 152750 h 634"/>
              <a:gd name="T112" fmla="*/ 189444 w 666"/>
              <a:gd name="T113" fmla="*/ 196513 h 6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666" h="634">
                <a:moveTo>
                  <a:pt x="524" y="464"/>
                </a:moveTo>
                <a:lnTo>
                  <a:pt x="524" y="464"/>
                </a:lnTo>
                <a:cubicBezTo>
                  <a:pt x="521" y="463"/>
                  <a:pt x="501" y="463"/>
                  <a:pt x="485" y="463"/>
                </a:cubicBezTo>
                <a:cubicBezTo>
                  <a:pt x="507" y="434"/>
                  <a:pt x="522" y="402"/>
                  <a:pt x="524" y="371"/>
                </a:cubicBezTo>
                <a:cubicBezTo>
                  <a:pt x="542" y="361"/>
                  <a:pt x="548" y="325"/>
                  <a:pt x="548" y="311"/>
                </a:cubicBezTo>
                <a:cubicBezTo>
                  <a:pt x="548" y="277"/>
                  <a:pt x="548" y="277"/>
                  <a:pt x="548" y="277"/>
                </a:cubicBezTo>
                <a:cubicBezTo>
                  <a:pt x="548" y="265"/>
                  <a:pt x="548" y="239"/>
                  <a:pt x="525" y="233"/>
                </a:cubicBezTo>
                <a:cubicBezTo>
                  <a:pt x="525" y="140"/>
                  <a:pt x="525" y="140"/>
                  <a:pt x="525" y="140"/>
                </a:cubicBezTo>
                <a:cubicBezTo>
                  <a:pt x="542" y="140"/>
                  <a:pt x="542" y="140"/>
                  <a:pt x="542" y="140"/>
                </a:cubicBezTo>
                <a:cubicBezTo>
                  <a:pt x="547" y="140"/>
                  <a:pt x="551" y="137"/>
                  <a:pt x="553" y="132"/>
                </a:cubicBezTo>
                <a:cubicBezTo>
                  <a:pt x="580" y="51"/>
                  <a:pt x="580" y="51"/>
                  <a:pt x="580" y="51"/>
                </a:cubicBezTo>
                <a:cubicBezTo>
                  <a:pt x="582" y="46"/>
                  <a:pt x="580" y="40"/>
                  <a:pt x="575" y="37"/>
                </a:cubicBezTo>
                <a:cubicBezTo>
                  <a:pt x="513" y="2"/>
                  <a:pt x="513" y="2"/>
                  <a:pt x="513" y="2"/>
                </a:cubicBezTo>
                <a:cubicBezTo>
                  <a:pt x="511" y="1"/>
                  <a:pt x="510" y="0"/>
                  <a:pt x="508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66" y="0"/>
                  <a:pt x="164" y="1"/>
                  <a:pt x="162" y="2"/>
                </a:cubicBezTo>
                <a:cubicBezTo>
                  <a:pt x="101" y="37"/>
                  <a:pt x="101" y="37"/>
                  <a:pt x="101" y="37"/>
                </a:cubicBezTo>
                <a:cubicBezTo>
                  <a:pt x="96" y="40"/>
                  <a:pt x="94" y="46"/>
                  <a:pt x="96" y="51"/>
                </a:cubicBezTo>
                <a:cubicBezTo>
                  <a:pt x="123" y="132"/>
                  <a:pt x="123" y="132"/>
                  <a:pt x="123" y="132"/>
                </a:cubicBezTo>
                <a:cubicBezTo>
                  <a:pt x="124" y="137"/>
                  <a:pt x="129" y="140"/>
                  <a:pt x="133" y="140"/>
                </a:cubicBezTo>
                <a:cubicBezTo>
                  <a:pt x="151" y="140"/>
                  <a:pt x="151" y="140"/>
                  <a:pt x="151" y="140"/>
                </a:cubicBezTo>
                <a:cubicBezTo>
                  <a:pt x="151" y="233"/>
                  <a:pt x="151" y="233"/>
                  <a:pt x="151" y="233"/>
                </a:cubicBezTo>
                <a:cubicBezTo>
                  <a:pt x="136" y="237"/>
                  <a:pt x="128" y="253"/>
                  <a:pt x="128" y="277"/>
                </a:cubicBezTo>
                <a:cubicBezTo>
                  <a:pt x="128" y="311"/>
                  <a:pt x="128" y="311"/>
                  <a:pt x="128" y="311"/>
                </a:cubicBezTo>
                <a:cubicBezTo>
                  <a:pt x="128" y="320"/>
                  <a:pt x="132" y="360"/>
                  <a:pt x="151" y="371"/>
                </a:cubicBezTo>
                <a:cubicBezTo>
                  <a:pt x="153" y="402"/>
                  <a:pt x="168" y="434"/>
                  <a:pt x="189" y="463"/>
                </a:cubicBezTo>
                <a:cubicBezTo>
                  <a:pt x="171" y="463"/>
                  <a:pt x="148" y="463"/>
                  <a:pt x="146" y="463"/>
                </a:cubicBezTo>
                <a:cubicBezTo>
                  <a:pt x="64" y="469"/>
                  <a:pt x="0" y="538"/>
                  <a:pt x="0" y="620"/>
                </a:cubicBezTo>
                <a:cubicBezTo>
                  <a:pt x="0" y="628"/>
                  <a:pt x="5" y="633"/>
                  <a:pt x="12" y="633"/>
                </a:cubicBezTo>
                <a:cubicBezTo>
                  <a:pt x="18" y="633"/>
                  <a:pt x="23" y="628"/>
                  <a:pt x="23" y="620"/>
                </a:cubicBezTo>
                <a:cubicBezTo>
                  <a:pt x="23" y="551"/>
                  <a:pt x="77" y="492"/>
                  <a:pt x="147" y="487"/>
                </a:cubicBezTo>
                <a:cubicBezTo>
                  <a:pt x="151" y="487"/>
                  <a:pt x="194" y="486"/>
                  <a:pt x="206" y="486"/>
                </a:cubicBezTo>
                <a:cubicBezTo>
                  <a:pt x="243" y="528"/>
                  <a:pt x="292" y="559"/>
                  <a:pt x="334" y="559"/>
                </a:cubicBezTo>
                <a:cubicBezTo>
                  <a:pt x="377" y="559"/>
                  <a:pt x="427" y="528"/>
                  <a:pt x="466" y="486"/>
                </a:cubicBezTo>
                <a:cubicBezTo>
                  <a:pt x="481" y="487"/>
                  <a:pt x="518" y="487"/>
                  <a:pt x="522" y="487"/>
                </a:cubicBezTo>
                <a:cubicBezTo>
                  <a:pt x="589" y="494"/>
                  <a:pt x="642" y="552"/>
                  <a:pt x="642" y="620"/>
                </a:cubicBezTo>
                <a:cubicBezTo>
                  <a:pt x="642" y="628"/>
                  <a:pt x="647" y="633"/>
                  <a:pt x="653" y="633"/>
                </a:cubicBezTo>
                <a:cubicBezTo>
                  <a:pt x="660" y="633"/>
                  <a:pt x="665" y="628"/>
                  <a:pt x="665" y="620"/>
                </a:cubicBezTo>
                <a:cubicBezTo>
                  <a:pt x="665" y="539"/>
                  <a:pt x="604" y="472"/>
                  <a:pt x="524" y="464"/>
                </a:cubicBezTo>
                <a:close/>
                <a:moveTo>
                  <a:pt x="142" y="117"/>
                </a:moveTo>
                <a:lnTo>
                  <a:pt x="142" y="117"/>
                </a:lnTo>
                <a:cubicBezTo>
                  <a:pt x="121" y="53"/>
                  <a:pt x="121" y="53"/>
                  <a:pt x="121" y="53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505" y="24"/>
                  <a:pt x="505" y="24"/>
                  <a:pt x="505" y="24"/>
                </a:cubicBezTo>
                <a:cubicBezTo>
                  <a:pt x="555" y="53"/>
                  <a:pt x="555" y="53"/>
                  <a:pt x="555" y="53"/>
                </a:cubicBezTo>
                <a:cubicBezTo>
                  <a:pt x="533" y="117"/>
                  <a:pt x="533" y="117"/>
                  <a:pt x="533" y="117"/>
                </a:cubicBezTo>
                <a:cubicBezTo>
                  <a:pt x="392" y="117"/>
                  <a:pt x="392" y="117"/>
                  <a:pt x="392" y="117"/>
                </a:cubicBezTo>
                <a:cubicBezTo>
                  <a:pt x="411" y="105"/>
                  <a:pt x="411" y="105"/>
                  <a:pt x="411" y="105"/>
                </a:cubicBezTo>
                <a:cubicBezTo>
                  <a:pt x="417" y="103"/>
                  <a:pt x="419" y="97"/>
                  <a:pt x="417" y="91"/>
                </a:cubicBezTo>
                <a:cubicBezTo>
                  <a:pt x="416" y="87"/>
                  <a:pt x="411" y="83"/>
                  <a:pt x="406" y="83"/>
                </a:cubicBezTo>
                <a:cubicBezTo>
                  <a:pt x="363" y="83"/>
                  <a:pt x="363" y="83"/>
                  <a:pt x="363" y="83"/>
                </a:cubicBezTo>
                <a:cubicBezTo>
                  <a:pt x="349" y="43"/>
                  <a:pt x="349" y="43"/>
                  <a:pt x="349" y="43"/>
                </a:cubicBezTo>
                <a:cubicBezTo>
                  <a:pt x="347" y="37"/>
                  <a:pt x="343" y="34"/>
                  <a:pt x="338" y="34"/>
                </a:cubicBezTo>
                <a:cubicBezTo>
                  <a:pt x="332" y="34"/>
                  <a:pt x="328" y="37"/>
                  <a:pt x="327" y="43"/>
                </a:cubicBezTo>
                <a:cubicBezTo>
                  <a:pt x="314" y="83"/>
                  <a:pt x="314" y="83"/>
                  <a:pt x="314" y="83"/>
                </a:cubicBezTo>
                <a:cubicBezTo>
                  <a:pt x="270" y="83"/>
                  <a:pt x="270" y="83"/>
                  <a:pt x="270" y="83"/>
                </a:cubicBezTo>
                <a:cubicBezTo>
                  <a:pt x="265" y="83"/>
                  <a:pt x="260" y="87"/>
                  <a:pt x="258" y="91"/>
                </a:cubicBezTo>
                <a:cubicBezTo>
                  <a:pt x="257" y="97"/>
                  <a:pt x="259" y="102"/>
                  <a:pt x="264" y="105"/>
                </a:cubicBezTo>
                <a:cubicBezTo>
                  <a:pt x="284" y="117"/>
                  <a:pt x="284" y="117"/>
                  <a:pt x="284" y="117"/>
                </a:cubicBezTo>
                <a:lnTo>
                  <a:pt x="142" y="117"/>
                </a:lnTo>
                <a:close/>
                <a:moveTo>
                  <a:pt x="356" y="133"/>
                </a:moveTo>
                <a:lnTo>
                  <a:pt x="356" y="133"/>
                </a:lnTo>
                <a:cubicBezTo>
                  <a:pt x="345" y="125"/>
                  <a:pt x="345" y="125"/>
                  <a:pt x="345" y="125"/>
                </a:cubicBezTo>
                <a:cubicBezTo>
                  <a:pt x="343" y="123"/>
                  <a:pt x="341" y="123"/>
                  <a:pt x="338" y="123"/>
                </a:cubicBezTo>
                <a:cubicBezTo>
                  <a:pt x="335" y="123"/>
                  <a:pt x="333" y="123"/>
                  <a:pt x="331" y="125"/>
                </a:cubicBezTo>
                <a:cubicBezTo>
                  <a:pt x="320" y="133"/>
                  <a:pt x="320" y="133"/>
                  <a:pt x="320" y="133"/>
                </a:cubicBezTo>
                <a:cubicBezTo>
                  <a:pt x="323" y="124"/>
                  <a:pt x="323" y="124"/>
                  <a:pt x="323" y="124"/>
                </a:cubicBezTo>
                <a:cubicBezTo>
                  <a:pt x="325" y="119"/>
                  <a:pt x="323" y="113"/>
                  <a:pt x="318" y="110"/>
                </a:cubicBezTo>
                <a:cubicBezTo>
                  <a:pt x="313" y="107"/>
                  <a:pt x="313" y="107"/>
                  <a:pt x="313" y="107"/>
                </a:cubicBezTo>
                <a:cubicBezTo>
                  <a:pt x="322" y="107"/>
                  <a:pt x="322" y="107"/>
                  <a:pt x="322" y="107"/>
                </a:cubicBezTo>
                <a:cubicBezTo>
                  <a:pt x="327" y="107"/>
                  <a:pt x="331" y="104"/>
                  <a:pt x="333" y="99"/>
                </a:cubicBezTo>
                <a:cubicBezTo>
                  <a:pt x="338" y="83"/>
                  <a:pt x="338" y="83"/>
                  <a:pt x="338" y="83"/>
                </a:cubicBezTo>
                <a:cubicBezTo>
                  <a:pt x="343" y="99"/>
                  <a:pt x="343" y="99"/>
                  <a:pt x="343" y="99"/>
                </a:cubicBezTo>
                <a:cubicBezTo>
                  <a:pt x="345" y="104"/>
                  <a:pt x="349" y="107"/>
                  <a:pt x="354" y="107"/>
                </a:cubicBezTo>
                <a:cubicBezTo>
                  <a:pt x="363" y="107"/>
                  <a:pt x="363" y="107"/>
                  <a:pt x="363" y="107"/>
                </a:cubicBezTo>
                <a:cubicBezTo>
                  <a:pt x="358" y="109"/>
                  <a:pt x="358" y="109"/>
                  <a:pt x="358" y="109"/>
                </a:cubicBezTo>
                <a:cubicBezTo>
                  <a:pt x="353" y="112"/>
                  <a:pt x="351" y="119"/>
                  <a:pt x="353" y="124"/>
                </a:cubicBezTo>
                <a:lnTo>
                  <a:pt x="356" y="133"/>
                </a:lnTo>
                <a:close/>
                <a:moveTo>
                  <a:pt x="292" y="140"/>
                </a:moveTo>
                <a:lnTo>
                  <a:pt x="292" y="140"/>
                </a:lnTo>
                <a:cubicBezTo>
                  <a:pt x="284" y="160"/>
                  <a:pt x="284" y="160"/>
                  <a:pt x="284" y="160"/>
                </a:cubicBezTo>
                <a:cubicBezTo>
                  <a:pt x="283" y="164"/>
                  <a:pt x="284" y="170"/>
                  <a:pt x="289" y="173"/>
                </a:cubicBezTo>
                <a:cubicBezTo>
                  <a:pt x="293" y="176"/>
                  <a:pt x="299" y="177"/>
                  <a:pt x="303" y="174"/>
                </a:cubicBezTo>
                <a:cubicBezTo>
                  <a:pt x="338" y="149"/>
                  <a:pt x="338" y="149"/>
                  <a:pt x="338" y="149"/>
                </a:cubicBezTo>
                <a:cubicBezTo>
                  <a:pt x="373" y="176"/>
                  <a:pt x="373" y="176"/>
                  <a:pt x="373" y="176"/>
                </a:cubicBezTo>
                <a:cubicBezTo>
                  <a:pt x="375" y="177"/>
                  <a:pt x="377" y="178"/>
                  <a:pt x="380" y="178"/>
                </a:cubicBezTo>
                <a:cubicBezTo>
                  <a:pt x="382" y="178"/>
                  <a:pt x="384" y="177"/>
                  <a:pt x="386" y="176"/>
                </a:cubicBezTo>
                <a:cubicBezTo>
                  <a:pt x="391" y="173"/>
                  <a:pt x="393" y="167"/>
                  <a:pt x="391" y="162"/>
                </a:cubicBezTo>
                <a:cubicBezTo>
                  <a:pt x="383" y="140"/>
                  <a:pt x="383" y="140"/>
                  <a:pt x="383" y="140"/>
                </a:cubicBezTo>
                <a:cubicBezTo>
                  <a:pt x="501" y="140"/>
                  <a:pt x="501" y="140"/>
                  <a:pt x="501" y="140"/>
                </a:cubicBezTo>
                <a:cubicBezTo>
                  <a:pt x="501" y="158"/>
                  <a:pt x="501" y="158"/>
                  <a:pt x="501" y="158"/>
                </a:cubicBezTo>
                <a:cubicBezTo>
                  <a:pt x="497" y="168"/>
                  <a:pt x="433" y="190"/>
                  <a:pt x="329" y="190"/>
                </a:cubicBezTo>
                <a:cubicBezTo>
                  <a:pt x="222" y="190"/>
                  <a:pt x="174" y="166"/>
                  <a:pt x="174" y="158"/>
                </a:cubicBezTo>
                <a:cubicBezTo>
                  <a:pt x="174" y="140"/>
                  <a:pt x="174" y="140"/>
                  <a:pt x="174" y="140"/>
                </a:cubicBezTo>
                <a:lnTo>
                  <a:pt x="292" y="140"/>
                </a:lnTo>
                <a:close/>
                <a:moveTo>
                  <a:pt x="334" y="535"/>
                </a:moveTo>
                <a:lnTo>
                  <a:pt x="334" y="535"/>
                </a:lnTo>
                <a:cubicBezTo>
                  <a:pt x="267" y="535"/>
                  <a:pt x="174" y="436"/>
                  <a:pt x="174" y="363"/>
                </a:cubicBezTo>
                <a:cubicBezTo>
                  <a:pt x="174" y="357"/>
                  <a:pt x="170" y="352"/>
                  <a:pt x="164" y="352"/>
                </a:cubicBezTo>
                <a:cubicBezTo>
                  <a:pt x="158" y="350"/>
                  <a:pt x="151" y="326"/>
                  <a:pt x="151" y="311"/>
                </a:cubicBezTo>
                <a:cubicBezTo>
                  <a:pt x="151" y="277"/>
                  <a:pt x="151" y="277"/>
                  <a:pt x="151" y="277"/>
                </a:cubicBezTo>
                <a:cubicBezTo>
                  <a:pt x="151" y="256"/>
                  <a:pt x="155" y="255"/>
                  <a:pt x="163" y="255"/>
                </a:cubicBezTo>
                <a:cubicBezTo>
                  <a:pt x="169" y="255"/>
                  <a:pt x="174" y="250"/>
                  <a:pt x="174" y="243"/>
                </a:cubicBezTo>
                <a:cubicBezTo>
                  <a:pt x="174" y="187"/>
                  <a:pt x="174" y="187"/>
                  <a:pt x="174" y="187"/>
                </a:cubicBezTo>
                <a:cubicBezTo>
                  <a:pt x="206" y="205"/>
                  <a:pt x="268" y="213"/>
                  <a:pt x="329" y="213"/>
                </a:cubicBezTo>
                <a:cubicBezTo>
                  <a:pt x="370" y="213"/>
                  <a:pt x="458" y="208"/>
                  <a:pt x="501" y="186"/>
                </a:cubicBezTo>
                <a:cubicBezTo>
                  <a:pt x="501" y="243"/>
                  <a:pt x="501" y="243"/>
                  <a:pt x="501" y="243"/>
                </a:cubicBezTo>
                <a:cubicBezTo>
                  <a:pt x="501" y="250"/>
                  <a:pt x="506" y="255"/>
                  <a:pt x="512" y="255"/>
                </a:cubicBezTo>
                <a:cubicBezTo>
                  <a:pt x="522" y="255"/>
                  <a:pt x="525" y="257"/>
                  <a:pt x="525" y="277"/>
                </a:cubicBezTo>
                <a:cubicBezTo>
                  <a:pt x="525" y="311"/>
                  <a:pt x="525" y="311"/>
                  <a:pt x="525" y="311"/>
                </a:cubicBezTo>
                <a:cubicBezTo>
                  <a:pt x="525" y="326"/>
                  <a:pt x="518" y="350"/>
                  <a:pt x="512" y="352"/>
                </a:cubicBezTo>
                <a:cubicBezTo>
                  <a:pt x="506" y="352"/>
                  <a:pt x="501" y="357"/>
                  <a:pt x="501" y="363"/>
                </a:cubicBezTo>
                <a:cubicBezTo>
                  <a:pt x="501" y="395"/>
                  <a:pt x="481" y="434"/>
                  <a:pt x="452" y="466"/>
                </a:cubicBezTo>
                <a:lnTo>
                  <a:pt x="451" y="467"/>
                </a:lnTo>
                <a:cubicBezTo>
                  <a:pt x="417" y="506"/>
                  <a:pt x="371" y="535"/>
                  <a:pt x="334" y="535"/>
                </a:cubicBez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22" name="Group 2821"/>
          <p:cNvGrpSpPr/>
          <p:nvPr/>
        </p:nvGrpSpPr>
        <p:grpSpPr>
          <a:xfrm>
            <a:off x="3130615" y="2851479"/>
            <a:ext cx="274196" cy="285313"/>
            <a:chOff x="3130615" y="2851479"/>
            <a:chExt cx="274196" cy="285313"/>
          </a:xfrm>
          <a:solidFill>
            <a:srgbClr val="00D35F"/>
          </a:solidFill>
        </p:grpSpPr>
        <p:sp>
          <p:nvSpPr>
            <p:cNvPr id="2823" name="Freeform 92"/>
            <p:cNvSpPr>
              <a:spLocks noChangeArrowheads="1"/>
            </p:cNvSpPr>
            <p:nvPr/>
          </p:nvSpPr>
          <p:spPr bwMode="auto">
            <a:xfrm>
              <a:off x="3130615" y="2851479"/>
              <a:ext cx="274196" cy="285313"/>
            </a:xfrm>
            <a:custGeom>
              <a:avLst/>
              <a:gdLst>
                <a:gd name="T0" fmla="*/ 13 w 653"/>
                <a:gd name="T1" fmla="*/ 680 h 681"/>
                <a:gd name="T2" fmla="*/ 13 w 653"/>
                <a:gd name="T3" fmla="*/ 680 h 681"/>
                <a:gd name="T4" fmla="*/ 24 w 653"/>
                <a:gd name="T5" fmla="*/ 667 h 681"/>
                <a:gd name="T6" fmla="*/ 177 w 653"/>
                <a:gd name="T7" fmla="*/ 483 h 681"/>
                <a:gd name="T8" fmla="*/ 178 w 653"/>
                <a:gd name="T9" fmla="*/ 482 h 681"/>
                <a:gd name="T10" fmla="*/ 331 w 653"/>
                <a:gd name="T11" fmla="*/ 512 h 681"/>
                <a:gd name="T12" fmla="*/ 480 w 653"/>
                <a:gd name="T13" fmla="*/ 483 h 681"/>
                <a:gd name="T14" fmla="*/ 629 w 653"/>
                <a:gd name="T15" fmla="*/ 667 h 681"/>
                <a:gd name="T16" fmla="*/ 641 w 653"/>
                <a:gd name="T17" fmla="*/ 680 h 681"/>
                <a:gd name="T18" fmla="*/ 652 w 653"/>
                <a:gd name="T19" fmla="*/ 667 h 681"/>
                <a:gd name="T20" fmla="*/ 511 w 653"/>
                <a:gd name="T21" fmla="*/ 467 h 681"/>
                <a:gd name="T22" fmla="*/ 595 w 653"/>
                <a:gd name="T23" fmla="*/ 379 h 681"/>
                <a:gd name="T24" fmla="*/ 594 w 653"/>
                <a:gd name="T25" fmla="*/ 367 h 681"/>
                <a:gd name="T26" fmla="*/ 532 w 653"/>
                <a:gd name="T27" fmla="*/ 245 h 681"/>
                <a:gd name="T28" fmla="*/ 527 w 653"/>
                <a:gd name="T29" fmla="*/ 215 h 681"/>
                <a:gd name="T30" fmla="*/ 527 w 653"/>
                <a:gd name="T31" fmla="*/ 131 h 681"/>
                <a:gd name="T32" fmla="*/ 560 w 653"/>
                <a:gd name="T33" fmla="*/ 53 h 681"/>
                <a:gd name="T34" fmla="*/ 530 w 653"/>
                <a:gd name="T35" fmla="*/ 28 h 681"/>
                <a:gd name="T36" fmla="*/ 400 w 653"/>
                <a:gd name="T37" fmla="*/ 10 h 681"/>
                <a:gd name="T38" fmla="*/ 327 w 653"/>
                <a:gd name="T39" fmla="*/ 0 h 681"/>
                <a:gd name="T40" fmla="*/ 256 w 653"/>
                <a:gd name="T41" fmla="*/ 10 h 681"/>
                <a:gd name="T42" fmla="*/ 129 w 653"/>
                <a:gd name="T43" fmla="*/ 28 h 681"/>
                <a:gd name="T44" fmla="*/ 101 w 653"/>
                <a:gd name="T45" fmla="*/ 51 h 681"/>
                <a:gd name="T46" fmla="*/ 138 w 653"/>
                <a:gd name="T47" fmla="*/ 131 h 681"/>
                <a:gd name="T48" fmla="*/ 138 w 653"/>
                <a:gd name="T49" fmla="*/ 188 h 681"/>
                <a:gd name="T50" fmla="*/ 131 w 653"/>
                <a:gd name="T51" fmla="*/ 244 h 681"/>
                <a:gd name="T52" fmla="*/ 68 w 653"/>
                <a:gd name="T53" fmla="*/ 368 h 681"/>
                <a:gd name="T54" fmla="*/ 67 w 653"/>
                <a:gd name="T55" fmla="*/ 379 h 681"/>
                <a:gd name="T56" fmla="*/ 149 w 653"/>
                <a:gd name="T57" fmla="*/ 465 h 681"/>
                <a:gd name="T58" fmla="*/ 0 w 653"/>
                <a:gd name="T59" fmla="*/ 667 h 681"/>
                <a:gd name="T60" fmla="*/ 13 w 653"/>
                <a:gd name="T61" fmla="*/ 680 h 681"/>
                <a:gd name="T62" fmla="*/ 123 w 653"/>
                <a:gd name="T63" fmla="*/ 57 h 681"/>
                <a:gd name="T64" fmla="*/ 123 w 653"/>
                <a:gd name="T65" fmla="*/ 57 h 681"/>
                <a:gd name="T66" fmla="*/ 129 w 653"/>
                <a:gd name="T67" fmla="*/ 51 h 681"/>
                <a:gd name="T68" fmla="*/ 261 w 653"/>
                <a:gd name="T69" fmla="*/ 33 h 681"/>
                <a:gd name="T70" fmla="*/ 327 w 653"/>
                <a:gd name="T71" fmla="*/ 23 h 681"/>
                <a:gd name="T72" fmla="*/ 396 w 653"/>
                <a:gd name="T73" fmla="*/ 33 h 681"/>
                <a:gd name="T74" fmla="*/ 530 w 653"/>
                <a:gd name="T75" fmla="*/ 51 h 681"/>
                <a:gd name="T76" fmla="*/ 538 w 653"/>
                <a:gd name="T77" fmla="*/ 59 h 681"/>
                <a:gd name="T78" fmla="*/ 508 w 653"/>
                <a:gd name="T79" fmla="*/ 115 h 681"/>
                <a:gd name="T80" fmla="*/ 503 w 653"/>
                <a:gd name="T81" fmla="*/ 125 h 681"/>
                <a:gd name="T82" fmla="*/ 503 w 653"/>
                <a:gd name="T83" fmla="*/ 154 h 681"/>
                <a:gd name="T84" fmla="*/ 326 w 653"/>
                <a:gd name="T85" fmla="*/ 228 h 681"/>
                <a:gd name="T86" fmla="*/ 162 w 653"/>
                <a:gd name="T87" fmla="*/ 154 h 681"/>
                <a:gd name="T88" fmla="*/ 162 w 653"/>
                <a:gd name="T89" fmla="*/ 125 h 681"/>
                <a:gd name="T90" fmla="*/ 155 w 653"/>
                <a:gd name="T91" fmla="*/ 115 h 681"/>
                <a:gd name="T92" fmla="*/ 123 w 653"/>
                <a:gd name="T93" fmla="*/ 57 h 681"/>
                <a:gd name="T94" fmla="*/ 91 w 653"/>
                <a:gd name="T95" fmla="*/ 374 h 681"/>
                <a:gd name="T96" fmla="*/ 91 w 653"/>
                <a:gd name="T97" fmla="*/ 374 h 681"/>
                <a:gd name="T98" fmla="*/ 152 w 653"/>
                <a:gd name="T99" fmla="*/ 251 h 681"/>
                <a:gd name="T100" fmla="*/ 161 w 653"/>
                <a:gd name="T101" fmla="*/ 201 h 681"/>
                <a:gd name="T102" fmla="*/ 326 w 653"/>
                <a:gd name="T103" fmla="*/ 251 h 681"/>
                <a:gd name="T104" fmla="*/ 501 w 653"/>
                <a:gd name="T105" fmla="*/ 202 h 681"/>
                <a:gd name="T106" fmla="*/ 509 w 653"/>
                <a:gd name="T107" fmla="*/ 250 h 681"/>
                <a:gd name="T108" fmla="*/ 571 w 653"/>
                <a:gd name="T109" fmla="*/ 374 h 681"/>
                <a:gd name="T110" fmla="*/ 331 w 653"/>
                <a:gd name="T111" fmla="*/ 488 h 681"/>
                <a:gd name="T112" fmla="*/ 91 w 653"/>
                <a:gd name="T113" fmla="*/ 374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53" h="681">
                  <a:moveTo>
                    <a:pt x="13" y="680"/>
                  </a:moveTo>
                  <a:lnTo>
                    <a:pt x="13" y="680"/>
                  </a:lnTo>
                  <a:cubicBezTo>
                    <a:pt x="19" y="680"/>
                    <a:pt x="24" y="675"/>
                    <a:pt x="24" y="667"/>
                  </a:cubicBezTo>
                  <a:cubicBezTo>
                    <a:pt x="24" y="600"/>
                    <a:pt x="104" y="490"/>
                    <a:pt x="177" y="483"/>
                  </a:cubicBezTo>
                  <a:cubicBezTo>
                    <a:pt x="177" y="482"/>
                    <a:pt x="178" y="482"/>
                    <a:pt x="178" y="482"/>
                  </a:cubicBezTo>
                  <a:cubicBezTo>
                    <a:pt x="217" y="500"/>
                    <a:pt x="267" y="512"/>
                    <a:pt x="331" y="512"/>
                  </a:cubicBezTo>
                  <a:cubicBezTo>
                    <a:pt x="394" y="512"/>
                    <a:pt x="443" y="500"/>
                    <a:pt x="480" y="483"/>
                  </a:cubicBezTo>
                  <a:cubicBezTo>
                    <a:pt x="551" y="492"/>
                    <a:pt x="629" y="600"/>
                    <a:pt x="629" y="667"/>
                  </a:cubicBezTo>
                  <a:cubicBezTo>
                    <a:pt x="629" y="675"/>
                    <a:pt x="634" y="680"/>
                    <a:pt x="641" y="680"/>
                  </a:cubicBezTo>
                  <a:cubicBezTo>
                    <a:pt x="647" y="680"/>
                    <a:pt x="652" y="675"/>
                    <a:pt x="652" y="667"/>
                  </a:cubicBezTo>
                  <a:cubicBezTo>
                    <a:pt x="652" y="597"/>
                    <a:pt x="584" y="497"/>
                    <a:pt x="511" y="467"/>
                  </a:cubicBezTo>
                  <a:cubicBezTo>
                    <a:pt x="562" y="435"/>
                    <a:pt x="585" y="397"/>
                    <a:pt x="595" y="379"/>
                  </a:cubicBezTo>
                  <a:cubicBezTo>
                    <a:pt x="596" y="376"/>
                    <a:pt x="596" y="372"/>
                    <a:pt x="594" y="367"/>
                  </a:cubicBezTo>
                  <a:cubicBezTo>
                    <a:pt x="579" y="342"/>
                    <a:pt x="539" y="272"/>
                    <a:pt x="532" y="245"/>
                  </a:cubicBezTo>
                  <a:cubicBezTo>
                    <a:pt x="530" y="238"/>
                    <a:pt x="528" y="227"/>
                    <a:pt x="527" y="215"/>
                  </a:cubicBezTo>
                  <a:cubicBezTo>
                    <a:pt x="527" y="131"/>
                    <a:pt x="527" y="131"/>
                    <a:pt x="527" y="131"/>
                  </a:cubicBezTo>
                  <a:cubicBezTo>
                    <a:pt x="557" y="109"/>
                    <a:pt x="567" y="75"/>
                    <a:pt x="560" y="53"/>
                  </a:cubicBezTo>
                  <a:cubicBezTo>
                    <a:pt x="556" y="37"/>
                    <a:pt x="544" y="28"/>
                    <a:pt x="530" y="28"/>
                  </a:cubicBezTo>
                  <a:cubicBezTo>
                    <a:pt x="498" y="28"/>
                    <a:pt x="444" y="19"/>
                    <a:pt x="400" y="10"/>
                  </a:cubicBezTo>
                  <a:cubicBezTo>
                    <a:pt x="367" y="4"/>
                    <a:pt x="340" y="0"/>
                    <a:pt x="327" y="0"/>
                  </a:cubicBezTo>
                  <a:cubicBezTo>
                    <a:pt x="315" y="0"/>
                    <a:pt x="289" y="4"/>
                    <a:pt x="256" y="10"/>
                  </a:cubicBezTo>
                  <a:cubicBezTo>
                    <a:pt x="215" y="19"/>
                    <a:pt x="162" y="28"/>
                    <a:pt x="129" y="28"/>
                  </a:cubicBezTo>
                  <a:cubicBezTo>
                    <a:pt x="116" y="28"/>
                    <a:pt x="106" y="36"/>
                    <a:pt x="101" y="51"/>
                  </a:cubicBezTo>
                  <a:cubicBezTo>
                    <a:pt x="95" y="74"/>
                    <a:pt x="107" y="109"/>
                    <a:pt x="138" y="131"/>
                  </a:cubicBezTo>
                  <a:cubicBezTo>
                    <a:pt x="138" y="188"/>
                    <a:pt x="138" y="188"/>
                    <a:pt x="138" y="188"/>
                  </a:cubicBezTo>
                  <a:cubicBezTo>
                    <a:pt x="138" y="200"/>
                    <a:pt x="138" y="221"/>
                    <a:pt x="131" y="244"/>
                  </a:cubicBezTo>
                  <a:cubicBezTo>
                    <a:pt x="119" y="276"/>
                    <a:pt x="68" y="367"/>
                    <a:pt x="68" y="368"/>
                  </a:cubicBezTo>
                  <a:cubicBezTo>
                    <a:pt x="66" y="372"/>
                    <a:pt x="66" y="376"/>
                    <a:pt x="67" y="379"/>
                  </a:cubicBezTo>
                  <a:cubicBezTo>
                    <a:pt x="76" y="397"/>
                    <a:pt x="99" y="434"/>
                    <a:pt x="149" y="465"/>
                  </a:cubicBezTo>
                  <a:cubicBezTo>
                    <a:pt x="72" y="492"/>
                    <a:pt x="0" y="596"/>
                    <a:pt x="0" y="667"/>
                  </a:cubicBezTo>
                  <a:cubicBezTo>
                    <a:pt x="0" y="675"/>
                    <a:pt x="6" y="680"/>
                    <a:pt x="13" y="680"/>
                  </a:cubicBezTo>
                  <a:close/>
                  <a:moveTo>
                    <a:pt x="123" y="57"/>
                  </a:moveTo>
                  <a:lnTo>
                    <a:pt x="123" y="57"/>
                  </a:lnTo>
                  <a:cubicBezTo>
                    <a:pt x="125" y="51"/>
                    <a:pt x="128" y="51"/>
                    <a:pt x="129" y="51"/>
                  </a:cubicBezTo>
                  <a:cubicBezTo>
                    <a:pt x="164" y="51"/>
                    <a:pt x="218" y="42"/>
                    <a:pt x="261" y="33"/>
                  </a:cubicBezTo>
                  <a:cubicBezTo>
                    <a:pt x="290" y="28"/>
                    <a:pt x="317" y="23"/>
                    <a:pt x="327" y="23"/>
                  </a:cubicBezTo>
                  <a:cubicBezTo>
                    <a:pt x="338" y="23"/>
                    <a:pt x="366" y="28"/>
                    <a:pt x="396" y="33"/>
                  </a:cubicBezTo>
                  <a:cubicBezTo>
                    <a:pt x="440" y="42"/>
                    <a:pt x="496" y="51"/>
                    <a:pt x="530" y="51"/>
                  </a:cubicBezTo>
                  <a:cubicBezTo>
                    <a:pt x="531" y="51"/>
                    <a:pt x="536" y="51"/>
                    <a:pt x="538" y="59"/>
                  </a:cubicBezTo>
                  <a:cubicBezTo>
                    <a:pt x="542" y="73"/>
                    <a:pt x="536" y="99"/>
                    <a:pt x="508" y="115"/>
                  </a:cubicBezTo>
                  <a:cubicBezTo>
                    <a:pt x="505" y="118"/>
                    <a:pt x="503" y="122"/>
                    <a:pt x="503" y="125"/>
                  </a:cubicBezTo>
                  <a:cubicBezTo>
                    <a:pt x="503" y="154"/>
                    <a:pt x="503" y="154"/>
                    <a:pt x="503" y="154"/>
                  </a:cubicBezTo>
                  <a:cubicBezTo>
                    <a:pt x="503" y="188"/>
                    <a:pt x="430" y="228"/>
                    <a:pt x="326" y="228"/>
                  </a:cubicBezTo>
                  <a:cubicBezTo>
                    <a:pt x="224" y="228"/>
                    <a:pt x="162" y="189"/>
                    <a:pt x="162" y="154"/>
                  </a:cubicBezTo>
                  <a:cubicBezTo>
                    <a:pt x="162" y="125"/>
                    <a:pt x="162" y="125"/>
                    <a:pt x="162" y="125"/>
                  </a:cubicBezTo>
                  <a:cubicBezTo>
                    <a:pt x="162" y="122"/>
                    <a:pt x="160" y="118"/>
                    <a:pt x="155" y="115"/>
                  </a:cubicBezTo>
                  <a:cubicBezTo>
                    <a:pt x="128" y="99"/>
                    <a:pt x="120" y="71"/>
                    <a:pt x="123" y="57"/>
                  </a:cubicBezTo>
                  <a:close/>
                  <a:moveTo>
                    <a:pt x="91" y="374"/>
                  </a:moveTo>
                  <a:lnTo>
                    <a:pt x="91" y="374"/>
                  </a:lnTo>
                  <a:cubicBezTo>
                    <a:pt x="102" y="353"/>
                    <a:pt x="142" y="281"/>
                    <a:pt x="152" y="251"/>
                  </a:cubicBezTo>
                  <a:cubicBezTo>
                    <a:pt x="159" y="231"/>
                    <a:pt x="161" y="214"/>
                    <a:pt x="161" y="201"/>
                  </a:cubicBezTo>
                  <a:cubicBezTo>
                    <a:pt x="192" y="231"/>
                    <a:pt x="252" y="251"/>
                    <a:pt x="326" y="251"/>
                  </a:cubicBezTo>
                  <a:cubicBezTo>
                    <a:pt x="402" y="251"/>
                    <a:pt x="468" y="231"/>
                    <a:pt x="501" y="202"/>
                  </a:cubicBezTo>
                  <a:cubicBezTo>
                    <a:pt x="503" y="219"/>
                    <a:pt x="507" y="240"/>
                    <a:pt x="509" y="250"/>
                  </a:cubicBezTo>
                  <a:cubicBezTo>
                    <a:pt x="517" y="281"/>
                    <a:pt x="558" y="353"/>
                    <a:pt x="571" y="374"/>
                  </a:cubicBezTo>
                  <a:cubicBezTo>
                    <a:pt x="552" y="407"/>
                    <a:pt x="491" y="488"/>
                    <a:pt x="331" y="488"/>
                  </a:cubicBezTo>
                  <a:cubicBezTo>
                    <a:pt x="171" y="488"/>
                    <a:pt x="110" y="407"/>
                    <a:pt x="91" y="37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24" name="Freeform 93"/>
            <p:cNvSpPr>
              <a:spLocks noChangeArrowheads="1"/>
            </p:cNvSpPr>
            <p:nvPr/>
          </p:nvSpPr>
          <p:spPr bwMode="auto">
            <a:xfrm>
              <a:off x="3234365" y="2873711"/>
              <a:ext cx="68550" cy="61139"/>
            </a:xfrm>
            <a:custGeom>
              <a:avLst/>
              <a:gdLst>
                <a:gd name="T0" fmla="*/ 41 w 162"/>
                <a:gd name="T1" fmla="*/ 91 h 145"/>
                <a:gd name="T2" fmla="*/ 41 w 162"/>
                <a:gd name="T3" fmla="*/ 91 h 145"/>
                <a:gd name="T4" fmla="*/ 27 w 162"/>
                <a:gd name="T5" fmla="*/ 126 h 145"/>
                <a:gd name="T6" fmla="*/ 31 w 162"/>
                <a:gd name="T7" fmla="*/ 140 h 145"/>
                <a:gd name="T8" fmla="*/ 45 w 162"/>
                <a:gd name="T9" fmla="*/ 140 h 145"/>
                <a:gd name="T10" fmla="*/ 80 w 162"/>
                <a:gd name="T11" fmla="*/ 115 h 145"/>
                <a:gd name="T12" fmla="*/ 116 w 162"/>
                <a:gd name="T13" fmla="*/ 142 h 145"/>
                <a:gd name="T14" fmla="*/ 122 w 162"/>
                <a:gd name="T15" fmla="*/ 144 h 145"/>
                <a:gd name="T16" fmla="*/ 129 w 162"/>
                <a:gd name="T17" fmla="*/ 142 h 145"/>
                <a:gd name="T18" fmla="*/ 133 w 162"/>
                <a:gd name="T19" fmla="*/ 128 h 145"/>
                <a:gd name="T20" fmla="*/ 121 w 162"/>
                <a:gd name="T21" fmla="*/ 91 h 145"/>
                <a:gd name="T22" fmla="*/ 154 w 162"/>
                <a:gd name="T23" fmla="*/ 71 h 145"/>
                <a:gd name="T24" fmla="*/ 159 w 162"/>
                <a:gd name="T25" fmla="*/ 58 h 145"/>
                <a:gd name="T26" fmla="*/ 148 w 162"/>
                <a:gd name="T27" fmla="*/ 49 h 145"/>
                <a:gd name="T28" fmla="*/ 105 w 162"/>
                <a:gd name="T29" fmla="*/ 49 h 145"/>
                <a:gd name="T30" fmla="*/ 92 w 162"/>
                <a:gd name="T31" fmla="*/ 8 h 145"/>
                <a:gd name="T32" fmla="*/ 80 w 162"/>
                <a:gd name="T33" fmla="*/ 0 h 145"/>
                <a:gd name="T34" fmla="*/ 70 w 162"/>
                <a:gd name="T35" fmla="*/ 8 h 145"/>
                <a:gd name="T36" fmla="*/ 56 w 162"/>
                <a:gd name="T37" fmla="*/ 49 h 145"/>
                <a:gd name="T38" fmla="*/ 13 w 162"/>
                <a:gd name="T39" fmla="*/ 49 h 145"/>
                <a:gd name="T40" fmla="*/ 1 w 162"/>
                <a:gd name="T41" fmla="*/ 58 h 145"/>
                <a:gd name="T42" fmla="*/ 6 w 162"/>
                <a:gd name="T43" fmla="*/ 71 h 145"/>
                <a:gd name="T44" fmla="*/ 41 w 162"/>
                <a:gd name="T45" fmla="*/ 91 h 145"/>
                <a:gd name="T46" fmla="*/ 65 w 162"/>
                <a:gd name="T47" fmla="*/ 73 h 145"/>
                <a:gd name="T48" fmla="*/ 65 w 162"/>
                <a:gd name="T49" fmla="*/ 73 h 145"/>
                <a:gd name="T50" fmla="*/ 75 w 162"/>
                <a:gd name="T51" fmla="*/ 65 h 145"/>
                <a:gd name="T52" fmla="*/ 80 w 162"/>
                <a:gd name="T53" fmla="*/ 49 h 145"/>
                <a:gd name="T54" fmla="*/ 85 w 162"/>
                <a:gd name="T55" fmla="*/ 65 h 145"/>
                <a:gd name="T56" fmla="*/ 97 w 162"/>
                <a:gd name="T57" fmla="*/ 73 h 145"/>
                <a:gd name="T58" fmla="*/ 105 w 162"/>
                <a:gd name="T59" fmla="*/ 73 h 145"/>
                <a:gd name="T60" fmla="*/ 100 w 162"/>
                <a:gd name="T61" fmla="*/ 76 h 145"/>
                <a:gd name="T62" fmla="*/ 96 w 162"/>
                <a:gd name="T63" fmla="*/ 90 h 145"/>
                <a:gd name="T64" fmla="*/ 99 w 162"/>
                <a:gd name="T65" fmla="*/ 99 h 145"/>
                <a:gd name="T66" fmla="*/ 88 w 162"/>
                <a:gd name="T67" fmla="*/ 91 h 145"/>
                <a:gd name="T68" fmla="*/ 80 w 162"/>
                <a:gd name="T69" fmla="*/ 89 h 145"/>
                <a:gd name="T70" fmla="*/ 74 w 162"/>
                <a:gd name="T71" fmla="*/ 91 h 145"/>
                <a:gd name="T72" fmla="*/ 63 w 162"/>
                <a:gd name="T73" fmla="*/ 99 h 145"/>
                <a:gd name="T74" fmla="*/ 66 w 162"/>
                <a:gd name="T75" fmla="*/ 90 h 145"/>
                <a:gd name="T76" fmla="*/ 60 w 162"/>
                <a:gd name="T77" fmla="*/ 76 h 145"/>
                <a:gd name="T78" fmla="*/ 55 w 162"/>
                <a:gd name="T79" fmla="*/ 73 h 145"/>
                <a:gd name="T80" fmla="*/ 65 w 162"/>
                <a:gd name="T81" fmla="*/ 7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2" h="145">
                  <a:moveTo>
                    <a:pt x="41" y="91"/>
                  </a:moveTo>
                  <a:lnTo>
                    <a:pt x="41" y="91"/>
                  </a:lnTo>
                  <a:cubicBezTo>
                    <a:pt x="27" y="126"/>
                    <a:pt x="27" y="126"/>
                    <a:pt x="27" y="126"/>
                  </a:cubicBezTo>
                  <a:cubicBezTo>
                    <a:pt x="26" y="130"/>
                    <a:pt x="27" y="136"/>
                    <a:pt x="31" y="140"/>
                  </a:cubicBezTo>
                  <a:cubicBezTo>
                    <a:pt x="35" y="143"/>
                    <a:pt x="41" y="143"/>
                    <a:pt x="45" y="140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116" y="142"/>
                    <a:pt x="116" y="142"/>
                    <a:pt x="116" y="142"/>
                  </a:cubicBezTo>
                  <a:cubicBezTo>
                    <a:pt x="118" y="143"/>
                    <a:pt x="120" y="144"/>
                    <a:pt x="122" y="144"/>
                  </a:cubicBezTo>
                  <a:cubicBezTo>
                    <a:pt x="125" y="144"/>
                    <a:pt x="127" y="143"/>
                    <a:pt x="129" y="142"/>
                  </a:cubicBezTo>
                  <a:cubicBezTo>
                    <a:pt x="133" y="139"/>
                    <a:pt x="135" y="133"/>
                    <a:pt x="133" y="128"/>
                  </a:cubicBezTo>
                  <a:cubicBezTo>
                    <a:pt x="121" y="91"/>
                    <a:pt x="121" y="91"/>
                    <a:pt x="121" y="91"/>
                  </a:cubicBezTo>
                  <a:cubicBezTo>
                    <a:pt x="154" y="71"/>
                    <a:pt x="154" y="71"/>
                    <a:pt x="154" y="71"/>
                  </a:cubicBezTo>
                  <a:cubicBezTo>
                    <a:pt x="158" y="69"/>
                    <a:pt x="161" y="64"/>
                    <a:pt x="159" y="58"/>
                  </a:cubicBezTo>
                  <a:cubicBezTo>
                    <a:pt x="158" y="53"/>
                    <a:pt x="153" y="49"/>
                    <a:pt x="148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0" y="3"/>
                    <a:pt x="85" y="0"/>
                    <a:pt x="80" y="0"/>
                  </a:cubicBezTo>
                  <a:cubicBezTo>
                    <a:pt x="75" y="0"/>
                    <a:pt x="71" y="3"/>
                    <a:pt x="70" y="8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7" y="49"/>
                    <a:pt x="3" y="53"/>
                    <a:pt x="1" y="58"/>
                  </a:cubicBezTo>
                  <a:cubicBezTo>
                    <a:pt x="0" y="63"/>
                    <a:pt x="2" y="69"/>
                    <a:pt x="6" y="71"/>
                  </a:cubicBezTo>
                  <a:lnTo>
                    <a:pt x="41" y="91"/>
                  </a:lnTo>
                  <a:close/>
                  <a:moveTo>
                    <a:pt x="65" y="73"/>
                  </a:moveTo>
                  <a:lnTo>
                    <a:pt x="65" y="73"/>
                  </a:lnTo>
                  <a:cubicBezTo>
                    <a:pt x="70" y="73"/>
                    <a:pt x="74" y="70"/>
                    <a:pt x="75" y="65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87" y="70"/>
                    <a:pt x="92" y="73"/>
                    <a:pt x="97" y="73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0" y="76"/>
                    <a:pt x="100" y="76"/>
                    <a:pt x="100" y="76"/>
                  </a:cubicBezTo>
                  <a:cubicBezTo>
                    <a:pt x="96" y="78"/>
                    <a:pt x="94" y="84"/>
                    <a:pt x="96" y="90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88" y="91"/>
                    <a:pt x="88" y="91"/>
                    <a:pt x="88" y="91"/>
                  </a:cubicBezTo>
                  <a:cubicBezTo>
                    <a:pt x="85" y="90"/>
                    <a:pt x="83" y="89"/>
                    <a:pt x="80" y="89"/>
                  </a:cubicBezTo>
                  <a:cubicBezTo>
                    <a:pt x="78" y="89"/>
                    <a:pt x="76" y="90"/>
                    <a:pt x="74" y="91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6" y="90"/>
                    <a:pt x="66" y="90"/>
                    <a:pt x="66" y="90"/>
                  </a:cubicBezTo>
                  <a:cubicBezTo>
                    <a:pt x="68" y="84"/>
                    <a:pt x="66" y="79"/>
                    <a:pt x="60" y="76"/>
                  </a:cubicBezTo>
                  <a:cubicBezTo>
                    <a:pt x="55" y="73"/>
                    <a:pt x="55" y="73"/>
                    <a:pt x="55" y="73"/>
                  </a:cubicBezTo>
                  <a:lnTo>
                    <a:pt x="65" y="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825" name="Group 2824"/>
          <p:cNvGrpSpPr/>
          <p:nvPr/>
        </p:nvGrpSpPr>
        <p:grpSpPr>
          <a:xfrm>
            <a:off x="553539" y="1901055"/>
            <a:ext cx="237143" cy="285313"/>
            <a:chOff x="553539" y="1901055"/>
            <a:chExt cx="237143" cy="285313"/>
          </a:xfrm>
          <a:solidFill>
            <a:srgbClr val="00D35F"/>
          </a:solidFill>
        </p:grpSpPr>
        <p:sp>
          <p:nvSpPr>
            <p:cNvPr id="2826" name="Freeform 94"/>
            <p:cNvSpPr>
              <a:spLocks noChangeArrowheads="1"/>
            </p:cNvSpPr>
            <p:nvPr/>
          </p:nvSpPr>
          <p:spPr bwMode="auto">
            <a:xfrm>
              <a:off x="609120" y="1901055"/>
              <a:ext cx="127834" cy="127834"/>
            </a:xfrm>
            <a:custGeom>
              <a:avLst/>
              <a:gdLst>
                <a:gd name="T0" fmla="*/ 151 w 303"/>
                <a:gd name="T1" fmla="*/ 302 h 303"/>
                <a:gd name="T2" fmla="*/ 151 w 303"/>
                <a:gd name="T3" fmla="*/ 302 h 303"/>
                <a:gd name="T4" fmla="*/ 302 w 303"/>
                <a:gd name="T5" fmla="*/ 151 h 303"/>
                <a:gd name="T6" fmla="*/ 151 w 303"/>
                <a:gd name="T7" fmla="*/ 0 h 303"/>
                <a:gd name="T8" fmla="*/ 0 w 303"/>
                <a:gd name="T9" fmla="*/ 151 h 303"/>
                <a:gd name="T10" fmla="*/ 151 w 303"/>
                <a:gd name="T11" fmla="*/ 302 h 303"/>
                <a:gd name="T12" fmla="*/ 151 w 303"/>
                <a:gd name="T13" fmla="*/ 23 h 303"/>
                <a:gd name="T14" fmla="*/ 151 w 303"/>
                <a:gd name="T15" fmla="*/ 23 h 303"/>
                <a:gd name="T16" fmla="*/ 278 w 303"/>
                <a:gd name="T17" fmla="*/ 151 h 303"/>
                <a:gd name="T18" fmla="*/ 151 w 303"/>
                <a:gd name="T19" fmla="*/ 278 h 303"/>
                <a:gd name="T20" fmla="*/ 23 w 303"/>
                <a:gd name="T21" fmla="*/ 151 h 303"/>
                <a:gd name="T22" fmla="*/ 151 w 303"/>
                <a:gd name="T23" fmla="*/ 2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3" h="303">
                  <a:moveTo>
                    <a:pt x="151" y="302"/>
                  </a:moveTo>
                  <a:lnTo>
                    <a:pt x="151" y="302"/>
                  </a:lnTo>
                  <a:cubicBezTo>
                    <a:pt x="233" y="302"/>
                    <a:pt x="302" y="234"/>
                    <a:pt x="302" y="151"/>
                  </a:cubicBezTo>
                  <a:cubicBezTo>
                    <a:pt x="302" y="67"/>
                    <a:pt x="233" y="0"/>
                    <a:pt x="151" y="0"/>
                  </a:cubicBezTo>
                  <a:cubicBezTo>
                    <a:pt x="68" y="0"/>
                    <a:pt x="0" y="67"/>
                    <a:pt x="0" y="151"/>
                  </a:cubicBezTo>
                  <a:cubicBezTo>
                    <a:pt x="0" y="234"/>
                    <a:pt x="68" y="302"/>
                    <a:pt x="151" y="302"/>
                  </a:cubicBezTo>
                  <a:close/>
                  <a:moveTo>
                    <a:pt x="151" y="23"/>
                  </a:moveTo>
                  <a:lnTo>
                    <a:pt x="151" y="23"/>
                  </a:lnTo>
                  <a:cubicBezTo>
                    <a:pt x="221" y="23"/>
                    <a:pt x="278" y="80"/>
                    <a:pt x="278" y="151"/>
                  </a:cubicBezTo>
                  <a:cubicBezTo>
                    <a:pt x="278" y="220"/>
                    <a:pt x="221" y="278"/>
                    <a:pt x="151" y="278"/>
                  </a:cubicBezTo>
                  <a:cubicBezTo>
                    <a:pt x="80" y="278"/>
                    <a:pt x="23" y="220"/>
                    <a:pt x="23" y="151"/>
                  </a:cubicBezTo>
                  <a:cubicBezTo>
                    <a:pt x="23" y="80"/>
                    <a:pt x="80" y="23"/>
                    <a:pt x="151" y="2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27" name="Freeform 95"/>
            <p:cNvSpPr>
              <a:spLocks noChangeArrowheads="1"/>
            </p:cNvSpPr>
            <p:nvPr/>
          </p:nvSpPr>
          <p:spPr bwMode="auto">
            <a:xfrm>
              <a:off x="553539" y="2054827"/>
              <a:ext cx="237143" cy="131541"/>
            </a:xfrm>
            <a:custGeom>
              <a:avLst/>
              <a:gdLst>
                <a:gd name="T0" fmla="*/ 12 w 564"/>
                <a:gd name="T1" fmla="*/ 314 h 315"/>
                <a:gd name="T2" fmla="*/ 12 w 564"/>
                <a:gd name="T3" fmla="*/ 314 h 315"/>
                <a:gd name="T4" fmla="*/ 552 w 564"/>
                <a:gd name="T5" fmla="*/ 314 h 315"/>
                <a:gd name="T6" fmla="*/ 563 w 564"/>
                <a:gd name="T7" fmla="*/ 302 h 315"/>
                <a:gd name="T8" fmla="*/ 563 w 564"/>
                <a:gd name="T9" fmla="*/ 222 h 315"/>
                <a:gd name="T10" fmla="*/ 343 w 564"/>
                <a:gd name="T11" fmla="*/ 0 h 315"/>
                <a:gd name="T12" fmla="*/ 222 w 564"/>
                <a:gd name="T13" fmla="*/ 0 h 315"/>
                <a:gd name="T14" fmla="*/ 0 w 564"/>
                <a:gd name="T15" fmla="*/ 222 h 315"/>
                <a:gd name="T16" fmla="*/ 0 w 564"/>
                <a:gd name="T17" fmla="*/ 302 h 315"/>
                <a:gd name="T18" fmla="*/ 12 w 564"/>
                <a:gd name="T19" fmla="*/ 314 h 315"/>
                <a:gd name="T20" fmla="*/ 24 w 564"/>
                <a:gd name="T21" fmla="*/ 222 h 315"/>
                <a:gd name="T22" fmla="*/ 24 w 564"/>
                <a:gd name="T23" fmla="*/ 222 h 315"/>
                <a:gd name="T24" fmla="*/ 222 w 564"/>
                <a:gd name="T25" fmla="*/ 24 h 315"/>
                <a:gd name="T26" fmla="*/ 343 w 564"/>
                <a:gd name="T27" fmla="*/ 24 h 315"/>
                <a:gd name="T28" fmla="*/ 540 w 564"/>
                <a:gd name="T29" fmla="*/ 222 h 315"/>
                <a:gd name="T30" fmla="*/ 540 w 564"/>
                <a:gd name="T31" fmla="*/ 291 h 315"/>
                <a:gd name="T32" fmla="*/ 24 w 564"/>
                <a:gd name="T33" fmla="*/ 291 h 315"/>
                <a:gd name="T34" fmla="*/ 24 w 564"/>
                <a:gd name="T35" fmla="*/ 22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4" h="315">
                  <a:moveTo>
                    <a:pt x="12" y="314"/>
                  </a:moveTo>
                  <a:lnTo>
                    <a:pt x="12" y="314"/>
                  </a:lnTo>
                  <a:cubicBezTo>
                    <a:pt x="552" y="314"/>
                    <a:pt x="552" y="314"/>
                    <a:pt x="552" y="314"/>
                  </a:cubicBezTo>
                  <a:cubicBezTo>
                    <a:pt x="558" y="314"/>
                    <a:pt x="563" y="308"/>
                    <a:pt x="563" y="302"/>
                  </a:cubicBezTo>
                  <a:cubicBezTo>
                    <a:pt x="563" y="222"/>
                    <a:pt x="563" y="222"/>
                    <a:pt x="563" y="222"/>
                  </a:cubicBezTo>
                  <a:cubicBezTo>
                    <a:pt x="563" y="100"/>
                    <a:pt x="464" y="0"/>
                    <a:pt x="343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99" y="0"/>
                    <a:pt x="0" y="100"/>
                    <a:pt x="0" y="22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8"/>
                    <a:pt x="5" y="314"/>
                    <a:pt x="12" y="314"/>
                  </a:cubicBezTo>
                  <a:close/>
                  <a:moveTo>
                    <a:pt x="24" y="222"/>
                  </a:moveTo>
                  <a:lnTo>
                    <a:pt x="24" y="222"/>
                  </a:lnTo>
                  <a:cubicBezTo>
                    <a:pt x="24" y="113"/>
                    <a:pt x="113" y="24"/>
                    <a:pt x="222" y="24"/>
                  </a:cubicBezTo>
                  <a:cubicBezTo>
                    <a:pt x="343" y="24"/>
                    <a:pt x="343" y="24"/>
                    <a:pt x="343" y="24"/>
                  </a:cubicBezTo>
                  <a:cubicBezTo>
                    <a:pt x="451" y="24"/>
                    <a:pt x="540" y="113"/>
                    <a:pt x="540" y="222"/>
                  </a:cubicBezTo>
                  <a:cubicBezTo>
                    <a:pt x="540" y="291"/>
                    <a:pt x="540" y="291"/>
                    <a:pt x="540" y="291"/>
                  </a:cubicBezTo>
                  <a:cubicBezTo>
                    <a:pt x="24" y="291"/>
                    <a:pt x="24" y="291"/>
                    <a:pt x="24" y="291"/>
                  </a:cubicBezTo>
                  <a:lnTo>
                    <a:pt x="24" y="2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828" name="Group 2827"/>
          <p:cNvGrpSpPr/>
          <p:nvPr/>
        </p:nvGrpSpPr>
        <p:grpSpPr>
          <a:xfrm>
            <a:off x="4868428" y="3835252"/>
            <a:ext cx="272344" cy="218616"/>
            <a:chOff x="4868428" y="3835252"/>
            <a:chExt cx="272344" cy="218616"/>
          </a:xfrm>
          <a:solidFill>
            <a:srgbClr val="00D35F"/>
          </a:solidFill>
        </p:grpSpPr>
        <p:sp>
          <p:nvSpPr>
            <p:cNvPr id="2829" name="Freeform 96"/>
            <p:cNvSpPr>
              <a:spLocks noChangeArrowheads="1"/>
            </p:cNvSpPr>
            <p:nvPr/>
          </p:nvSpPr>
          <p:spPr bwMode="auto">
            <a:xfrm>
              <a:off x="4868428" y="3835252"/>
              <a:ext cx="272344" cy="218616"/>
            </a:xfrm>
            <a:custGeom>
              <a:avLst/>
              <a:gdLst>
                <a:gd name="T0" fmla="*/ 635 w 647"/>
                <a:gd name="T1" fmla="*/ 0 h 519"/>
                <a:gd name="T2" fmla="*/ 635 w 647"/>
                <a:gd name="T3" fmla="*/ 0 h 519"/>
                <a:gd name="T4" fmla="*/ 162 w 647"/>
                <a:gd name="T5" fmla="*/ 0 h 519"/>
                <a:gd name="T6" fmla="*/ 150 w 647"/>
                <a:gd name="T7" fmla="*/ 13 h 519"/>
                <a:gd name="T8" fmla="*/ 150 w 647"/>
                <a:gd name="T9" fmla="*/ 101 h 519"/>
                <a:gd name="T10" fmla="*/ 61 w 647"/>
                <a:gd name="T11" fmla="*/ 217 h 519"/>
                <a:gd name="T12" fmla="*/ 103 w 647"/>
                <a:gd name="T13" fmla="*/ 305 h 519"/>
                <a:gd name="T14" fmla="*/ 0 w 647"/>
                <a:gd name="T15" fmla="*/ 461 h 519"/>
                <a:gd name="T16" fmla="*/ 0 w 647"/>
                <a:gd name="T17" fmla="*/ 505 h 519"/>
                <a:gd name="T18" fmla="*/ 11 w 647"/>
                <a:gd name="T19" fmla="*/ 518 h 519"/>
                <a:gd name="T20" fmla="*/ 334 w 647"/>
                <a:gd name="T21" fmla="*/ 518 h 519"/>
                <a:gd name="T22" fmla="*/ 345 w 647"/>
                <a:gd name="T23" fmla="*/ 505 h 519"/>
                <a:gd name="T24" fmla="*/ 345 w 647"/>
                <a:gd name="T25" fmla="*/ 457 h 519"/>
                <a:gd name="T26" fmla="*/ 345 w 647"/>
                <a:gd name="T27" fmla="*/ 453 h 519"/>
                <a:gd name="T28" fmla="*/ 635 w 647"/>
                <a:gd name="T29" fmla="*/ 453 h 519"/>
                <a:gd name="T30" fmla="*/ 646 w 647"/>
                <a:gd name="T31" fmla="*/ 441 h 519"/>
                <a:gd name="T32" fmla="*/ 646 w 647"/>
                <a:gd name="T33" fmla="*/ 13 h 519"/>
                <a:gd name="T34" fmla="*/ 635 w 647"/>
                <a:gd name="T35" fmla="*/ 0 h 519"/>
                <a:gd name="T36" fmla="*/ 84 w 647"/>
                <a:gd name="T37" fmla="*/ 217 h 519"/>
                <a:gd name="T38" fmla="*/ 84 w 647"/>
                <a:gd name="T39" fmla="*/ 217 h 519"/>
                <a:gd name="T40" fmla="*/ 180 w 647"/>
                <a:gd name="T41" fmla="*/ 121 h 519"/>
                <a:gd name="T42" fmla="*/ 276 w 647"/>
                <a:gd name="T43" fmla="*/ 217 h 519"/>
                <a:gd name="T44" fmla="*/ 180 w 647"/>
                <a:gd name="T45" fmla="*/ 312 h 519"/>
                <a:gd name="T46" fmla="*/ 84 w 647"/>
                <a:gd name="T47" fmla="*/ 217 h 519"/>
                <a:gd name="T48" fmla="*/ 180 w 647"/>
                <a:gd name="T49" fmla="*/ 334 h 519"/>
                <a:gd name="T50" fmla="*/ 180 w 647"/>
                <a:gd name="T51" fmla="*/ 334 h 519"/>
                <a:gd name="T52" fmla="*/ 203 w 647"/>
                <a:gd name="T53" fmla="*/ 332 h 519"/>
                <a:gd name="T54" fmla="*/ 177 w 647"/>
                <a:gd name="T55" fmla="*/ 371 h 519"/>
                <a:gd name="T56" fmla="*/ 152 w 647"/>
                <a:gd name="T57" fmla="*/ 330 h 519"/>
                <a:gd name="T58" fmla="*/ 180 w 647"/>
                <a:gd name="T59" fmla="*/ 334 h 519"/>
                <a:gd name="T60" fmla="*/ 322 w 647"/>
                <a:gd name="T61" fmla="*/ 494 h 519"/>
                <a:gd name="T62" fmla="*/ 322 w 647"/>
                <a:gd name="T63" fmla="*/ 494 h 519"/>
                <a:gd name="T64" fmla="*/ 23 w 647"/>
                <a:gd name="T65" fmla="*/ 494 h 519"/>
                <a:gd name="T66" fmla="*/ 23 w 647"/>
                <a:gd name="T67" fmla="*/ 461 h 519"/>
                <a:gd name="T68" fmla="*/ 120 w 647"/>
                <a:gd name="T69" fmla="*/ 324 h 519"/>
                <a:gd name="T70" fmla="*/ 166 w 647"/>
                <a:gd name="T71" fmla="*/ 398 h 519"/>
                <a:gd name="T72" fmla="*/ 176 w 647"/>
                <a:gd name="T73" fmla="*/ 403 h 519"/>
                <a:gd name="T74" fmla="*/ 186 w 647"/>
                <a:gd name="T75" fmla="*/ 398 h 519"/>
                <a:gd name="T76" fmla="*/ 236 w 647"/>
                <a:gd name="T77" fmla="*/ 324 h 519"/>
                <a:gd name="T78" fmla="*/ 322 w 647"/>
                <a:gd name="T79" fmla="*/ 457 h 519"/>
                <a:gd name="T80" fmla="*/ 322 w 647"/>
                <a:gd name="T81" fmla="*/ 494 h 519"/>
                <a:gd name="T82" fmla="*/ 623 w 647"/>
                <a:gd name="T83" fmla="*/ 429 h 519"/>
                <a:gd name="T84" fmla="*/ 623 w 647"/>
                <a:gd name="T85" fmla="*/ 429 h 519"/>
                <a:gd name="T86" fmla="*/ 343 w 647"/>
                <a:gd name="T87" fmla="*/ 429 h 519"/>
                <a:gd name="T88" fmla="*/ 323 w 647"/>
                <a:gd name="T89" fmla="*/ 370 h 519"/>
                <a:gd name="T90" fmla="*/ 326 w 647"/>
                <a:gd name="T91" fmla="*/ 369 h 519"/>
                <a:gd name="T92" fmla="*/ 402 w 647"/>
                <a:gd name="T93" fmla="*/ 293 h 519"/>
                <a:gd name="T94" fmla="*/ 402 w 647"/>
                <a:gd name="T95" fmla="*/ 276 h 519"/>
                <a:gd name="T96" fmla="*/ 385 w 647"/>
                <a:gd name="T97" fmla="*/ 276 h 519"/>
                <a:gd name="T98" fmla="*/ 310 w 647"/>
                <a:gd name="T99" fmla="*/ 351 h 519"/>
                <a:gd name="T100" fmla="*/ 255 w 647"/>
                <a:gd name="T101" fmla="*/ 307 h 519"/>
                <a:gd name="T102" fmla="*/ 300 w 647"/>
                <a:gd name="T103" fmla="*/ 217 h 519"/>
                <a:gd name="T104" fmla="*/ 180 w 647"/>
                <a:gd name="T105" fmla="*/ 97 h 519"/>
                <a:gd name="T106" fmla="*/ 174 w 647"/>
                <a:gd name="T107" fmla="*/ 98 h 519"/>
                <a:gd name="T108" fmla="*/ 174 w 647"/>
                <a:gd name="T109" fmla="*/ 24 h 519"/>
                <a:gd name="T110" fmla="*/ 623 w 647"/>
                <a:gd name="T111" fmla="*/ 24 h 519"/>
                <a:gd name="T112" fmla="*/ 623 w 647"/>
                <a:gd name="T113" fmla="*/ 42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47" h="519">
                  <a:moveTo>
                    <a:pt x="635" y="0"/>
                  </a:moveTo>
                  <a:lnTo>
                    <a:pt x="635" y="0"/>
                  </a:lnTo>
                  <a:cubicBezTo>
                    <a:pt x="162" y="0"/>
                    <a:pt x="162" y="0"/>
                    <a:pt x="162" y="0"/>
                  </a:cubicBezTo>
                  <a:cubicBezTo>
                    <a:pt x="155" y="0"/>
                    <a:pt x="150" y="5"/>
                    <a:pt x="150" y="13"/>
                  </a:cubicBezTo>
                  <a:cubicBezTo>
                    <a:pt x="150" y="101"/>
                    <a:pt x="150" y="101"/>
                    <a:pt x="150" y="101"/>
                  </a:cubicBezTo>
                  <a:cubicBezTo>
                    <a:pt x="99" y="115"/>
                    <a:pt x="61" y="162"/>
                    <a:pt x="61" y="217"/>
                  </a:cubicBezTo>
                  <a:cubicBezTo>
                    <a:pt x="61" y="253"/>
                    <a:pt x="78" y="283"/>
                    <a:pt x="103" y="305"/>
                  </a:cubicBezTo>
                  <a:cubicBezTo>
                    <a:pt x="41" y="334"/>
                    <a:pt x="0" y="396"/>
                    <a:pt x="0" y="461"/>
                  </a:cubicBezTo>
                  <a:cubicBezTo>
                    <a:pt x="0" y="505"/>
                    <a:pt x="0" y="505"/>
                    <a:pt x="0" y="505"/>
                  </a:cubicBezTo>
                  <a:cubicBezTo>
                    <a:pt x="0" y="512"/>
                    <a:pt x="5" y="518"/>
                    <a:pt x="11" y="518"/>
                  </a:cubicBezTo>
                  <a:cubicBezTo>
                    <a:pt x="334" y="518"/>
                    <a:pt x="334" y="518"/>
                    <a:pt x="334" y="518"/>
                  </a:cubicBezTo>
                  <a:cubicBezTo>
                    <a:pt x="340" y="518"/>
                    <a:pt x="345" y="512"/>
                    <a:pt x="345" y="505"/>
                  </a:cubicBezTo>
                  <a:cubicBezTo>
                    <a:pt x="345" y="457"/>
                    <a:pt x="345" y="457"/>
                    <a:pt x="345" y="457"/>
                  </a:cubicBezTo>
                  <a:cubicBezTo>
                    <a:pt x="345" y="456"/>
                    <a:pt x="345" y="454"/>
                    <a:pt x="345" y="453"/>
                  </a:cubicBezTo>
                  <a:cubicBezTo>
                    <a:pt x="635" y="453"/>
                    <a:pt x="635" y="453"/>
                    <a:pt x="635" y="453"/>
                  </a:cubicBezTo>
                  <a:cubicBezTo>
                    <a:pt x="641" y="453"/>
                    <a:pt x="646" y="448"/>
                    <a:pt x="646" y="441"/>
                  </a:cubicBezTo>
                  <a:cubicBezTo>
                    <a:pt x="646" y="13"/>
                    <a:pt x="646" y="13"/>
                    <a:pt x="646" y="13"/>
                  </a:cubicBezTo>
                  <a:cubicBezTo>
                    <a:pt x="646" y="5"/>
                    <a:pt x="641" y="0"/>
                    <a:pt x="635" y="0"/>
                  </a:cubicBezTo>
                  <a:close/>
                  <a:moveTo>
                    <a:pt x="84" y="217"/>
                  </a:moveTo>
                  <a:lnTo>
                    <a:pt x="84" y="217"/>
                  </a:lnTo>
                  <a:cubicBezTo>
                    <a:pt x="84" y="164"/>
                    <a:pt x="128" y="121"/>
                    <a:pt x="180" y="121"/>
                  </a:cubicBezTo>
                  <a:cubicBezTo>
                    <a:pt x="233" y="121"/>
                    <a:pt x="276" y="164"/>
                    <a:pt x="276" y="217"/>
                  </a:cubicBezTo>
                  <a:cubicBezTo>
                    <a:pt x="276" y="268"/>
                    <a:pt x="233" y="312"/>
                    <a:pt x="180" y="312"/>
                  </a:cubicBezTo>
                  <a:cubicBezTo>
                    <a:pt x="128" y="312"/>
                    <a:pt x="84" y="268"/>
                    <a:pt x="84" y="217"/>
                  </a:cubicBezTo>
                  <a:close/>
                  <a:moveTo>
                    <a:pt x="180" y="334"/>
                  </a:moveTo>
                  <a:lnTo>
                    <a:pt x="180" y="334"/>
                  </a:lnTo>
                  <a:cubicBezTo>
                    <a:pt x="188" y="334"/>
                    <a:pt x="196" y="333"/>
                    <a:pt x="203" y="332"/>
                  </a:cubicBezTo>
                  <a:cubicBezTo>
                    <a:pt x="177" y="371"/>
                    <a:pt x="177" y="371"/>
                    <a:pt x="177" y="371"/>
                  </a:cubicBezTo>
                  <a:cubicBezTo>
                    <a:pt x="152" y="330"/>
                    <a:pt x="152" y="330"/>
                    <a:pt x="152" y="330"/>
                  </a:cubicBezTo>
                  <a:cubicBezTo>
                    <a:pt x="160" y="333"/>
                    <a:pt x="171" y="334"/>
                    <a:pt x="180" y="334"/>
                  </a:cubicBezTo>
                  <a:close/>
                  <a:moveTo>
                    <a:pt x="322" y="494"/>
                  </a:moveTo>
                  <a:lnTo>
                    <a:pt x="322" y="494"/>
                  </a:lnTo>
                  <a:cubicBezTo>
                    <a:pt x="23" y="494"/>
                    <a:pt x="23" y="494"/>
                    <a:pt x="23" y="494"/>
                  </a:cubicBezTo>
                  <a:cubicBezTo>
                    <a:pt x="23" y="461"/>
                    <a:pt x="23" y="461"/>
                    <a:pt x="23" y="461"/>
                  </a:cubicBezTo>
                  <a:cubicBezTo>
                    <a:pt x="23" y="403"/>
                    <a:pt x="62" y="348"/>
                    <a:pt x="120" y="324"/>
                  </a:cubicBezTo>
                  <a:cubicBezTo>
                    <a:pt x="166" y="398"/>
                    <a:pt x="166" y="398"/>
                    <a:pt x="166" y="398"/>
                  </a:cubicBezTo>
                  <a:cubicBezTo>
                    <a:pt x="169" y="401"/>
                    <a:pt x="173" y="403"/>
                    <a:pt x="176" y="403"/>
                  </a:cubicBezTo>
                  <a:cubicBezTo>
                    <a:pt x="182" y="403"/>
                    <a:pt x="184" y="401"/>
                    <a:pt x="186" y="398"/>
                  </a:cubicBezTo>
                  <a:cubicBezTo>
                    <a:pt x="236" y="324"/>
                    <a:pt x="236" y="324"/>
                    <a:pt x="236" y="324"/>
                  </a:cubicBezTo>
                  <a:cubicBezTo>
                    <a:pt x="289" y="346"/>
                    <a:pt x="322" y="396"/>
                    <a:pt x="322" y="457"/>
                  </a:cubicBezTo>
                  <a:lnTo>
                    <a:pt x="322" y="494"/>
                  </a:lnTo>
                  <a:close/>
                  <a:moveTo>
                    <a:pt x="623" y="429"/>
                  </a:moveTo>
                  <a:lnTo>
                    <a:pt x="623" y="429"/>
                  </a:lnTo>
                  <a:cubicBezTo>
                    <a:pt x="343" y="429"/>
                    <a:pt x="343" y="429"/>
                    <a:pt x="343" y="429"/>
                  </a:cubicBezTo>
                  <a:cubicBezTo>
                    <a:pt x="340" y="407"/>
                    <a:pt x="333" y="388"/>
                    <a:pt x="323" y="370"/>
                  </a:cubicBezTo>
                  <a:cubicBezTo>
                    <a:pt x="324" y="370"/>
                    <a:pt x="325" y="370"/>
                    <a:pt x="326" y="369"/>
                  </a:cubicBezTo>
                  <a:cubicBezTo>
                    <a:pt x="402" y="293"/>
                    <a:pt x="402" y="293"/>
                    <a:pt x="402" y="293"/>
                  </a:cubicBezTo>
                  <a:cubicBezTo>
                    <a:pt x="406" y="289"/>
                    <a:pt x="406" y="281"/>
                    <a:pt x="402" y="276"/>
                  </a:cubicBezTo>
                  <a:cubicBezTo>
                    <a:pt x="397" y="272"/>
                    <a:pt x="389" y="272"/>
                    <a:pt x="385" y="276"/>
                  </a:cubicBezTo>
                  <a:cubicBezTo>
                    <a:pt x="310" y="351"/>
                    <a:pt x="310" y="351"/>
                    <a:pt x="310" y="351"/>
                  </a:cubicBezTo>
                  <a:cubicBezTo>
                    <a:pt x="296" y="333"/>
                    <a:pt x="277" y="318"/>
                    <a:pt x="255" y="307"/>
                  </a:cubicBezTo>
                  <a:cubicBezTo>
                    <a:pt x="282" y="286"/>
                    <a:pt x="300" y="253"/>
                    <a:pt x="300" y="217"/>
                  </a:cubicBezTo>
                  <a:cubicBezTo>
                    <a:pt x="300" y="151"/>
                    <a:pt x="246" y="97"/>
                    <a:pt x="180" y="97"/>
                  </a:cubicBezTo>
                  <a:cubicBezTo>
                    <a:pt x="178" y="97"/>
                    <a:pt x="176" y="98"/>
                    <a:pt x="174" y="98"/>
                  </a:cubicBezTo>
                  <a:cubicBezTo>
                    <a:pt x="174" y="24"/>
                    <a:pt x="174" y="24"/>
                    <a:pt x="174" y="24"/>
                  </a:cubicBezTo>
                  <a:cubicBezTo>
                    <a:pt x="623" y="24"/>
                    <a:pt x="623" y="24"/>
                    <a:pt x="623" y="24"/>
                  </a:cubicBezTo>
                  <a:lnTo>
                    <a:pt x="623" y="42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30" name="Freeform 97"/>
            <p:cNvSpPr>
              <a:spLocks noChangeArrowheads="1"/>
            </p:cNvSpPr>
            <p:nvPr/>
          </p:nvSpPr>
          <p:spPr bwMode="auto">
            <a:xfrm>
              <a:off x="5007380" y="3866747"/>
              <a:ext cx="81518" cy="9264"/>
            </a:xfrm>
            <a:custGeom>
              <a:avLst/>
              <a:gdLst>
                <a:gd name="T0" fmla="*/ 11 w 196"/>
                <a:gd name="T1" fmla="*/ 23 h 24"/>
                <a:gd name="T2" fmla="*/ 11 w 196"/>
                <a:gd name="T3" fmla="*/ 23 h 24"/>
                <a:gd name="T4" fmla="*/ 183 w 196"/>
                <a:gd name="T5" fmla="*/ 23 h 24"/>
                <a:gd name="T6" fmla="*/ 195 w 196"/>
                <a:gd name="T7" fmla="*/ 12 h 24"/>
                <a:gd name="T8" fmla="*/ 183 w 196"/>
                <a:gd name="T9" fmla="*/ 0 h 24"/>
                <a:gd name="T10" fmla="*/ 11 w 196"/>
                <a:gd name="T11" fmla="*/ 0 h 24"/>
                <a:gd name="T12" fmla="*/ 0 w 196"/>
                <a:gd name="T13" fmla="*/ 12 h 24"/>
                <a:gd name="T14" fmla="*/ 11 w 196"/>
                <a:gd name="T1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6" h="24">
                  <a:moveTo>
                    <a:pt x="11" y="23"/>
                  </a:moveTo>
                  <a:lnTo>
                    <a:pt x="11" y="23"/>
                  </a:lnTo>
                  <a:cubicBezTo>
                    <a:pt x="183" y="23"/>
                    <a:pt x="183" y="23"/>
                    <a:pt x="183" y="23"/>
                  </a:cubicBezTo>
                  <a:cubicBezTo>
                    <a:pt x="189" y="23"/>
                    <a:pt x="195" y="18"/>
                    <a:pt x="195" y="12"/>
                  </a:cubicBezTo>
                  <a:cubicBezTo>
                    <a:pt x="195" y="5"/>
                    <a:pt x="189" y="0"/>
                    <a:pt x="18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31" name="Freeform 98"/>
            <p:cNvSpPr>
              <a:spLocks noChangeArrowheads="1"/>
            </p:cNvSpPr>
            <p:nvPr/>
          </p:nvSpPr>
          <p:spPr bwMode="auto">
            <a:xfrm>
              <a:off x="5007380" y="3894538"/>
              <a:ext cx="100045" cy="9263"/>
            </a:xfrm>
            <a:custGeom>
              <a:avLst/>
              <a:gdLst>
                <a:gd name="T0" fmla="*/ 11 w 239"/>
                <a:gd name="T1" fmla="*/ 23 h 24"/>
                <a:gd name="T2" fmla="*/ 11 w 239"/>
                <a:gd name="T3" fmla="*/ 23 h 24"/>
                <a:gd name="T4" fmla="*/ 226 w 239"/>
                <a:gd name="T5" fmla="*/ 23 h 24"/>
                <a:gd name="T6" fmla="*/ 238 w 239"/>
                <a:gd name="T7" fmla="*/ 11 h 24"/>
                <a:gd name="T8" fmla="*/ 226 w 239"/>
                <a:gd name="T9" fmla="*/ 0 h 24"/>
                <a:gd name="T10" fmla="*/ 11 w 239"/>
                <a:gd name="T11" fmla="*/ 0 h 24"/>
                <a:gd name="T12" fmla="*/ 0 w 239"/>
                <a:gd name="T13" fmla="*/ 11 h 24"/>
                <a:gd name="T14" fmla="*/ 11 w 239"/>
                <a:gd name="T1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9" h="24">
                  <a:moveTo>
                    <a:pt x="11" y="23"/>
                  </a:moveTo>
                  <a:lnTo>
                    <a:pt x="11" y="23"/>
                  </a:lnTo>
                  <a:cubicBezTo>
                    <a:pt x="226" y="23"/>
                    <a:pt x="226" y="23"/>
                    <a:pt x="226" y="23"/>
                  </a:cubicBezTo>
                  <a:cubicBezTo>
                    <a:pt x="233" y="23"/>
                    <a:pt x="238" y="18"/>
                    <a:pt x="238" y="11"/>
                  </a:cubicBezTo>
                  <a:cubicBezTo>
                    <a:pt x="238" y="5"/>
                    <a:pt x="233" y="0"/>
                    <a:pt x="22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1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32" name="Freeform 99"/>
            <p:cNvSpPr>
              <a:spLocks noChangeArrowheads="1"/>
            </p:cNvSpPr>
            <p:nvPr/>
          </p:nvSpPr>
          <p:spPr bwMode="auto">
            <a:xfrm>
              <a:off x="5007380" y="3920475"/>
              <a:ext cx="100045" cy="11116"/>
            </a:xfrm>
            <a:custGeom>
              <a:avLst/>
              <a:gdLst>
                <a:gd name="T0" fmla="*/ 11 w 239"/>
                <a:gd name="T1" fmla="*/ 24 h 25"/>
                <a:gd name="T2" fmla="*/ 11 w 239"/>
                <a:gd name="T3" fmla="*/ 24 h 25"/>
                <a:gd name="T4" fmla="*/ 226 w 239"/>
                <a:gd name="T5" fmla="*/ 24 h 25"/>
                <a:gd name="T6" fmla="*/ 238 w 239"/>
                <a:gd name="T7" fmla="*/ 13 h 25"/>
                <a:gd name="T8" fmla="*/ 226 w 239"/>
                <a:gd name="T9" fmla="*/ 0 h 25"/>
                <a:gd name="T10" fmla="*/ 11 w 239"/>
                <a:gd name="T11" fmla="*/ 0 h 25"/>
                <a:gd name="T12" fmla="*/ 0 w 239"/>
                <a:gd name="T13" fmla="*/ 13 h 25"/>
                <a:gd name="T14" fmla="*/ 11 w 239"/>
                <a:gd name="T1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9" h="25">
                  <a:moveTo>
                    <a:pt x="11" y="24"/>
                  </a:moveTo>
                  <a:lnTo>
                    <a:pt x="11" y="24"/>
                  </a:lnTo>
                  <a:cubicBezTo>
                    <a:pt x="226" y="24"/>
                    <a:pt x="226" y="24"/>
                    <a:pt x="226" y="24"/>
                  </a:cubicBezTo>
                  <a:cubicBezTo>
                    <a:pt x="233" y="24"/>
                    <a:pt x="238" y="19"/>
                    <a:pt x="238" y="13"/>
                  </a:cubicBezTo>
                  <a:cubicBezTo>
                    <a:pt x="238" y="6"/>
                    <a:pt x="233" y="0"/>
                    <a:pt x="22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9"/>
                    <a:pt x="5" y="24"/>
                    <a:pt x="11" y="2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833" name="Group 2832"/>
          <p:cNvGrpSpPr/>
          <p:nvPr/>
        </p:nvGrpSpPr>
        <p:grpSpPr>
          <a:xfrm>
            <a:off x="3126910" y="3831547"/>
            <a:ext cx="279755" cy="224174"/>
            <a:chOff x="3126910" y="3831547"/>
            <a:chExt cx="279755" cy="224174"/>
          </a:xfrm>
          <a:solidFill>
            <a:srgbClr val="00D35F"/>
          </a:solidFill>
        </p:grpSpPr>
        <p:sp>
          <p:nvSpPr>
            <p:cNvPr id="2834" name="Freeform 100"/>
            <p:cNvSpPr>
              <a:spLocks noChangeArrowheads="1"/>
            </p:cNvSpPr>
            <p:nvPr/>
          </p:nvSpPr>
          <p:spPr bwMode="auto">
            <a:xfrm>
              <a:off x="3126910" y="3831547"/>
              <a:ext cx="279755" cy="224174"/>
            </a:xfrm>
            <a:custGeom>
              <a:avLst/>
              <a:gdLst>
                <a:gd name="T0" fmla="*/ 655 w 667"/>
                <a:gd name="T1" fmla="*/ 0 h 533"/>
                <a:gd name="T2" fmla="*/ 171 w 667"/>
                <a:gd name="T3" fmla="*/ 11 h 533"/>
                <a:gd name="T4" fmla="*/ 64 w 667"/>
                <a:gd name="T5" fmla="*/ 222 h 533"/>
                <a:gd name="T6" fmla="*/ 66 w 667"/>
                <a:gd name="T7" fmla="*/ 244 h 533"/>
                <a:gd name="T8" fmla="*/ 12 w 667"/>
                <a:gd name="T9" fmla="*/ 345 h 533"/>
                <a:gd name="T10" fmla="*/ 21 w 667"/>
                <a:gd name="T11" fmla="*/ 348 h 533"/>
                <a:gd name="T12" fmla="*/ 0 w 667"/>
                <a:gd name="T13" fmla="*/ 475 h 533"/>
                <a:gd name="T14" fmla="*/ 12 w 667"/>
                <a:gd name="T15" fmla="*/ 532 h 533"/>
                <a:gd name="T16" fmla="*/ 356 w 667"/>
                <a:gd name="T17" fmla="*/ 521 h 533"/>
                <a:gd name="T18" fmla="*/ 355 w 667"/>
                <a:gd name="T19" fmla="*/ 452 h 533"/>
                <a:gd name="T20" fmla="*/ 666 w 667"/>
                <a:gd name="T21" fmla="*/ 440 h 533"/>
                <a:gd name="T22" fmla="*/ 655 w 667"/>
                <a:gd name="T23" fmla="*/ 0 h 533"/>
                <a:gd name="T24" fmla="*/ 186 w 667"/>
                <a:gd name="T25" fmla="*/ 123 h 533"/>
                <a:gd name="T26" fmla="*/ 210 w 667"/>
                <a:gd name="T27" fmla="*/ 126 h 533"/>
                <a:gd name="T28" fmla="*/ 227 w 667"/>
                <a:gd name="T29" fmla="*/ 132 h 533"/>
                <a:gd name="T30" fmla="*/ 250 w 667"/>
                <a:gd name="T31" fmla="*/ 147 h 533"/>
                <a:gd name="T32" fmla="*/ 261 w 667"/>
                <a:gd name="T33" fmla="*/ 157 h 533"/>
                <a:gd name="T34" fmla="*/ 277 w 667"/>
                <a:gd name="T35" fmla="*/ 182 h 533"/>
                <a:gd name="T36" fmla="*/ 181 w 667"/>
                <a:gd name="T37" fmla="*/ 143 h 533"/>
                <a:gd name="T38" fmla="*/ 89 w 667"/>
                <a:gd name="T39" fmla="*/ 237 h 533"/>
                <a:gd name="T40" fmla="*/ 186 w 667"/>
                <a:gd name="T41" fmla="*/ 123 h 533"/>
                <a:gd name="T42" fmla="*/ 285 w 667"/>
                <a:gd name="T43" fmla="*/ 222 h 533"/>
                <a:gd name="T44" fmla="*/ 95 w 667"/>
                <a:gd name="T45" fmla="*/ 259 h 533"/>
                <a:gd name="T46" fmla="*/ 283 w 667"/>
                <a:gd name="T47" fmla="*/ 204 h 533"/>
                <a:gd name="T48" fmla="*/ 73 w 667"/>
                <a:gd name="T49" fmla="*/ 267 h 533"/>
                <a:gd name="T50" fmla="*/ 94 w 667"/>
                <a:gd name="T51" fmla="*/ 301 h 533"/>
                <a:gd name="T52" fmla="*/ 73 w 667"/>
                <a:gd name="T53" fmla="*/ 267 h 533"/>
                <a:gd name="T54" fmla="*/ 333 w 667"/>
                <a:gd name="T55" fmla="*/ 509 h 533"/>
                <a:gd name="T56" fmla="*/ 24 w 667"/>
                <a:gd name="T57" fmla="*/ 475 h 533"/>
                <a:gd name="T58" fmla="*/ 186 w 667"/>
                <a:gd name="T59" fmla="*/ 344 h 533"/>
                <a:gd name="T60" fmla="*/ 333 w 667"/>
                <a:gd name="T61" fmla="*/ 471 h 533"/>
                <a:gd name="T62" fmla="*/ 644 w 667"/>
                <a:gd name="T63" fmla="*/ 429 h 533"/>
                <a:gd name="T64" fmla="*/ 351 w 667"/>
                <a:gd name="T65" fmla="*/ 429 h 533"/>
                <a:gd name="T66" fmla="*/ 335 w 667"/>
                <a:gd name="T67" fmla="*/ 379 h 533"/>
                <a:gd name="T68" fmla="*/ 413 w 667"/>
                <a:gd name="T69" fmla="*/ 284 h 533"/>
                <a:gd name="T70" fmla="*/ 319 w 667"/>
                <a:gd name="T71" fmla="*/ 363 h 533"/>
                <a:gd name="T72" fmla="*/ 262 w 667"/>
                <a:gd name="T73" fmla="*/ 316 h 533"/>
                <a:gd name="T74" fmla="*/ 304 w 667"/>
                <a:gd name="T75" fmla="*/ 189 h 533"/>
                <a:gd name="T76" fmla="*/ 303 w 667"/>
                <a:gd name="T77" fmla="*/ 187 h 533"/>
                <a:gd name="T78" fmla="*/ 258 w 667"/>
                <a:gd name="T79" fmla="*/ 124 h 533"/>
                <a:gd name="T80" fmla="*/ 240 w 667"/>
                <a:gd name="T81" fmla="*/ 112 h 533"/>
                <a:gd name="T82" fmla="*/ 218 w 667"/>
                <a:gd name="T83" fmla="*/ 104 h 533"/>
                <a:gd name="T84" fmla="*/ 194 w 667"/>
                <a:gd name="T85" fmla="*/ 100 h 533"/>
                <a:gd name="T86" fmla="*/ 644 w 667"/>
                <a:gd name="T87" fmla="*/ 2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67" h="533">
                  <a:moveTo>
                    <a:pt x="655" y="0"/>
                  </a:moveTo>
                  <a:lnTo>
                    <a:pt x="655" y="0"/>
                  </a:lnTo>
                  <a:cubicBezTo>
                    <a:pt x="182" y="0"/>
                    <a:pt x="182" y="0"/>
                    <a:pt x="182" y="0"/>
                  </a:cubicBezTo>
                  <a:cubicBezTo>
                    <a:pt x="176" y="0"/>
                    <a:pt x="171" y="5"/>
                    <a:pt x="171" y="11"/>
                  </a:cubicBezTo>
                  <a:cubicBezTo>
                    <a:pt x="171" y="101"/>
                    <a:pt x="171" y="101"/>
                    <a:pt x="171" y="101"/>
                  </a:cubicBezTo>
                  <a:cubicBezTo>
                    <a:pt x="110" y="109"/>
                    <a:pt x="64" y="160"/>
                    <a:pt x="64" y="222"/>
                  </a:cubicBezTo>
                  <a:cubicBezTo>
                    <a:pt x="64" y="228"/>
                    <a:pt x="65" y="234"/>
                    <a:pt x="66" y="241"/>
                  </a:cubicBezTo>
                  <a:cubicBezTo>
                    <a:pt x="66" y="241"/>
                    <a:pt x="66" y="243"/>
                    <a:pt x="66" y="244"/>
                  </a:cubicBezTo>
                  <a:cubicBezTo>
                    <a:pt x="30" y="265"/>
                    <a:pt x="17" y="302"/>
                    <a:pt x="8" y="334"/>
                  </a:cubicBezTo>
                  <a:cubicBezTo>
                    <a:pt x="7" y="337"/>
                    <a:pt x="8" y="341"/>
                    <a:pt x="12" y="345"/>
                  </a:cubicBezTo>
                  <a:cubicBezTo>
                    <a:pt x="14" y="347"/>
                    <a:pt x="17" y="349"/>
                    <a:pt x="20" y="349"/>
                  </a:cubicBezTo>
                  <a:cubicBezTo>
                    <a:pt x="20" y="349"/>
                    <a:pt x="21" y="349"/>
                    <a:pt x="21" y="348"/>
                  </a:cubicBezTo>
                  <a:cubicBezTo>
                    <a:pt x="40" y="347"/>
                    <a:pt x="54" y="344"/>
                    <a:pt x="68" y="339"/>
                  </a:cubicBezTo>
                  <a:cubicBezTo>
                    <a:pt x="26" y="373"/>
                    <a:pt x="0" y="423"/>
                    <a:pt x="0" y="475"/>
                  </a:cubicBezTo>
                  <a:cubicBezTo>
                    <a:pt x="0" y="521"/>
                    <a:pt x="0" y="521"/>
                    <a:pt x="0" y="521"/>
                  </a:cubicBezTo>
                  <a:cubicBezTo>
                    <a:pt x="0" y="527"/>
                    <a:pt x="5" y="532"/>
                    <a:pt x="12" y="532"/>
                  </a:cubicBezTo>
                  <a:cubicBezTo>
                    <a:pt x="345" y="532"/>
                    <a:pt x="345" y="532"/>
                    <a:pt x="345" y="532"/>
                  </a:cubicBezTo>
                  <a:cubicBezTo>
                    <a:pt x="351" y="532"/>
                    <a:pt x="356" y="527"/>
                    <a:pt x="356" y="521"/>
                  </a:cubicBezTo>
                  <a:cubicBezTo>
                    <a:pt x="356" y="471"/>
                    <a:pt x="356" y="471"/>
                    <a:pt x="356" y="471"/>
                  </a:cubicBezTo>
                  <a:cubicBezTo>
                    <a:pt x="356" y="464"/>
                    <a:pt x="355" y="458"/>
                    <a:pt x="355" y="452"/>
                  </a:cubicBezTo>
                  <a:cubicBezTo>
                    <a:pt x="655" y="452"/>
                    <a:pt x="655" y="452"/>
                    <a:pt x="655" y="452"/>
                  </a:cubicBezTo>
                  <a:cubicBezTo>
                    <a:pt x="661" y="452"/>
                    <a:pt x="666" y="447"/>
                    <a:pt x="666" y="440"/>
                  </a:cubicBezTo>
                  <a:cubicBezTo>
                    <a:pt x="666" y="11"/>
                    <a:pt x="666" y="11"/>
                    <a:pt x="666" y="11"/>
                  </a:cubicBezTo>
                  <a:cubicBezTo>
                    <a:pt x="666" y="5"/>
                    <a:pt x="661" y="0"/>
                    <a:pt x="655" y="0"/>
                  </a:cubicBezTo>
                  <a:close/>
                  <a:moveTo>
                    <a:pt x="186" y="123"/>
                  </a:moveTo>
                  <a:lnTo>
                    <a:pt x="186" y="123"/>
                  </a:lnTo>
                  <a:cubicBezTo>
                    <a:pt x="193" y="123"/>
                    <a:pt x="198" y="124"/>
                    <a:pt x="204" y="125"/>
                  </a:cubicBezTo>
                  <a:cubicBezTo>
                    <a:pt x="206" y="125"/>
                    <a:pt x="208" y="126"/>
                    <a:pt x="210" y="126"/>
                  </a:cubicBezTo>
                  <a:cubicBezTo>
                    <a:pt x="214" y="127"/>
                    <a:pt x="217" y="128"/>
                    <a:pt x="220" y="129"/>
                  </a:cubicBezTo>
                  <a:cubicBezTo>
                    <a:pt x="222" y="130"/>
                    <a:pt x="225" y="131"/>
                    <a:pt x="227" y="132"/>
                  </a:cubicBezTo>
                  <a:cubicBezTo>
                    <a:pt x="229" y="133"/>
                    <a:pt x="231" y="134"/>
                    <a:pt x="233" y="135"/>
                  </a:cubicBezTo>
                  <a:cubicBezTo>
                    <a:pt x="238" y="138"/>
                    <a:pt x="245" y="143"/>
                    <a:pt x="250" y="147"/>
                  </a:cubicBezTo>
                  <a:cubicBezTo>
                    <a:pt x="251" y="147"/>
                    <a:pt x="251" y="148"/>
                    <a:pt x="252" y="149"/>
                  </a:cubicBezTo>
                  <a:cubicBezTo>
                    <a:pt x="255" y="151"/>
                    <a:pt x="258" y="154"/>
                    <a:pt x="261" y="157"/>
                  </a:cubicBezTo>
                  <a:cubicBezTo>
                    <a:pt x="261" y="158"/>
                    <a:pt x="261" y="158"/>
                    <a:pt x="262" y="159"/>
                  </a:cubicBezTo>
                  <a:cubicBezTo>
                    <a:pt x="268" y="166"/>
                    <a:pt x="273" y="174"/>
                    <a:pt x="277" y="182"/>
                  </a:cubicBezTo>
                  <a:cubicBezTo>
                    <a:pt x="245" y="185"/>
                    <a:pt x="215" y="172"/>
                    <a:pt x="194" y="147"/>
                  </a:cubicBezTo>
                  <a:cubicBezTo>
                    <a:pt x="191" y="144"/>
                    <a:pt x="186" y="142"/>
                    <a:pt x="181" y="143"/>
                  </a:cubicBezTo>
                  <a:cubicBezTo>
                    <a:pt x="177" y="145"/>
                    <a:pt x="174" y="148"/>
                    <a:pt x="173" y="153"/>
                  </a:cubicBezTo>
                  <a:cubicBezTo>
                    <a:pt x="167" y="197"/>
                    <a:pt x="132" y="231"/>
                    <a:pt x="89" y="237"/>
                  </a:cubicBezTo>
                  <a:cubicBezTo>
                    <a:pt x="88" y="232"/>
                    <a:pt x="88" y="227"/>
                    <a:pt x="88" y="222"/>
                  </a:cubicBezTo>
                  <a:cubicBezTo>
                    <a:pt x="88" y="168"/>
                    <a:pt x="131" y="123"/>
                    <a:pt x="186" y="123"/>
                  </a:cubicBezTo>
                  <a:close/>
                  <a:moveTo>
                    <a:pt x="285" y="222"/>
                  </a:moveTo>
                  <a:lnTo>
                    <a:pt x="285" y="222"/>
                  </a:lnTo>
                  <a:cubicBezTo>
                    <a:pt x="285" y="276"/>
                    <a:pt x="241" y="321"/>
                    <a:pt x="186" y="321"/>
                  </a:cubicBezTo>
                  <a:cubicBezTo>
                    <a:pt x="145" y="321"/>
                    <a:pt x="109" y="295"/>
                    <a:pt x="95" y="259"/>
                  </a:cubicBezTo>
                  <a:cubicBezTo>
                    <a:pt x="140" y="252"/>
                    <a:pt x="177" y="221"/>
                    <a:pt x="192" y="177"/>
                  </a:cubicBezTo>
                  <a:cubicBezTo>
                    <a:pt x="217" y="199"/>
                    <a:pt x="250" y="208"/>
                    <a:pt x="283" y="204"/>
                  </a:cubicBezTo>
                  <a:cubicBezTo>
                    <a:pt x="284" y="210"/>
                    <a:pt x="285" y="217"/>
                    <a:pt x="285" y="222"/>
                  </a:cubicBezTo>
                  <a:close/>
                  <a:moveTo>
                    <a:pt x="73" y="267"/>
                  </a:moveTo>
                  <a:lnTo>
                    <a:pt x="73" y="267"/>
                  </a:lnTo>
                  <a:cubicBezTo>
                    <a:pt x="78" y="279"/>
                    <a:pt x="85" y="290"/>
                    <a:pt x="94" y="301"/>
                  </a:cubicBezTo>
                  <a:cubicBezTo>
                    <a:pt x="77" y="313"/>
                    <a:pt x="59" y="320"/>
                    <a:pt x="35" y="323"/>
                  </a:cubicBezTo>
                  <a:cubicBezTo>
                    <a:pt x="43" y="302"/>
                    <a:pt x="54" y="281"/>
                    <a:pt x="73" y="267"/>
                  </a:cubicBezTo>
                  <a:close/>
                  <a:moveTo>
                    <a:pt x="333" y="509"/>
                  </a:moveTo>
                  <a:lnTo>
                    <a:pt x="333" y="509"/>
                  </a:lnTo>
                  <a:cubicBezTo>
                    <a:pt x="24" y="509"/>
                    <a:pt x="24" y="509"/>
                    <a:pt x="24" y="509"/>
                  </a:cubicBezTo>
                  <a:cubicBezTo>
                    <a:pt x="24" y="475"/>
                    <a:pt x="24" y="475"/>
                    <a:pt x="24" y="475"/>
                  </a:cubicBezTo>
                  <a:cubicBezTo>
                    <a:pt x="24" y="412"/>
                    <a:pt x="68" y="353"/>
                    <a:pt x="130" y="330"/>
                  </a:cubicBezTo>
                  <a:cubicBezTo>
                    <a:pt x="147" y="338"/>
                    <a:pt x="166" y="344"/>
                    <a:pt x="186" y="344"/>
                  </a:cubicBezTo>
                  <a:cubicBezTo>
                    <a:pt x="205" y="344"/>
                    <a:pt x="223" y="339"/>
                    <a:pt x="238" y="332"/>
                  </a:cubicBezTo>
                  <a:cubicBezTo>
                    <a:pt x="296" y="354"/>
                    <a:pt x="333" y="408"/>
                    <a:pt x="333" y="471"/>
                  </a:cubicBezTo>
                  <a:lnTo>
                    <a:pt x="333" y="509"/>
                  </a:lnTo>
                  <a:close/>
                  <a:moveTo>
                    <a:pt x="644" y="429"/>
                  </a:moveTo>
                  <a:lnTo>
                    <a:pt x="644" y="429"/>
                  </a:lnTo>
                  <a:cubicBezTo>
                    <a:pt x="351" y="429"/>
                    <a:pt x="351" y="429"/>
                    <a:pt x="351" y="429"/>
                  </a:cubicBezTo>
                  <a:cubicBezTo>
                    <a:pt x="347" y="411"/>
                    <a:pt x="341" y="396"/>
                    <a:pt x="331" y="381"/>
                  </a:cubicBezTo>
                  <a:cubicBezTo>
                    <a:pt x="333" y="381"/>
                    <a:pt x="334" y="381"/>
                    <a:pt x="335" y="379"/>
                  </a:cubicBezTo>
                  <a:cubicBezTo>
                    <a:pt x="413" y="301"/>
                    <a:pt x="413" y="301"/>
                    <a:pt x="413" y="301"/>
                  </a:cubicBezTo>
                  <a:cubicBezTo>
                    <a:pt x="419" y="297"/>
                    <a:pt x="419" y="289"/>
                    <a:pt x="413" y="284"/>
                  </a:cubicBezTo>
                  <a:cubicBezTo>
                    <a:pt x="409" y="280"/>
                    <a:pt x="402" y="280"/>
                    <a:pt x="398" y="284"/>
                  </a:cubicBezTo>
                  <a:cubicBezTo>
                    <a:pt x="319" y="363"/>
                    <a:pt x="319" y="363"/>
                    <a:pt x="319" y="363"/>
                  </a:cubicBezTo>
                  <a:lnTo>
                    <a:pt x="319" y="363"/>
                  </a:lnTo>
                  <a:cubicBezTo>
                    <a:pt x="304" y="344"/>
                    <a:pt x="284" y="328"/>
                    <a:pt x="262" y="316"/>
                  </a:cubicBezTo>
                  <a:cubicBezTo>
                    <a:pt x="291" y="294"/>
                    <a:pt x="309" y="261"/>
                    <a:pt x="309" y="222"/>
                  </a:cubicBezTo>
                  <a:cubicBezTo>
                    <a:pt x="309" y="210"/>
                    <a:pt x="306" y="200"/>
                    <a:pt x="304" y="189"/>
                  </a:cubicBezTo>
                  <a:cubicBezTo>
                    <a:pt x="304" y="188"/>
                    <a:pt x="304" y="188"/>
                    <a:pt x="304" y="188"/>
                  </a:cubicBezTo>
                  <a:cubicBezTo>
                    <a:pt x="303" y="188"/>
                    <a:pt x="303" y="187"/>
                    <a:pt x="303" y="187"/>
                  </a:cubicBezTo>
                  <a:cubicBezTo>
                    <a:pt x="296" y="163"/>
                    <a:pt x="281" y="143"/>
                    <a:pt x="262" y="127"/>
                  </a:cubicBezTo>
                  <a:cubicBezTo>
                    <a:pt x="261" y="126"/>
                    <a:pt x="260" y="125"/>
                    <a:pt x="258" y="124"/>
                  </a:cubicBezTo>
                  <a:cubicBezTo>
                    <a:pt x="255" y="121"/>
                    <a:pt x="251" y="119"/>
                    <a:pt x="247" y="117"/>
                  </a:cubicBezTo>
                  <a:cubicBezTo>
                    <a:pt x="245" y="116"/>
                    <a:pt x="243" y="113"/>
                    <a:pt x="240" y="112"/>
                  </a:cubicBezTo>
                  <a:cubicBezTo>
                    <a:pt x="236" y="110"/>
                    <a:pt x="232" y="109"/>
                    <a:pt x="229" y="107"/>
                  </a:cubicBezTo>
                  <a:cubicBezTo>
                    <a:pt x="225" y="106"/>
                    <a:pt x="222" y="105"/>
                    <a:pt x="218" y="104"/>
                  </a:cubicBezTo>
                  <a:cubicBezTo>
                    <a:pt x="215" y="103"/>
                    <a:pt x="211" y="102"/>
                    <a:pt x="208" y="102"/>
                  </a:cubicBezTo>
                  <a:cubicBezTo>
                    <a:pt x="204" y="101"/>
                    <a:pt x="199" y="101"/>
                    <a:pt x="194" y="100"/>
                  </a:cubicBezTo>
                  <a:cubicBezTo>
                    <a:pt x="194" y="23"/>
                    <a:pt x="194" y="23"/>
                    <a:pt x="194" y="23"/>
                  </a:cubicBezTo>
                  <a:cubicBezTo>
                    <a:pt x="644" y="23"/>
                    <a:pt x="644" y="23"/>
                    <a:pt x="644" y="23"/>
                  </a:cubicBezTo>
                  <a:lnTo>
                    <a:pt x="644" y="42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35" name="Freeform 101"/>
            <p:cNvSpPr>
              <a:spLocks noChangeArrowheads="1"/>
            </p:cNvSpPr>
            <p:nvPr/>
          </p:nvSpPr>
          <p:spPr bwMode="auto">
            <a:xfrm>
              <a:off x="3275124" y="3863042"/>
              <a:ext cx="83371" cy="11116"/>
            </a:xfrm>
            <a:custGeom>
              <a:avLst/>
              <a:gdLst>
                <a:gd name="T0" fmla="*/ 11 w 197"/>
                <a:gd name="T1" fmla="*/ 24 h 25"/>
                <a:gd name="T2" fmla="*/ 11 w 197"/>
                <a:gd name="T3" fmla="*/ 24 h 25"/>
                <a:gd name="T4" fmla="*/ 183 w 197"/>
                <a:gd name="T5" fmla="*/ 24 h 25"/>
                <a:gd name="T6" fmla="*/ 196 w 197"/>
                <a:gd name="T7" fmla="*/ 11 h 25"/>
                <a:gd name="T8" fmla="*/ 183 w 197"/>
                <a:gd name="T9" fmla="*/ 0 h 25"/>
                <a:gd name="T10" fmla="*/ 11 w 197"/>
                <a:gd name="T11" fmla="*/ 0 h 25"/>
                <a:gd name="T12" fmla="*/ 0 w 197"/>
                <a:gd name="T13" fmla="*/ 11 h 25"/>
                <a:gd name="T14" fmla="*/ 11 w 197"/>
                <a:gd name="T1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" h="25">
                  <a:moveTo>
                    <a:pt x="11" y="24"/>
                  </a:moveTo>
                  <a:lnTo>
                    <a:pt x="11" y="24"/>
                  </a:lnTo>
                  <a:cubicBezTo>
                    <a:pt x="183" y="24"/>
                    <a:pt x="183" y="24"/>
                    <a:pt x="183" y="24"/>
                  </a:cubicBezTo>
                  <a:cubicBezTo>
                    <a:pt x="191" y="24"/>
                    <a:pt x="196" y="18"/>
                    <a:pt x="196" y="11"/>
                  </a:cubicBezTo>
                  <a:cubicBezTo>
                    <a:pt x="196" y="5"/>
                    <a:pt x="191" y="0"/>
                    <a:pt x="18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4"/>
                    <a:pt x="11" y="2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36" name="Freeform 102"/>
            <p:cNvSpPr>
              <a:spLocks noChangeArrowheads="1"/>
            </p:cNvSpPr>
            <p:nvPr/>
          </p:nvSpPr>
          <p:spPr bwMode="auto">
            <a:xfrm>
              <a:off x="3275124" y="3890832"/>
              <a:ext cx="100045" cy="9263"/>
            </a:xfrm>
            <a:custGeom>
              <a:avLst/>
              <a:gdLst>
                <a:gd name="T0" fmla="*/ 11 w 239"/>
                <a:gd name="T1" fmla="*/ 23 h 24"/>
                <a:gd name="T2" fmla="*/ 11 w 239"/>
                <a:gd name="T3" fmla="*/ 23 h 24"/>
                <a:gd name="T4" fmla="*/ 227 w 239"/>
                <a:gd name="T5" fmla="*/ 23 h 24"/>
                <a:gd name="T6" fmla="*/ 238 w 239"/>
                <a:gd name="T7" fmla="*/ 12 h 24"/>
                <a:gd name="T8" fmla="*/ 227 w 239"/>
                <a:gd name="T9" fmla="*/ 0 h 24"/>
                <a:gd name="T10" fmla="*/ 11 w 239"/>
                <a:gd name="T11" fmla="*/ 0 h 24"/>
                <a:gd name="T12" fmla="*/ 0 w 239"/>
                <a:gd name="T13" fmla="*/ 12 h 24"/>
                <a:gd name="T14" fmla="*/ 11 w 239"/>
                <a:gd name="T1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9" h="24">
                  <a:moveTo>
                    <a:pt x="11" y="23"/>
                  </a:moveTo>
                  <a:lnTo>
                    <a:pt x="11" y="23"/>
                  </a:lnTo>
                  <a:cubicBezTo>
                    <a:pt x="227" y="23"/>
                    <a:pt x="227" y="23"/>
                    <a:pt x="227" y="23"/>
                  </a:cubicBezTo>
                  <a:cubicBezTo>
                    <a:pt x="233" y="23"/>
                    <a:pt x="238" y="18"/>
                    <a:pt x="238" y="12"/>
                  </a:cubicBezTo>
                  <a:cubicBezTo>
                    <a:pt x="238" y="6"/>
                    <a:pt x="233" y="0"/>
                    <a:pt x="22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37" name="Freeform 103"/>
            <p:cNvSpPr>
              <a:spLocks noChangeArrowheads="1"/>
            </p:cNvSpPr>
            <p:nvPr/>
          </p:nvSpPr>
          <p:spPr bwMode="auto">
            <a:xfrm>
              <a:off x="3275124" y="3918622"/>
              <a:ext cx="100045" cy="9264"/>
            </a:xfrm>
            <a:custGeom>
              <a:avLst/>
              <a:gdLst>
                <a:gd name="T0" fmla="*/ 11 w 239"/>
                <a:gd name="T1" fmla="*/ 23 h 24"/>
                <a:gd name="T2" fmla="*/ 11 w 239"/>
                <a:gd name="T3" fmla="*/ 23 h 24"/>
                <a:gd name="T4" fmla="*/ 227 w 239"/>
                <a:gd name="T5" fmla="*/ 23 h 24"/>
                <a:gd name="T6" fmla="*/ 238 w 239"/>
                <a:gd name="T7" fmla="*/ 11 h 24"/>
                <a:gd name="T8" fmla="*/ 227 w 239"/>
                <a:gd name="T9" fmla="*/ 0 h 24"/>
                <a:gd name="T10" fmla="*/ 11 w 239"/>
                <a:gd name="T11" fmla="*/ 0 h 24"/>
                <a:gd name="T12" fmla="*/ 0 w 239"/>
                <a:gd name="T13" fmla="*/ 11 h 24"/>
                <a:gd name="T14" fmla="*/ 11 w 239"/>
                <a:gd name="T1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9" h="24">
                  <a:moveTo>
                    <a:pt x="11" y="23"/>
                  </a:moveTo>
                  <a:lnTo>
                    <a:pt x="11" y="23"/>
                  </a:lnTo>
                  <a:cubicBezTo>
                    <a:pt x="227" y="23"/>
                    <a:pt x="227" y="23"/>
                    <a:pt x="227" y="23"/>
                  </a:cubicBezTo>
                  <a:cubicBezTo>
                    <a:pt x="233" y="23"/>
                    <a:pt x="238" y="18"/>
                    <a:pt x="238" y="11"/>
                  </a:cubicBezTo>
                  <a:cubicBezTo>
                    <a:pt x="238" y="5"/>
                    <a:pt x="233" y="0"/>
                    <a:pt x="22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1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838" name="Group 2837"/>
          <p:cNvGrpSpPr/>
          <p:nvPr/>
        </p:nvGrpSpPr>
        <p:grpSpPr>
          <a:xfrm>
            <a:off x="547981" y="4748622"/>
            <a:ext cx="248259" cy="292723"/>
            <a:chOff x="547981" y="4748622"/>
            <a:chExt cx="248259" cy="292723"/>
          </a:xfrm>
          <a:solidFill>
            <a:srgbClr val="00D35F"/>
          </a:solidFill>
        </p:grpSpPr>
        <p:sp>
          <p:nvSpPr>
            <p:cNvPr id="2839" name="Freeform 104"/>
            <p:cNvSpPr>
              <a:spLocks noChangeArrowheads="1"/>
            </p:cNvSpPr>
            <p:nvPr/>
          </p:nvSpPr>
          <p:spPr bwMode="auto">
            <a:xfrm>
              <a:off x="618382" y="4841256"/>
              <a:ext cx="109309" cy="107455"/>
            </a:xfrm>
            <a:custGeom>
              <a:avLst/>
              <a:gdLst>
                <a:gd name="T0" fmla="*/ 246 w 258"/>
                <a:gd name="T1" fmla="*/ 116 h 257"/>
                <a:gd name="T2" fmla="*/ 246 w 258"/>
                <a:gd name="T3" fmla="*/ 116 h 257"/>
                <a:gd name="T4" fmla="*/ 141 w 258"/>
                <a:gd name="T5" fmla="*/ 116 h 257"/>
                <a:gd name="T6" fmla="*/ 141 w 258"/>
                <a:gd name="T7" fmla="*/ 11 h 257"/>
                <a:gd name="T8" fmla="*/ 129 w 258"/>
                <a:gd name="T9" fmla="*/ 0 h 257"/>
                <a:gd name="T10" fmla="*/ 117 w 258"/>
                <a:gd name="T11" fmla="*/ 11 h 257"/>
                <a:gd name="T12" fmla="*/ 117 w 258"/>
                <a:gd name="T13" fmla="*/ 116 h 257"/>
                <a:gd name="T14" fmla="*/ 12 w 258"/>
                <a:gd name="T15" fmla="*/ 116 h 257"/>
                <a:gd name="T16" fmla="*/ 0 w 258"/>
                <a:gd name="T17" fmla="*/ 128 h 257"/>
                <a:gd name="T18" fmla="*/ 12 w 258"/>
                <a:gd name="T19" fmla="*/ 139 h 257"/>
                <a:gd name="T20" fmla="*/ 117 w 258"/>
                <a:gd name="T21" fmla="*/ 139 h 257"/>
                <a:gd name="T22" fmla="*/ 117 w 258"/>
                <a:gd name="T23" fmla="*/ 244 h 257"/>
                <a:gd name="T24" fmla="*/ 129 w 258"/>
                <a:gd name="T25" fmla="*/ 256 h 257"/>
                <a:gd name="T26" fmla="*/ 141 w 258"/>
                <a:gd name="T27" fmla="*/ 244 h 257"/>
                <a:gd name="T28" fmla="*/ 141 w 258"/>
                <a:gd name="T29" fmla="*/ 139 h 257"/>
                <a:gd name="T30" fmla="*/ 246 w 258"/>
                <a:gd name="T31" fmla="*/ 139 h 257"/>
                <a:gd name="T32" fmla="*/ 257 w 258"/>
                <a:gd name="T33" fmla="*/ 128 h 257"/>
                <a:gd name="T34" fmla="*/ 246 w 258"/>
                <a:gd name="T35" fmla="*/ 116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8" h="257">
                  <a:moveTo>
                    <a:pt x="246" y="116"/>
                  </a:moveTo>
                  <a:lnTo>
                    <a:pt x="246" y="116"/>
                  </a:lnTo>
                  <a:cubicBezTo>
                    <a:pt x="141" y="116"/>
                    <a:pt x="141" y="116"/>
                    <a:pt x="141" y="116"/>
                  </a:cubicBezTo>
                  <a:cubicBezTo>
                    <a:pt x="141" y="11"/>
                    <a:pt x="141" y="11"/>
                    <a:pt x="141" y="11"/>
                  </a:cubicBezTo>
                  <a:cubicBezTo>
                    <a:pt x="141" y="5"/>
                    <a:pt x="136" y="0"/>
                    <a:pt x="129" y="0"/>
                  </a:cubicBezTo>
                  <a:cubicBezTo>
                    <a:pt x="122" y="0"/>
                    <a:pt x="117" y="5"/>
                    <a:pt x="117" y="11"/>
                  </a:cubicBezTo>
                  <a:cubicBezTo>
                    <a:pt x="117" y="116"/>
                    <a:pt x="117" y="116"/>
                    <a:pt x="117" y="116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5" y="116"/>
                    <a:pt x="0" y="121"/>
                    <a:pt x="0" y="128"/>
                  </a:cubicBezTo>
                  <a:cubicBezTo>
                    <a:pt x="0" y="134"/>
                    <a:pt x="5" y="139"/>
                    <a:pt x="12" y="139"/>
                  </a:cubicBezTo>
                  <a:cubicBezTo>
                    <a:pt x="117" y="139"/>
                    <a:pt x="117" y="139"/>
                    <a:pt x="117" y="139"/>
                  </a:cubicBezTo>
                  <a:cubicBezTo>
                    <a:pt x="117" y="244"/>
                    <a:pt x="117" y="244"/>
                    <a:pt x="117" y="244"/>
                  </a:cubicBezTo>
                  <a:cubicBezTo>
                    <a:pt x="117" y="251"/>
                    <a:pt x="122" y="256"/>
                    <a:pt x="129" y="256"/>
                  </a:cubicBezTo>
                  <a:cubicBezTo>
                    <a:pt x="136" y="256"/>
                    <a:pt x="141" y="251"/>
                    <a:pt x="141" y="244"/>
                  </a:cubicBezTo>
                  <a:cubicBezTo>
                    <a:pt x="141" y="139"/>
                    <a:pt x="141" y="139"/>
                    <a:pt x="141" y="139"/>
                  </a:cubicBezTo>
                  <a:cubicBezTo>
                    <a:pt x="246" y="139"/>
                    <a:pt x="246" y="139"/>
                    <a:pt x="246" y="139"/>
                  </a:cubicBezTo>
                  <a:cubicBezTo>
                    <a:pt x="252" y="139"/>
                    <a:pt x="257" y="134"/>
                    <a:pt x="257" y="128"/>
                  </a:cubicBezTo>
                  <a:cubicBezTo>
                    <a:pt x="257" y="121"/>
                    <a:pt x="252" y="116"/>
                    <a:pt x="246" y="1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40" name="Freeform 105"/>
            <p:cNvSpPr>
              <a:spLocks noChangeArrowheads="1"/>
            </p:cNvSpPr>
            <p:nvPr/>
          </p:nvSpPr>
          <p:spPr bwMode="auto">
            <a:xfrm>
              <a:off x="547981" y="4748622"/>
              <a:ext cx="248259" cy="292723"/>
            </a:xfrm>
            <a:custGeom>
              <a:avLst/>
              <a:gdLst>
                <a:gd name="T0" fmla="*/ 550 w 591"/>
                <a:gd name="T1" fmla="*/ 328 h 695"/>
                <a:gd name="T2" fmla="*/ 550 w 591"/>
                <a:gd name="T3" fmla="*/ 328 h 695"/>
                <a:gd name="T4" fmla="*/ 493 w 591"/>
                <a:gd name="T5" fmla="*/ 82 h 695"/>
                <a:gd name="T6" fmla="*/ 295 w 591"/>
                <a:gd name="T7" fmla="*/ 0 h 695"/>
                <a:gd name="T8" fmla="*/ 97 w 591"/>
                <a:gd name="T9" fmla="*/ 82 h 695"/>
                <a:gd name="T10" fmla="*/ 39 w 591"/>
                <a:gd name="T11" fmla="*/ 328 h 695"/>
                <a:gd name="T12" fmla="*/ 18 w 591"/>
                <a:gd name="T13" fmla="*/ 342 h 695"/>
                <a:gd name="T14" fmla="*/ 15 w 591"/>
                <a:gd name="T15" fmla="*/ 443 h 695"/>
                <a:gd name="T16" fmla="*/ 89 w 591"/>
                <a:gd name="T17" fmla="*/ 536 h 695"/>
                <a:gd name="T18" fmla="*/ 295 w 591"/>
                <a:gd name="T19" fmla="*/ 694 h 695"/>
                <a:gd name="T20" fmla="*/ 500 w 591"/>
                <a:gd name="T21" fmla="*/ 536 h 695"/>
                <a:gd name="T22" fmla="*/ 574 w 591"/>
                <a:gd name="T23" fmla="*/ 443 h 695"/>
                <a:gd name="T24" fmla="*/ 571 w 591"/>
                <a:gd name="T25" fmla="*/ 342 h 695"/>
                <a:gd name="T26" fmla="*/ 550 w 591"/>
                <a:gd name="T27" fmla="*/ 328 h 695"/>
                <a:gd name="T28" fmla="*/ 552 w 591"/>
                <a:gd name="T29" fmla="*/ 437 h 695"/>
                <a:gd name="T30" fmla="*/ 552 w 591"/>
                <a:gd name="T31" fmla="*/ 437 h 695"/>
                <a:gd name="T32" fmla="*/ 492 w 591"/>
                <a:gd name="T33" fmla="*/ 513 h 695"/>
                <a:gd name="T34" fmla="*/ 483 w 591"/>
                <a:gd name="T35" fmla="*/ 512 h 695"/>
                <a:gd name="T36" fmla="*/ 481 w 591"/>
                <a:gd name="T37" fmla="*/ 522 h 695"/>
                <a:gd name="T38" fmla="*/ 295 w 591"/>
                <a:gd name="T39" fmla="*/ 671 h 695"/>
                <a:gd name="T40" fmla="*/ 109 w 591"/>
                <a:gd name="T41" fmla="*/ 522 h 695"/>
                <a:gd name="T42" fmla="*/ 107 w 591"/>
                <a:gd name="T43" fmla="*/ 512 h 695"/>
                <a:gd name="T44" fmla="*/ 97 w 591"/>
                <a:gd name="T45" fmla="*/ 513 h 695"/>
                <a:gd name="T46" fmla="*/ 37 w 591"/>
                <a:gd name="T47" fmla="*/ 437 h 695"/>
                <a:gd name="T48" fmla="*/ 37 w 591"/>
                <a:gd name="T49" fmla="*/ 356 h 695"/>
                <a:gd name="T50" fmla="*/ 53 w 591"/>
                <a:gd name="T51" fmla="*/ 350 h 695"/>
                <a:gd name="T52" fmla="*/ 65 w 591"/>
                <a:gd name="T53" fmla="*/ 350 h 695"/>
                <a:gd name="T54" fmla="*/ 64 w 591"/>
                <a:gd name="T55" fmla="*/ 336 h 695"/>
                <a:gd name="T56" fmla="*/ 114 w 591"/>
                <a:gd name="T57" fmla="*/ 98 h 695"/>
                <a:gd name="T58" fmla="*/ 295 w 591"/>
                <a:gd name="T59" fmla="*/ 24 h 695"/>
                <a:gd name="T60" fmla="*/ 475 w 591"/>
                <a:gd name="T61" fmla="*/ 98 h 695"/>
                <a:gd name="T62" fmla="*/ 526 w 591"/>
                <a:gd name="T63" fmla="*/ 336 h 695"/>
                <a:gd name="T64" fmla="*/ 524 w 591"/>
                <a:gd name="T65" fmla="*/ 350 h 695"/>
                <a:gd name="T66" fmla="*/ 538 w 591"/>
                <a:gd name="T67" fmla="*/ 350 h 695"/>
                <a:gd name="T68" fmla="*/ 552 w 591"/>
                <a:gd name="T69" fmla="*/ 356 h 695"/>
                <a:gd name="T70" fmla="*/ 552 w 591"/>
                <a:gd name="T71" fmla="*/ 437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91" h="695">
                  <a:moveTo>
                    <a:pt x="550" y="328"/>
                  </a:moveTo>
                  <a:lnTo>
                    <a:pt x="550" y="328"/>
                  </a:lnTo>
                  <a:cubicBezTo>
                    <a:pt x="563" y="225"/>
                    <a:pt x="543" y="141"/>
                    <a:pt x="493" y="82"/>
                  </a:cubicBezTo>
                  <a:cubicBezTo>
                    <a:pt x="446" y="29"/>
                    <a:pt x="376" y="0"/>
                    <a:pt x="295" y="0"/>
                  </a:cubicBezTo>
                  <a:cubicBezTo>
                    <a:pt x="213" y="0"/>
                    <a:pt x="143" y="29"/>
                    <a:pt x="97" y="82"/>
                  </a:cubicBezTo>
                  <a:cubicBezTo>
                    <a:pt x="46" y="141"/>
                    <a:pt x="27" y="225"/>
                    <a:pt x="39" y="328"/>
                  </a:cubicBezTo>
                  <a:cubicBezTo>
                    <a:pt x="31" y="330"/>
                    <a:pt x="24" y="335"/>
                    <a:pt x="18" y="342"/>
                  </a:cubicBezTo>
                  <a:cubicBezTo>
                    <a:pt x="0" y="366"/>
                    <a:pt x="6" y="410"/>
                    <a:pt x="15" y="443"/>
                  </a:cubicBezTo>
                  <a:cubicBezTo>
                    <a:pt x="30" y="498"/>
                    <a:pt x="58" y="532"/>
                    <a:pt x="89" y="536"/>
                  </a:cubicBezTo>
                  <a:cubicBezTo>
                    <a:pt x="128" y="649"/>
                    <a:pt x="249" y="694"/>
                    <a:pt x="295" y="694"/>
                  </a:cubicBezTo>
                  <a:cubicBezTo>
                    <a:pt x="340" y="694"/>
                    <a:pt x="462" y="649"/>
                    <a:pt x="500" y="536"/>
                  </a:cubicBezTo>
                  <a:cubicBezTo>
                    <a:pt x="533" y="532"/>
                    <a:pt x="560" y="498"/>
                    <a:pt x="574" y="443"/>
                  </a:cubicBezTo>
                  <a:cubicBezTo>
                    <a:pt x="584" y="410"/>
                    <a:pt x="590" y="366"/>
                    <a:pt x="571" y="342"/>
                  </a:cubicBezTo>
                  <a:cubicBezTo>
                    <a:pt x="566" y="335"/>
                    <a:pt x="559" y="330"/>
                    <a:pt x="550" y="328"/>
                  </a:cubicBezTo>
                  <a:close/>
                  <a:moveTo>
                    <a:pt x="552" y="437"/>
                  </a:moveTo>
                  <a:lnTo>
                    <a:pt x="552" y="437"/>
                  </a:lnTo>
                  <a:cubicBezTo>
                    <a:pt x="540" y="484"/>
                    <a:pt x="515" y="515"/>
                    <a:pt x="492" y="513"/>
                  </a:cubicBezTo>
                  <a:cubicBezTo>
                    <a:pt x="483" y="512"/>
                    <a:pt x="483" y="512"/>
                    <a:pt x="483" y="512"/>
                  </a:cubicBezTo>
                  <a:cubicBezTo>
                    <a:pt x="481" y="522"/>
                    <a:pt x="481" y="522"/>
                    <a:pt x="481" y="522"/>
                  </a:cubicBezTo>
                  <a:cubicBezTo>
                    <a:pt x="449" y="627"/>
                    <a:pt x="335" y="671"/>
                    <a:pt x="295" y="671"/>
                  </a:cubicBezTo>
                  <a:cubicBezTo>
                    <a:pt x="255" y="671"/>
                    <a:pt x="141" y="627"/>
                    <a:pt x="109" y="522"/>
                  </a:cubicBezTo>
                  <a:cubicBezTo>
                    <a:pt x="107" y="512"/>
                    <a:pt x="107" y="512"/>
                    <a:pt x="107" y="512"/>
                  </a:cubicBezTo>
                  <a:cubicBezTo>
                    <a:pt x="97" y="513"/>
                    <a:pt x="97" y="513"/>
                    <a:pt x="97" y="513"/>
                  </a:cubicBezTo>
                  <a:cubicBezTo>
                    <a:pt x="75" y="515"/>
                    <a:pt x="50" y="484"/>
                    <a:pt x="37" y="437"/>
                  </a:cubicBezTo>
                  <a:cubicBezTo>
                    <a:pt x="28" y="399"/>
                    <a:pt x="27" y="370"/>
                    <a:pt x="37" y="356"/>
                  </a:cubicBezTo>
                  <a:cubicBezTo>
                    <a:pt x="40" y="352"/>
                    <a:pt x="45" y="350"/>
                    <a:pt x="53" y="350"/>
                  </a:cubicBezTo>
                  <a:cubicBezTo>
                    <a:pt x="65" y="350"/>
                    <a:pt x="65" y="350"/>
                    <a:pt x="65" y="350"/>
                  </a:cubicBezTo>
                  <a:cubicBezTo>
                    <a:pt x="64" y="336"/>
                    <a:pt x="64" y="336"/>
                    <a:pt x="64" y="336"/>
                  </a:cubicBezTo>
                  <a:cubicBezTo>
                    <a:pt x="50" y="235"/>
                    <a:pt x="67" y="153"/>
                    <a:pt x="114" y="98"/>
                  </a:cubicBezTo>
                  <a:cubicBezTo>
                    <a:pt x="156" y="50"/>
                    <a:pt x="220" y="24"/>
                    <a:pt x="295" y="24"/>
                  </a:cubicBezTo>
                  <a:cubicBezTo>
                    <a:pt x="369" y="24"/>
                    <a:pt x="434" y="50"/>
                    <a:pt x="475" y="98"/>
                  </a:cubicBezTo>
                  <a:cubicBezTo>
                    <a:pt x="522" y="153"/>
                    <a:pt x="540" y="235"/>
                    <a:pt x="526" y="336"/>
                  </a:cubicBezTo>
                  <a:cubicBezTo>
                    <a:pt x="524" y="350"/>
                    <a:pt x="524" y="350"/>
                    <a:pt x="524" y="350"/>
                  </a:cubicBezTo>
                  <a:cubicBezTo>
                    <a:pt x="538" y="350"/>
                    <a:pt x="538" y="350"/>
                    <a:pt x="538" y="350"/>
                  </a:cubicBezTo>
                  <a:cubicBezTo>
                    <a:pt x="544" y="350"/>
                    <a:pt x="549" y="352"/>
                    <a:pt x="552" y="356"/>
                  </a:cubicBezTo>
                  <a:cubicBezTo>
                    <a:pt x="563" y="370"/>
                    <a:pt x="563" y="399"/>
                    <a:pt x="552" y="43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841" name="Group 2840"/>
          <p:cNvGrpSpPr/>
          <p:nvPr/>
        </p:nvGrpSpPr>
        <p:grpSpPr>
          <a:xfrm>
            <a:off x="4879544" y="4748622"/>
            <a:ext cx="248259" cy="292723"/>
            <a:chOff x="4879544" y="4748622"/>
            <a:chExt cx="248259" cy="292723"/>
          </a:xfrm>
          <a:solidFill>
            <a:srgbClr val="00D35F"/>
          </a:solidFill>
        </p:grpSpPr>
        <p:sp>
          <p:nvSpPr>
            <p:cNvPr id="2842" name="Freeform 106"/>
            <p:cNvSpPr>
              <a:spLocks noChangeArrowheads="1"/>
            </p:cNvSpPr>
            <p:nvPr/>
          </p:nvSpPr>
          <p:spPr bwMode="auto">
            <a:xfrm>
              <a:off x="4964767" y="4854226"/>
              <a:ext cx="79666" cy="79665"/>
            </a:xfrm>
            <a:custGeom>
              <a:avLst/>
              <a:gdLst>
                <a:gd name="T0" fmla="*/ 186 w 191"/>
                <a:gd name="T1" fmla="*/ 5 h 190"/>
                <a:gd name="T2" fmla="*/ 186 w 191"/>
                <a:gd name="T3" fmla="*/ 5 h 190"/>
                <a:gd name="T4" fmla="*/ 170 w 191"/>
                <a:gd name="T5" fmla="*/ 5 h 190"/>
                <a:gd name="T6" fmla="*/ 95 w 191"/>
                <a:gd name="T7" fmla="*/ 79 h 190"/>
                <a:gd name="T8" fmla="*/ 21 w 191"/>
                <a:gd name="T9" fmla="*/ 5 h 190"/>
                <a:gd name="T10" fmla="*/ 4 w 191"/>
                <a:gd name="T11" fmla="*/ 5 h 190"/>
                <a:gd name="T12" fmla="*/ 4 w 191"/>
                <a:gd name="T13" fmla="*/ 22 h 190"/>
                <a:gd name="T14" fmla="*/ 79 w 191"/>
                <a:gd name="T15" fmla="*/ 96 h 190"/>
                <a:gd name="T16" fmla="*/ 4 w 191"/>
                <a:gd name="T17" fmla="*/ 170 h 190"/>
                <a:gd name="T18" fmla="*/ 4 w 191"/>
                <a:gd name="T19" fmla="*/ 186 h 190"/>
                <a:gd name="T20" fmla="*/ 12 w 191"/>
                <a:gd name="T21" fmla="*/ 189 h 190"/>
                <a:gd name="T22" fmla="*/ 21 w 191"/>
                <a:gd name="T23" fmla="*/ 186 h 190"/>
                <a:gd name="T24" fmla="*/ 95 w 191"/>
                <a:gd name="T25" fmla="*/ 112 h 190"/>
                <a:gd name="T26" fmla="*/ 170 w 191"/>
                <a:gd name="T27" fmla="*/ 186 h 190"/>
                <a:gd name="T28" fmla="*/ 178 w 191"/>
                <a:gd name="T29" fmla="*/ 189 h 190"/>
                <a:gd name="T30" fmla="*/ 186 w 191"/>
                <a:gd name="T31" fmla="*/ 186 h 190"/>
                <a:gd name="T32" fmla="*/ 186 w 191"/>
                <a:gd name="T33" fmla="*/ 170 h 190"/>
                <a:gd name="T34" fmla="*/ 111 w 191"/>
                <a:gd name="T35" fmla="*/ 96 h 190"/>
                <a:gd name="T36" fmla="*/ 186 w 191"/>
                <a:gd name="T37" fmla="*/ 22 h 190"/>
                <a:gd name="T38" fmla="*/ 186 w 191"/>
                <a:gd name="T39" fmla="*/ 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1" h="190">
                  <a:moveTo>
                    <a:pt x="186" y="5"/>
                  </a:moveTo>
                  <a:lnTo>
                    <a:pt x="186" y="5"/>
                  </a:lnTo>
                  <a:cubicBezTo>
                    <a:pt x="181" y="0"/>
                    <a:pt x="174" y="0"/>
                    <a:pt x="170" y="5"/>
                  </a:cubicBezTo>
                  <a:cubicBezTo>
                    <a:pt x="95" y="79"/>
                    <a:pt x="95" y="79"/>
                    <a:pt x="95" y="79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6" y="0"/>
                    <a:pt x="9" y="0"/>
                    <a:pt x="4" y="5"/>
                  </a:cubicBezTo>
                  <a:cubicBezTo>
                    <a:pt x="0" y="9"/>
                    <a:pt x="0" y="17"/>
                    <a:pt x="4" y="22"/>
                  </a:cubicBezTo>
                  <a:cubicBezTo>
                    <a:pt x="79" y="96"/>
                    <a:pt x="79" y="96"/>
                    <a:pt x="79" y="96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0" y="175"/>
                    <a:pt x="0" y="182"/>
                    <a:pt x="4" y="186"/>
                  </a:cubicBezTo>
                  <a:cubicBezTo>
                    <a:pt x="6" y="188"/>
                    <a:pt x="9" y="189"/>
                    <a:pt x="12" y="189"/>
                  </a:cubicBezTo>
                  <a:cubicBezTo>
                    <a:pt x="15" y="189"/>
                    <a:pt x="19" y="188"/>
                    <a:pt x="21" y="186"/>
                  </a:cubicBezTo>
                  <a:cubicBezTo>
                    <a:pt x="95" y="112"/>
                    <a:pt x="95" y="112"/>
                    <a:pt x="95" y="112"/>
                  </a:cubicBezTo>
                  <a:cubicBezTo>
                    <a:pt x="170" y="186"/>
                    <a:pt x="170" y="186"/>
                    <a:pt x="170" y="186"/>
                  </a:cubicBezTo>
                  <a:cubicBezTo>
                    <a:pt x="172" y="188"/>
                    <a:pt x="175" y="189"/>
                    <a:pt x="178" y="189"/>
                  </a:cubicBezTo>
                  <a:cubicBezTo>
                    <a:pt x="180" y="189"/>
                    <a:pt x="183" y="188"/>
                    <a:pt x="186" y="186"/>
                  </a:cubicBezTo>
                  <a:cubicBezTo>
                    <a:pt x="190" y="182"/>
                    <a:pt x="190" y="175"/>
                    <a:pt x="186" y="170"/>
                  </a:cubicBezTo>
                  <a:cubicBezTo>
                    <a:pt x="111" y="96"/>
                    <a:pt x="111" y="96"/>
                    <a:pt x="111" y="96"/>
                  </a:cubicBezTo>
                  <a:cubicBezTo>
                    <a:pt x="186" y="22"/>
                    <a:pt x="186" y="22"/>
                    <a:pt x="186" y="22"/>
                  </a:cubicBezTo>
                  <a:cubicBezTo>
                    <a:pt x="190" y="17"/>
                    <a:pt x="190" y="9"/>
                    <a:pt x="186" y="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43" name="Freeform 107"/>
            <p:cNvSpPr>
              <a:spLocks noChangeArrowheads="1"/>
            </p:cNvSpPr>
            <p:nvPr/>
          </p:nvSpPr>
          <p:spPr bwMode="auto">
            <a:xfrm>
              <a:off x="4879544" y="4748622"/>
              <a:ext cx="248259" cy="292723"/>
            </a:xfrm>
            <a:custGeom>
              <a:avLst/>
              <a:gdLst>
                <a:gd name="T0" fmla="*/ 551 w 591"/>
                <a:gd name="T1" fmla="*/ 328 h 695"/>
                <a:gd name="T2" fmla="*/ 551 w 591"/>
                <a:gd name="T3" fmla="*/ 328 h 695"/>
                <a:gd name="T4" fmla="*/ 492 w 591"/>
                <a:gd name="T5" fmla="*/ 82 h 695"/>
                <a:gd name="T6" fmla="*/ 295 w 591"/>
                <a:gd name="T7" fmla="*/ 0 h 695"/>
                <a:gd name="T8" fmla="*/ 97 w 591"/>
                <a:gd name="T9" fmla="*/ 82 h 695"/>
                <a:gd name="T10" fmla="*/ 40 w 591"/>
                <a:gd name="T11" fmla="*/ 328 h 695"/>
                <a:gd name="T12" fmla="*/ 19 w 591"/>
                <a:gd name="T13" fmla="*/ 342 h 695"/>
                <a:gd name="T14" fmla="*/ 16 w 591"/>
                <a:gd name="T15" fmla="*/ 443 h 695"/>
                <a:gd name="T16" fmla="*/ 89 w 591"/>
                <a:gd name="T17" fmla="*/ 536 h 695"/>
                <a:gd name="T18" fmla="*/ 295 w 591"/>
                <a:gd name="T19" fmla="*/ 694 h 695"/>
                <a:gd name="T20" fmla="*/ 501 w 591"/>
                <a:gd name="T21" fmla="*/ 536 h 695"/>
                <a:gd name="T22" fmla="*/ 575 w 591"/>
                <a:gd name="T23" fmla="*/ 443 h 695"/>
                <a:gd name="T24" fmla="*/ 572 w 591"/>
                <a:gd name="T25" fmla="*/ 342 h 695"/>
                <a:gd name="T26" fmla="*/ 551 w 591"/>
                <a:gd name="T27" fmla="*/ 328 h 695"/>
                <a:gd name="T28" fmla="*/ 552 w 591"/>
                <a:gd name="T29" fmla="*/ 437 h 695"/>
                <a:gd name="T30" fmla="*/ 552 w 591"/>
                <a:gd name="T31" fmla="*/ 437 h 695"/>
                <a:gd name="T32" fmla="*/ 492 w 591"/>
                <a:gd name="T33" fmla="*/ 513 h 695"/>
                <a:gd name="T34" fmla="*/ 483 w 591"/>
                <a:gd name="T35" fmla="*/ 512 h 695"/>
                <a:gd name="T36" fmla="*/ 481 w 591"/>
                <a:gd name="T37" fmla="*/ 522 h 695"/>
                <a:gd name="T38" fmla="*/ 295 w 591"/>
                <a:gd name="T39" fmla="*/ 671 h 695"/>
                <a:gd name="T40" fmla="*/ 109 w 591"/>
                <a:gd name="T41" fmla="*/ 522 h 695"/>
                <a:gd name="T42" fmla="*/ 107 w 591"/>
                <a:gd name="T43" fmla="*/ 512 h 695"/>
                <a:gd name="T44" fmla="*/ 98 w 591"/>
                <a:gd name="T45" fmla="*/ 513 h 695"/>
                <a:gd name="T46" fmla="*/ 37 w 591"/>
                <a:gd name="T47" fmla="*/ 437 h 695"/>
                <a:gd name="T48" fmla="*/ 37 w 591"/>
                <a:gd name="T49" fmla="*/ 356 h 695"/>
                <a:gd name="T50" fmla="*/ 52 w 591"/>
                <a:gd name="T51" fmla="*/ 350 h 695"/>
                <a:gd name="T52" fmla="*/ 66 w 591"/>
                <a:gd name="T53" fmla="*/ 350 h 695"/>
                <a:gd name="T54" fmla="*/ 63 w 591"/>
                <a:gd name="T55" fmla="*/ 336 h 695"/>
                <a:gd name="T56" fmla="*/ 114 w 591"/>
                <a:gd name="T57" fmla="*/ 98 h 695"/>
                <a:gd name="T58" fmla="*/ 295 w 591"/>
                <a:gd name="T59" fmla="*/ 24 h 695"/>
                <a:gd name="T60" fmla="*/ 475 w 591"/>
                <a:gd name="T61" fmla="*/ 98 h 695"/>
                <a:gd name="T62" fmla="*/ 526 w 591"/>
                <a:gd name="T63" fmla="*/ 336 h 695"/>
                <a:gd name="T64" fmla="*/ 524 w 591"/>
                <a:gd name="T65" fmla="*/ 350 h 695"/>
                <a:gd name="T66" fmla="*/ 537 w 591"/>
                <a:gd name="T67" fmla="*/ 350 h 695"/>
                <a:gd name="T68" fmla="*/ 553 w 591"/>
                <a:gd name="T69" fmla="*/ 356 h 695"/>
                <a:gd name="T70" fmla="*/ 552 w 591"/>
                <a:gd name="T71" fmla="*/ 437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91" h="695">
                  <a:moveTo>
                    <a:pt x="551" y="328"/>
                  </a:moveTo>
                  <a:lnTo>
                    <a:pt x="551" y="328"/>
                  </a:lnTo>
                  <a:cubicBezTo>
                    <a:pt x="563" y="225"/>
                    <a:pt x="543" y="141"/>
                    <a:pt x="492" y="82"/>
                  </a:cubicBezTo>
                  <a:cubicBezTo>
                    <a:pt x="447" y="29"/>
                    <a:pt x="377" y="0"/>
                    <a:pt x="295" y="0"/>
                  </a:cubicBezTo>
                  <a:cubicBezTo>
                    <a:pt x="213" y="0"/>
                    <a:pt x="143" y="29"/>
                    <a:pt x="97" y="82"/>
                  </a:cubicBezTo>
                  <a:cubicBezTo>
                    <a:pt x="47" y="141"/>
                    <a:pt x="27" y="225"/>
                    <a:pt x="40" y="328"/>
                  </a:cubicBezTo>
                  <a:cubicBezTo>
                    <a:pt x="31" y="330"/>
                    <a:pt x="24" y="335"/>
                    <a:pt x="19" y="342"/>
                  </a:cubicBezTo>
                  <a:cubicBezTo>
                    <a:pt x="0" y="366"/>
                    <a:pt x="6" y="410"/>
                    <a:pt x="16" y="443"/>
                  </a:cubicBezTo>
                  <a:cubicBezTo>
                    <a:pt x="29" y="498"/>
                    <a:pt x="57" y="532"/>
                    <a:pt x="89" y="536"/>
                  </a:cubicBezTo>
                  <a:cubicBezTo>
                    <a:pt x="128" y="649"/>
                    <a:pt x="250" y="694"/>
                    <a:pt x="295" y="694"/>
                  </a:cubicBezTo>
                  <a:cubicBezTo>
                    <a:pt x="340" y="694"/>
                    <a:pt x="462" y="649"/>
                    <a:pt x="501" y="536"/>
                  </a:cubicBezTo>
                  <a:cubicBezTo>
                    <a:pt x="532" y="532"/>
                    <a:pt x="560" y="498"/>
                    <a:pt x="575" y="443"/>
                  </a:cubicBezTo>
                  <a:cubicBezTo>
                    <a:pt x="583" y="410"/>
                    <a:pt x="590" y="366"/>
                    <a:pt x="572" y="342"/>
                  </a:cubicBezTo>
                  <a:cubicBezTo>
                    <a:pt x="566" y="335"/>
                    <a:pt x="559" y="330"/>
                    <a:pt x="551" y="328"/>
                  </a:cubicBezTo>
                  <a:close/>
                  <a:moveTo>
                    <a:pt x="552" y="437"/>
                  </a:moveTo>
                  <a:lnTo>
                    <a:pt x="552" y="437"/>
                  </a:lnTo>
                  <a:cubicBezTo>
                    <a:pt x="539" y="484"/>
                    <a:pt x="515" y="515"/>
                    <a:pt x="492" y="513"/>
                  </a:cubicBezTo>
                  <a:cubicBezTo>
                    <a:pt x="483" y="512"/>
                    <a:pt x="483" y="512"/>
                    <a:pt x="483" y="512"/>
                  </a:cubicBezTo>
                  <a:cubicBezTo>
                    <a:pt x="481" y="522"/>
                    <a:pt x="481" y="522"/>
                    <a:pt x="481" y="522"/>
                  </a:cubicBezTo>
                  <a:cubicBezTo>
                    <a:pt x="449" y="627"/>
                    <a:pt x="335" y="671"/>
                    <a:pt x="295" y="671"/>
                  </a:cubicBezTo>
                  <a:cubicBezTo>
                    <a:pt x="255" y="671"/>
                    <a:pt x="141" y="627"/>
                    <a:pt x="109" y="522"/>
                  </a:cubicBezTo>
                  <a:cubicBezTo>
                    <a:pt x="107" y="512"/>
                    <a:pt x="107" y="512"/>
                    <a:pt x="107" y="512"/>
                  </a:cubicBezTo>
                  <a:cubicBezTo>
                    <a:pt x="98" y="513"/>
                    <a:pt x="98" y="513"/>
                    <a:pt x="98" y="513"/>
                  </a:cubicBezTo>
                  <a:cubicBezTo>
                    <a:pt x="75" y="515"/>
                    <a:pt x="50" y="484"/>
                    <a:pt x="37" y="437"/>
                  </a:cubicBezTo>
                  <a:cubicBezTo>
                    <a:pt x="27" y="399"/>
                    <a:pt x="27" y="370"/>
                    <a:pt x="37" y="356"/>
                  </a:cubicBezTo>
                  <a:cubicBezTo>
                    <a:pt x="41" y="352"/>
                    <a:pt x="46" y="350"/>
                    <a:pt x="52" y="350"/>
                  </a:cubicBezTo>
                  <a:cubicBezTo>
                    <a:pt x="66" y="350"/>
                    <a:pt x="66" y="350"/>
                    <a:pt x="66" y="350"/>
                  </a:cubicBezTo>
                  <a:cubicBezTo>
                    <a:pt x="63" y="336"/>
                    <a:pt x="63" y="336"/>
                    <a:pt x="63" y="336"/>
                  </a:cubicBezTo>
                  <a:cubicBezTo>
                    <a:pt x="50" y="235"/>
                    <a:pt x="68" y="153"/>
                    <a:pt x="114" y="98"/>
                  </a:cubicBezTo>
                  <a:cubicBezTo>
                    <a:pt x="156" y="50"/>
                    <a:pt x="221" y="24"/>
                    <a:pt x="295" y="24"/>
                  </a:cubicBezTo>
                  <a:cubicBezTo>
                    <a:pt x="370" y="24"/>
                    <a:pt x="434" y="50"/>
                    <a:pt x="475" y="98"/>
                  </a:cubicBezTo>
                  <a:cubicBezTo>
                    <a:pt x="523" y="153"/>
                    <a:pt x="540" y="235"/>
                    <a:pt x="526" y="336"/>
                  </a:cubicBezTo>
                  <a:cubicBezTo>
                    <a:pt x="524" y="350"/>
                    <a:pt x="524" y="350"/>
                    <a:pt x="524" y="350"/>
                  </a:cubicBezTo>
                  <a:cubicBezTo>
                    <a:pt x="537" y="350"/>
                    <a:pt x="537" y="350"/>
                    <a:pt x="537" y="350"/>
                  </a:cubicBezTo>
                  <a:cubicBezTo>
                    <a:pt x="544" y="350"/>
                    <a:pt x="550" y="352"/>
                    <a:pt x="553" y="356"/>
                  </a:cubicBezTo>
                  <a:cubicBezTo>
                    <a:pt x="563" y="370"/>
                    <a:pt x="562" y="399"/>
                    <a:pt x="552" y="43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844" name="Group 2843"/>
          <p:cNvGrpSpPr/>
          <p:nvPr/>
        </p:nvGrpSpPr>
        <p:grpSpPr>
          <a:xfrm>
            <a:off x="5763273" y="4748622"/>
            <a:ext cx="248259" cy="292723"/>
            <a:chOff x="5763273" y="4748622"/>
            <a:chExt cx="248259" cy="292723"/>
          </a:xfrm>
          <a:solidFill>
            <a:srgbClr val="00D35F"/>
          </a:solidFill>
        </p:grpSpPr>
        <p:sp>
          <p:nvSpPr>
            <p:cNvPr id="2845" name="Freeform 108"/>
            <p:cNvSpPr>
              <a:spLocks noChangeArrowheads="1"/>
            </p:cNvSpPr>
            <p:nvPr/>
          </p:nvSpPr>
          <p:spPr bwMode="auto">
            <a:xfrm>
              <a:off x="5833674" y="4839404"/>
              <a:ext cx="109307" cy="113013"/>
            </a:xfrm>
            <a:custGeom>
              <a:avLst/>
              <a:gdLst>
                <a:gd name="T0" fmla="*/ 247 w 260"/>
                <a:gd name="T1" fmla="*/ 127 h 269"/>
                <a:gd name="T2" fmla="*/ 247 w 260"/>
                <a:gd name="T3" fmla="*/ 127 h 269"/>
                <a:gd name="T4" fmla="*/ 236 w 260"/>
                <a:gd name="T5" fmla="*/ 138 h 269"/>
                <a:gd name="T6" fmla="*/ 129 w 260"/>
                <a:gd name="T7" fmla="*/ 244 h 269"/>
                <a:gd name="T8" fmla="*/ 22 w 260"/>
                <a:gd name="T9" fmla="*/ 138 h 269"/>
                <a:gd name="T10" fmla="*/ 129 w 260"/>
                <a:gd name="T11" fmla="*/ 32 h 269"/>
                <a:gd name="T12" fmla="*/ 202 w 260"/>
                <a:gd name="T13" fmla="*/ 61 h 269"/>
                <a:gd name="T14" fmla="*/ 169 w 260"/>
                <a:gd name="T15" fmla="*/ 61 h 269"/>
                <a:gd name="T16" fmla="*/ 158 w 260"/>
                <a:gd name="T17" fmla="*/ 72 h 269"/>
                <a:gd name="T18" fmla="*/ 169 w 260"/>
                <a:gd name="T19" fmla="*/ 84 h 269"/>
                <a:gd name="T20" fmla="*/ 243 w 260"/>
                <a:gd name="T21" fmla="*/ 84 h 269"/>
                <a:gd name="T22" fmla="*/ 243 w 260"/>
                <a:gd name="T23" fmla="*/ 11 h 269"/>
                <a:gd name="T24" fmla="*/ 231 w 260"/>
                <a:gd name="T25" fmla="*/ 0 h 269"/>
                <a:gd name="T26" fmla="*/ 219 w 260"/>
                <a:gd name="T27" fmla="*/ 11 h 269"/>
                <a:gd name="T28" fmla="*/ 219 w 260"/>
                <a:gd name="T29" fmla="*/ 45 h 269"/>
                <a:gd name="T30" fmla="*/ 129 w 260"/>
                <a:gd name="T31" fmla="*/ 8 h 269"/>
                <a:gd name="T32" fmla="*/ 0 w 260"/>
                <a:gd name="T33" fmla="*/ 138 h 269"/>
                <a:gd name="T34" fmla="*/ 129 w 260"/>
                <a:gd name="T35" fmla="*/ 268 h 269"/>
                <a:gd name="T36" fmla="*/ 259 w 260"/>
                <a:gd name="T37" fmla="*/ 138 h 269"/>
                <a:gd name="T38" fmla="*/ 247 w 260"/>
                <a:gd name="T39" fmla="*/ 127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269">
                  <a:moveTo>
                    <a:pt x="247" y="127"/>
                  </a:moveTo>
                  <a:lnTo>
                    <a:pt x="247" y="127"/>
                  </a:lnTo>
                  <a:cubicBezTo>
                    <a:pt x="241" y="127"/>
                    <a:pt x="236" y="132"/>
                    <a:pt x="236" y="138"/>
                  </a:cubicBezTo>
                  <a:cubicBezTo>
                    <a:pt x="236" y="196"/>
                    <a:pt x="188" y="244"/>
                    <a:pt x="129" y="244"/>
                  </a:cubicBezTo>
                  <a:cubicBezTo>
                    <a:pt x="70" y="244"/>
                    <a:pt x="22" y="196"/>
                    <a:pt x="22" y="138"/>
                  </a:cubicBezTo>
                  <a:cubicBezTo>
                    <a:pt x="22" y="79"/>
                    <a:pt x="70" y="32"/>
                    <a:pt x="129" y="32"/>
                  </a:cubicBezTo>
                  <a:cubicBezTo>
                    <a:pt x="156" y="32"/>
                    <a:pt x="182" y="42"/>
                    <a:pt x="202" y="61"/>
                  </a:cubicBezTo>
                  <a:cubicBezTo>
                    <a:pt x="169" y="61"/>
                    <a:pt x="169" y="61"/>
                    <a:pt x="169" y="61"/>
                  </a:cubicBezTo>
                  <a:cubicBezTo>
                    <a:pt x="163" y="61"/>
                    <a:pt x="158" y="66"/>
                    <a:pt x="158" y="72"/>
                  </a:cubicBezTo>
                  <a:cubicBezTo>
                    <a:pt x="158" y="79"/>
                    <a:pt x="163" y="84"/>
                    <a:pt x="169" y="84"/>
                  </a:cubicBezTo>
                  <a:cubicBezTo>
                    <a:pt x="243" y="84"/>
                    <a:pt x="243" y="84"/>
                    <a:pt x="243" y="84"/>
                  </a:cubicBezTo>
                  <a:cubicBezTo>
                    <a:pt x="243" y="11"/>
                    <a:pt x="243" y="11"/>
                    <a:pt x="243" y="11"/>
                  </a:cubicBezTo>
                  <a:cubicBezTo>
                    <a:pt x="243" y="5"/>
                    <a:pt x="238" y="0"/>
                    <a:pt x="231" y="0"/>
                  </a:cubicBezTo>
                  <a:cubicBezTo>
                    <a:pt x="224" y="0"/>
                    <a:pt x="219" y="5"/>
                    <a:pt x="219" y="11"/>
                  </a:cubicBezTo>
                  <a:cubicBezTo>
                    <a:pt x="219" y="45"/>
                    <a:pt x="219" y="45"/>
                    <a:pt x="219" y="45"/>
                  </a:cubicBezTo>
                  <a:cubicBezTo>
                    <a:pt x="195" y="21"/>
                    <a:pt x="163" y="8"/>
                    <a:pt x="129" y="8"/>
                  </a:cubicBezTo>
                  <a:cubicBezTo>
                    <a:pt x="58" y="8"/>
                    <a:pt x="0" y="66"/>
                    <a:pt x="0" y="138"/>
                  </a:cubicBezTo>
                  <a:cubicBezTo>
                    <a:pt x="0" y="210"/>
                    <a:pt x="58" y="268"/>
                    <a:pt x="129" y="268"/>
                  </a:cubicBezTo>
                  <a:cubicBezTo>
                    <a:pt x="200" y="268"/>
                    <a:pt x="259" y="210"/>
                    <a:pt x="259" y="138"/>
                  </a:cubicBezTo>
                  <a:cubicBezTo>
                    <a:pt x="259" y="132"/>
                    <a:pt x="254" y="127"/>
                    <a:pt x="247" y="12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46" name="Freeform 109"/>
            <p:cNvSpPr>
              <a:spLocks noChangeArrowheads="1"/>
            </p:cNvSpPr>
            <p:nvPr/>
          </p:nvSpPr>
          <p:spPr bwMode="auto">
            <a:xfrm>
              <a:off x="5763273" y="4748622"/>
              <a:ext cx="248259" cy="292723"/>
            </a:xfrm>
            <a:custGeom>
              <a:avLst/>
              <a:gdLst>
                <a:gd name="T0" fmla="*/ 551 w 591"/>
                <a:gd name="T1" fmla="*/ 328 h 695"/>
                <a:gd name="T2" fmla="*/ 551 w 591"/>
                <a:gd name="T3" fmla="*/ 328 h 695"/>
                <a:gd name="T4" fmla="*/ 492 w 591"/>
                <a:gd name="T5" fmla="*/ 82 h 695"/>
                <a:gd name="T6" fmla="*/ 295 w 591"/>
                <a:gd name="T7" fmla="*/ 0 h 695"/>
                <a:gd name="T8" fmla="*/ 97 w 591"/>
                <a:gd name="T9" fmla="*/ 82 h 695"/>
                <a:gd name="T10" fmla="*/ 40 w 591"/>
                <a:gd name="T11" fmla="*/ 328 h 695"/>
                <a:gd name="T12" fmla="*/ 19 w 591"/>
                <a:gd name="T13" fmla="*/ 342 h 695"/>
                <a:gd name="T14" fmla="*/ 16 w 591"/>
                <a:gd name="T15" fmla="*/ 443 h 695"/>
                <a:gd name="T16" fmla="*/ 90 w 591"/>
                <a:gd name="T17" fmla="*/ 536 h 695"/>
                <a:gd name="T18" fmla="*/ 295 w 591"/>
                <a:gd name="T19" fmla="*/ 694 h 695"/>
                <a:gd name="T20" fmla="*/ 501 w 591"/>
                <a:gd name="T21" fmla="*/ 536 h 695"/>
                <a:gd name="T22" fmla="*/ 575 w 591"/>
                <a:gd name="T23" fmla="*/ 443 h 695"/>
                <a:gd name="T24" fmla="*/ 572 w 591"/>
                <a:gd name="T25" fmla="*/ 342 h 695"/>
                <a:gd name="T26" fmla="*/ 551 w 591"/>
                <a:gd name="T27" fmla="*/ 328 h 695"/>
                <a:gd name="T28" fmla="*/ 552 w 591"/>
                <a:gd name="T29" fmla="*/ 437 h 695"/>
                <a:gd name="T30" fmla="*/ 552 w 591"/>
                <a:gd name="T31" fmla="*/ 437 h 695"/>
                <a:gd name="T32" fmla="*/ 492 w 591"/>
                <a:gd name="T33" fmla="*/ 513 h 695"/>
                <a:gd name="T34" fmla="*/ 483 w 591"/>
                <a:gd name="T35" fmla="*/ 512 h 695"/>
                <a:gd name="T36" fmla="*/ 481 w 591"/>
                <a:gd name="T37" fmla="*/ 522 h 695"/>
                <a:gd name="T38" fmla="*/ 295 w 591"/>
                <a:gd name="T39" fmla="*/ 671 h 695"/>
                <a:gd name="T40" fmla="*/ 109 w 591"/>
                <a:gd name="T41" fmla="*/ 522 h 695"/>
                <a:gd name="T42" fmla="*/ 107 w 591"/>
                <a:gd name="T43" fmla="*/ 512 h 695"/>
                <a:gd name="T44" fmla="*/ 98 w 591"/>
                <a:gd name="T45" fmla="*/ 513 h 695"/>
                <a:gd name="T46" fmla="*/ 37 w 591"/>
                <a:gd name="T47" fmla="*/ 437 h 695"/>
                <a:gd name="T48" fmla="*/ 36 w 591"/>
                <a:gd name="T49" fmla="*/ 356 h 695"/>
                <a:gd name="T50" fmla="*/ 52 w 591"/>
                <a:gd name="T51" fmla="*/ 350 h 695"/>
                <a:gd name="T52" fmla="*/ 66 w 591"/>
                <a:gd name="T53" fmla="*/ 350 h 695"/>
                <a:gd name="T54" fmla="*/ 63 w 591"/>
                <a:gd name="T55" fmla="*/ 336 h 695"/>
                <a:gd name="T56" fmla="*/ 115 w 591"/>
                <a:gd name="T57" fmla="*/ 98 h 695"/>
                <a:gd name="T58" fmla="*/ 295 w 591"/>
                <a:gd name="T59" fmla="*/ 24 h 695"/>
                <a:gd name="T60" fmla="*/ 475 w 591"/>
                <a:gd name="T61" fmla="*/ 98 h 695"/>
                <a:gd name="T62" fmla="*/ 526 w 591"/>
                <a:gd name="T63" fmla="*/ 336 h 695"/>
                <a:gd name="T64" fmla="*/ 524 w 591"/>
                <a:gd name="T65" fmla="*/ 350 h 695"/>
                <a:gd name="T66" fmla="*/ 537 w 591"/>
                <a:gd name="T67" fmla="*/ 350 h 695"/>
                <a:gd name="T68" fmla="*/ 553 w 591"/>
                <a:gd name="T69" fmla="*/ 356 h 695"/>
                <a:gd name="T70" fmla="*/ 552 w 591"/>
                <a:gd name="T71" fmla="*/ 437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91" h="695">
                  <a:moveTo>
                    <a:pt x="551" y="328"/>
                  </a:moveTo>
                  <a:lnTo>
                    <a:pt x="551" y="328"/>
                  </a:lnTo>
                  <a:cubicBezTo>
                    <a:pt x="563" y="225"/>
                    <a:pt x="543" y="141"/>
                    <a:pt x="492" y="82"/>
                  </a:cubicBezTo>
                  <a:cubicBezTo>
                    <a:pt x="447" y="29"/>
                    <a:pt x="377" y="0"/>
                    <a:pt x="295" y="0"/>
                  </a:cubicBezTo>
                  <a:cubicBezTo>
                    <a:pt x="213" y="0"/>
                    <a:pt x="143" y="29"/>
                    <a:pt x="97" y="82"/>
                  </a:cubicBezTo>
                  <a:cubicBezTo>
                    <a:pt x="47" y="141"/>
                    <a:pt x="27" y="225"/>
                    <a:pt x="40" y="328"/>
                  </a:cubicBezTo>
                  <a:cubicBezTo>
                    <a:pt x="31" y="330"/>
                    <a:pt x="24" y="335"/>
                    <a:pt x="19" y="342"/>
                  </a:cubicBezTo>
                  <a:cubicBezTo>
                    <a:pt x="0" y="366"/>
                    <a:pt x="6" y="410"/>
                    <a:pt x="16" y="443"/>
                  </a:cubicBezTo>
                  <a:cubicBezTo>
                    <a:pt x="29" y="498"/>
                    <a:pt x="57" y="532"/>
                    <a:pt x="90" y="536"/>
                  </a:cubicBezTo>
                  <a:cubicBezTo>
                    <a:pt x="128" y="649"/>
                    <a:pt x="250" y="694"/>
                    <a:pt x="295" y="694"/>
                  </a:cubicBezTo>
                  <a:cubicBezTo>
                    <a:pt x="340" y="694"/>
                    <a:pt x="462" y="649"/>
                    <a:pt x="501" y="536"/>
                  </a:cubicBezTo>
                  <a:cubicBezTo>
                    <a:pt x="532" y="532"/>
                    <a:pt x="560" y="498"/>
                    <a:pt x="575" y="443"/>
                  </a:cubicBezTo>
                  <a:cubicBezTo>
                    <a:pt x="583" y="410"/>
                    <a:pt x="590" y="366"/>
                    <a:pt x="572" y="342"/>
                  </a:cubicBezTo>
                  <a:cubicBezTo>
                    <a:pt x="566" y="335"/>
                    <a:pt x="559" y="330"/>
                    <a:pt x="551" y="328"/>
                  </a:cubicBezTo>
                  <a:close/>
                  <a:moveTo>
                    <a:pt x="552" y="437"/>
                  </a:moveTo>
                  <a:lnTo>
                    <a:pt x="552" y="437"/>
                  </a:lnTo>
                  <a:cubicBezTo>
                    <a:pt x="539" y="484"/>
                    <a:pt x="515" y="515"/>
                    <a:pt x="492" y="513"/>
                  </a:cubicBezTo>
                  <a:cubicBezTo>
                    <a:pt x="483" y="512"/>
                    <a:pt x="483" y="512"/>
                    <a:pt x="483" y="512"/>
                  </a:cubicBezTo>
                  <a:cubicBezTo>
                    <a:pt x="481" y="522"/>
                    <a:pt x="481" y="522"/>
                    <a:pt x="481" y="522"/>
                  </a:cubicBezTo>
                  <a:cubicBezTo>
                    <a:pt x="449" y="627"/>
                    <a:pt x="335" y="671"/>
                    <a:pt x="295" y="671"/>
                  </a:cubicBezTo>
                  <a:cubicBezTo>
                    <a:pt x="255" y="671"/>
                    <a:pt x="141" y="627"/>
                    <a:pt x="109" y="522"/>
                  </a:cubicBezTo>
                  <a:cubicBezTo>
                    <a:pt x="107" y="512"/>
                    <a:pt x="107" y="512"/>
                    <a:pt x="107" y="512"/>
                  </a:cubicBezTo>
                  <a:cubicBezTo>
                    <a:pt x="98" y="513"/>
                    <a:pt x="98" y="513"/>
                    <a:pt x="98" y="513"/>
                  </a:cubicBezTo>
                  <a:cubicBezTo>
                    <a:pt x="74" y="515"/>
                    <a:pt x="50" y="484"/>
                    <a:pt x="37" y="437"/>
                  </a:cubicBezTo>
                  <a:cubicBezTo>
                    <a:pt x="27" y="399"/>
                    <a:pt x="27" y="370"/>
                    <a:pt x="36" y="356"/>
                  </a:cubicBezTo>
                  <a:cubicBezTo>
                    <a:pt x="41" y="352"/>
                    <a:pt x="46" y="350"/>
                    <a:pt x="52" y="350"/>
                  </a:cubicBezTo>
                  <a:cubicBezTo>
                    <a:pt x="66" y="350"/>
                    <a:pt x="66" y="350"/>
                    <a:pt x="66" y="350"/>
                  </a:cubicBezTo>
                  <a:cubicBezTo>
                    <a:pt x="63" y="336"/>
                    <a:pt x="63" y="336"/>
                    <a:pt x="63" y="336"/>
                  </a:cubicBezTo>
                  <a:cubicBezTo>
                    <a:pt x="50" y="235"/>
                    <a:pt x="67" y="153"/>
                    <a:pt x="115" y="98"/>
                  </a:cubicBezTo>
                  <a:cubicBezTo>
                    <a:pt x="156" y="50"/>
                    <a:pt x="221" y="24"/>
                    <a:pt x="295" y="24"/>
                  </a:cubicBezTo>
                  <a:cubicBezTo>
                    <a:pt x="370" y="24"/>
                    <a:pt x="434" y="50"/>
                    <a:pt x="475" y="98"/>
                  </a:cubicBezTo>
                  <a:cubicBezTo>
                    <a:pt x="523" y="153"/>
                    <a:pt x="540" y="235"/>
                    <a:pt x="526" y="336"/>
                  </a:cubicBezTo>
                  <a:cubicBezTo>
                    <a:pt x="524" y="350"/>
                    <a:pt x="524" y="350"/>
                    <a:pt x="524" y="350"/>
                  </a:cubicBezTo>
                  <a:cubicBezTo>
                    <a:pt x="537" y="350"/>
                    <a:pt x="537" y="350"/>
                    <a:pt x="537" y="350"/>
                  </a:cubicBezTo>
                  <a:cubicBezTo>
                    <a:pt x="545" y="350"/>
                    <a:pt x="550" y="352"/>
                    <a:pt x="553" y="356"/>
                  </a:cubicBezTo>
                  <a:cubicBezTo>
                    <a:pt x="563" y="370"/>
                    <a:pt x="562" y="399"/>
                    <a:pt x="552" y="43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847" name="Group 2846"/>
          <p:cNvGrpSpPr/>
          <p:nvPr/>
        </p:nvGrpSpPr>
        <p:grpSpPr>
          <a:xfrm>
            <a:off x="1400213" y="4748622"/>
            <a:ext cx="248259" cy="292723"/>
            <a:chOff x="1400213" y="4748622"/>
            <a:chExt cx="248259" cy="292723"/>
          </a:xfrm>
          <a:solidFill>
            <a:srgbClr val="00D35F"/>
          </a:solidFill>
        </p:grpSpPr>
        <p:sp>
          <p:nvSpPr>
            <p:cNvPr id="2848" name="Freeform 110"/>
            <p:cNvSpPr>
              <a:spLocks noChangeArrowheads="1"/>
            </p:cNvSpPr>
            <p:nvPr/>
          </p:nvSpPr>
          <p:spPr bwMode="auto">
            <a:xfrm>
              <a:off x="1479879" y="4889426"/>
              <a:ext cx="88929" cy="9264"/>
            </a:xfrm>
            <a:custGeom>
              <a:avLst/>
              <a:gdLst>
                <a:gd name="T0" fmla="*/ 199 w 211"/>
                <a:gd name="T1" fmla="*/ 0 h 24"/>
                <a:gd name="T2" fmla="*/ 199 w 211"/>
                <a:gd name="T3" fmla="*/ 0 h 24"/>
                <a:gd name="T4" fmla="*/ 12 w 211"/>
                <a:gd name="T5" fmla="*/ 0 h 24"/>
                <a:gd name="T6" fmla="*/ 0 w 211"/>
                <a:gd name="T7" fmla="*/ 12 h 24"/>
                <a:gd name="T8" fmla="*/ 12 w 211"/>
                <a:gd name="T9" fmla="*/ 23 h 24"/>
                <a:gd name="T10" fmla="*/ 199 w 211"/>
                <a:gd name="T11" fmla="*/ 23 h 24"/>
                <a:gd name="T12" fmla="*/ 210 w 211"/>
                <a:gd name="T13" fmla="*/ 12 h 24"/>
                <a:gd name="T14" fmla="*/ 199 w 211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1" h="24">
                  <a:moveTo>
                    <a:pt x="199" y="0"/>
                  </a:moveTo>
                  <a:lnTo>
                    <a:pt x="199" y="0"/>
                  </a:ln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199" y="23"/>
                    <a:pt x="199" y="23"/>
                    <a:pt x="199" y="23"/>
                  </a:cubicBezTo>
                  <a:cubicBezTo>
                    <a:pt x="205" y="23"/>
                    <a:pt x="210" y="18"/>
                    <a:pt x="210" y="12"/>
                  </a:cubicBezTo>
                  <a:cubicBezTo>
                    <a:pt x="210" y="5"/>
                    <a:pt x="205" y="0"/>
                    <a:pt x="1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49" name="Freeform 111"/>
            <p:cNvSpPr>
              <a:spLocks noChangeArrowheads="1"/>
            </p:cNvSpPr>
            <p:nvPr/>
          </p:nvSpPr>
          <p:spPr bwMode="auto">
            <a:xfrm>
              <a:off x="1400213" y="4748622"/>
              <a:ext cx="248259" cy="292723"/>
            </a:xfrm>
            <a:custGeom>
              <a:avLst/>
              <a:gdLst>
                <a:gd name="T0" fmla="*/ 550 w 590"/>
                <a:gd name="T1" fmla="*/ 328 h 695"/>
                <a:gd name="T2" fmla="*/ 550 w 590"/>
                <a:gd name="T3" fmla="*/ 328 h 695"/>
                <a:gd name="T4" fmla="*/ 492 w 590"/>
                <a:gd name="T5" fmla="*/ 82 h 695"/>
                <a:gd name="T6" fmla="*/ 294 w 590"/>
                <a:gd name="T7" fmla="*/ 0 h 695"/>
                <a:gd name="T8" fmla="*/ 96 w 590"/>
                <a:gd name="T9" fmla="*/ 82 h 695"/>
                <a:gd name="T10" fmla="*/ 38 w 590"/>
                <a:gd name="T11" fmla="*/ 328 h 695"/>
                <a:gd name="T12" fmla="*/ 17 w 590"/>
                <a:gd name="T13" fmla="*/ 342 h 695"/>
                <a:gd name="T14" fmla="*/ 14 w 590"/>
                <a:gd name="T15" fmla="*/ 443 h 695"/>
                <a:gd name="T16" fmla="*/ 89 w 590"/>
                <a:gd name="T17" fmla="*/ 536 h 695"/>
                <a:gd name="T18" fmla="*/ 294 w 590"/>
                <a:gd name="T19" fmla="*/ 694 h 695"/>
                <a:gd name="T20" fmla="*/ 499 w 590"/>
                <a:gd name="T21" fmla="*/ 536 h 695"/>
                <a:gd name="T22" fmla="*/ 574 w 590"/>
                <a:gd name="T23" fmla="*/ 443 h 695"/>
                <a:gd name="T24" fmla="*/ 571 w 590"/>
                <a:gd name="T25" fmla="*/ 342 h 695"/>
                <a:gd name="T26" fmla="*/ 550 w 590"/>
                <a:gd name="T27" fmla="*/ 328 h 695"/>
                <a:gd name="T28" fmla="*/ 551 w 590"/>
                <a:gd name="T29" fmla="*/ 437 h 695"/>
                <a:gd name="T30" fmla="*/ 551 w 590"/>
                <a:gd name="T31" fmla="*/ 437 h 695"/>
                <a:gd name="T32" fmla="*/ 492 w 590"/>
                <a:gd name="T33" fmla="*/ 513 h 695"/>
                <a:gd name="T34" fmla="*/ 483 w 590"/>
                <a:gd name="T35" fmla="*/ 512 h 695"/>
                <a:gd name="T36" fmla="*/ 480 w 590"/>
                <a:gd name="T37" fmla="*/ 522 h 695"/>
                <a:gd name="T38" fmla="*/ 294 w 590"/>
                <a:gd name="T39" fmla="*/ 671 h 695"/>
                <a:gd name="T40" fmla="*/ 109 w 590"/>
                <a:gd name="T41" fmla="*/ 522 h 695"/>
                <a:gd name="T42" fmla="*/ 106 w 590"/>
                <a:gd name="T43" fmla="*/ 512 h 695"/>
                <a:gd name="T44" fmla="*/ 96 w 590"/>
                <a:gd name="T45" fmla="*/ 513 h 695"/>
                <a:gd name="T46" fmla="*/ 37 w 590"/>
                <a:gd name="T47" fmla="*/ 437 h 695"/>
                <a:gd name="T48" fmla="*/ 36 w 590"/>
                <a:gd name="T49" fmla="*/ 356 h 695"/>
                <a:gd name="T50" fmla="*/ 52 w 590"/>
                <a:gd name="T51" fmla="*/ 350 h 695"/>
                <a:gd name="T52" fmla="*/ 65 w 590"/>
                <a:gd name="T53" fmla="*/ 350 h 695"/>
                <a:gd name="T54" fmla="*/ 63 w 590"/>
                <a:gd name="T55" fmla="*/ 336 h 695"/>
                <a:gd name="T56" fmla="*/ 114 w 590"/>
                <a:gd name="T57" fmla="*/ 98 h 695"/>
                <a:gd name="T58" fmla="*/ 294 w 590"/>
                <a:gd name="T59" fmla="*/ 24 h 695"/>
                <a:gd name="T60" fmla="*/ 474 w 590"/>
                <a:gd name="T61" fmla="*/ 98 h 695"/>
                <a:gd name="T62" fmla="*/ 525 w 590"/>
                <a:gd name="T63" fmla="*/ 336 h 695"/>
                <a:gd name="T64" fmla="*/ 523 w 590"/>
                <a:gd name="T65" fmla="*/ 350 h 695"/>
                <a:gd name="T66" fmla="*/ 537 w 590"/>
                <a:gd name="T67" fmla="*/ 350 h 695"/>
                <a:gd name="T68" fmla="*/ 552 w 590"/>
                <a:gd name="T69" fmla="*/ 356 h 695"/>
                <a:gd name="T70" fmla="*/ 551 w 590"/>
                <a:gd name="T71" fmla="*/ 437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90" h="695">
                  <a:moveTo>
                    <a:pt x="550" y="328"/>
                  </a:moveTo>
                  <a:lnTo>
                    <a:pt x="550" y="328"/>
                  </a:lnTo>
                  <a:cubicBezTo>
                    <a:pt x="562" y="225"/>
                    <a:pt x="542" y="141"/>
                    <a:pt x="492" y="82"/>
                  </a:cubicBezTo>
                  <a:cubicBezTo>
                    <a:pt x="446" y="29"/>
                    <a:pt x="375" y="0"/>
                    <a:pt x="294" y="0"/>
                  </a:cubicBezTo>
                  <a:cubicBezTo>
                    <a:pt x="213" y="0"/>
                    <a:pt x="142" y="29"/>
                    <a:pt x="96" y="82"/>
                  </a:cubicBezTo>
                  <a:cubicBezTo>
                    <a:pt x="46" y="141"/>
                    <a:pt x="27" y="225"/>
                    <a:pt x="38" y="328"/>
                  </a:cubicBezTo>
                  <a:cubicBezTo>
                    <a:pt x="30" y="330"/>
                    <a:pt x="24" y="335"/>
                    <a:pt x="17" y="342"/>
                  </a:cubicBezTo>
                  <a:cubicBezTo>
                    <a:pt x="0" y="366"/>
                    <a:pt x="6" y="410"/>
                    <a:pt x="14" y="443"/>
                  </a:cubicBezTo>
                  <a:cubicBezTo>
                    <a:pt x="29" y="498"/>
                    <a:pt x="57" y="532"/>
                    <a:pt x="89" y="536"/>
                  </a:cubicBezTo>
                  <a:cubicBezTo>
                    <a:pt x="128" y="649"/>
                    <a:pt x="248" y="694"/>
                    <a:pt x="294" y="694"/>
                  </a:cubicBezTo>
                  <a:cubicBezTo>
                    <a:pt x="340" y="694"/>
                    <a:pt x="461" y="649"/>
                    <a:pt x="499" y="536"/>
                  </a:cubicBezTo>
                  <a:cubicBezTo>
                    <a:pt x="532" y="532"/>
                    <a:pt x="560" y="498"/>
                    <a:pt x="574" y="443"/>
                  </a:cubicBezTo>
                  <a:cubicBezTo>
                    <a:pt x="583" y="410"/>
                    <a:pt x="589" y="366"/>
                    <a:pt x="571" y="342"/>
                  </a:cubicBezTo>
                  <a:cubicBezTo>
                    <a:pt x="565" y="335"/>
                    <a:pt x="559" y="330"/>
                    <a:pt x="550" y="328"/>
                  </a:cubicBezTo>
                  <a:close/>
                  <a:moveTo>
                    <a:pt x="551" y="437"/>
                  </a:moveTo>
                  <a:lnTo>
                    <a:pt x="551" y="437"/>
                  </a:lnTo>
                  <a:cubicBezTo>
                    <a:pt x="539" y="484"/>
                    <a:pt x="515" y="515"/>
                    <a:pt x="492" y="513"/>
                  </a:cubicBezTo>
                  <a:cubicBezTo>
                    <a:pt x="483" y="512"/>
                    <a:pt x="483" y="512"/>
                    <a:pt x="483" y="512"/>
                  </a:cubicBezTo>
                  <a:cubicBezTo>
                    <a:pt x="480" y="522"/>
                    <a:pt x="480" y="522"/>
                    <a:pt x="480" y="522"/>
                  </a:cubicBezTo>
                  <a:cubicBezTo>
                    <a:pt x="448" y="627"/>
                    <a:pt x="334" y="671"/>
                    <a:pt x="294" y="671"/>
                  </a:cubicBezTo>
                  <a:cubicBezTo>
                    <a:pt x="254" y="671"/>
                    <a:pt x="140" y="627"/>
                    <a:pt x="109" y="522"/>
                  </a:cubicBezTo>
                  <a:cubicBezTo>
                    <a:pt x="106" y="512"/>
                    <a:pt x="106" y="512"/>
                    <a:pt x="106" y="512"/>
                  </a:cubicBezTo>
                  <a:cubicBezTo>
                    <a:pt x="96" y="513"/>
                    <a:pt x="96" y="513"/>
                    <a:pt x="96" y="513"/>
                  </a:cubicBezTo>
                  <a:cubicBezTo>
                    <a:pt x="75" y="515"/>
                    <a:pt x="50" y="484"/>
                    <a:pt x="37" y="437"/>
                  </a:cubicBezTo>
                  <a:cubicBezTo>
                    <a:pt x="27" y="399"/>
                    <a:pt x="27" y="370"/>
                    <a:pt x="36" y="356"/>
                  </a:cubicBezTo>
                  <a:cubicBezTo>
                    <a:pt x="40" y="352"/>
                    <a:pt x="44" y="350"/>
                    <a:pt x="52" y="350"/>
                  </a:cubicBezTo>
                  <a:cubicBezTo>
                    <a:pt x="65" y="350"/>
                    <a:pt x="65" y="350"/>
                    <a:pt x="65" y="350"/>
                  </a:cubicBezTo>
                  <a:cubicBezTo>
                    <a:pt x="63" y="336"/>
                    <a:pt x="63" y="336"/>
                    <a:pt x="63" y="336"/>
                  </a:cubicBezTo>
                  <a:cubicBezTo>
                    <a:pt x="49" y="235"/>
                    <a:pt x="66" y="153"/>
                    <a:pt x="114" y="98"/>
                  </a:cubicBezTo>
                  <a:cubicBezTo>
                    <a:pt x="156" y="50"/>
                    <a:pt x="219" y="24"/>
                    <a:pt x="294" y="24"/>
                  </a:cubicBezTo>
                  <a:cubicBezTo>
                    <a:pt x="369" y="24"/>
                    <a:pt x="433" y="50"/>
                    <a:pt x="474" y="98"/>
                  </a:cubicBezTo>
                  <a:cubicBezTo>
                    <a:pt x="522" y="153"/>
                    <a:pt x="540" y="235"/>
                    <a:pt x="525" y="336"/>
                  </a:cubicBezTo>
                  <a:cubicBezTo>
                    <a:pt x="523" y="350"/>
                    <a:pt x="523" y="350"/>
                    <a:pt x="523" y="350"/>
                  </a:cubicBezTo>
                  <a:cubicBezTo>
                    <a:pt x="537" y="350"/>
                    <a:pt x="537" y="350"/>
                    <a:pt x="537" y="350"/>
                  </a:cubicBezTo>
                  <a:cubicBezTo>
                    <a:pt x="544" y="350"/>
                    <a:pt x="548" y="352"/>
                    <a:pt x="552" y="356"/>
                  </a:cubicBezTo>
                  <a:cubicBezTo>
                    <a:pt x="562" y="370"/>
                    <a:pt x="562" y="399"/>
                    <a:pt x="551" y="43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850" name="Group 2849"/>
          <p:cNvGrpSpPr/>
          <p:nvPr/>
        </p:nvGrpSpPr>
        <p:grpSpPr>
          <a:xfrm>
            <a:off x="2261709" y="4748622"/>
            <a:ext cx="248259" cy="292723"/>
            <a:chOff x="2261709" y="4748622"/>
            <a:chExt cx="248259" cy="292723"/>
          </a:xfrm>
          <a:solidFill>
            <a:srgbClr val="00D35F"/>
          </a:solidFill>
        </p:grpSpPr>
        <p:sp>
          <p:nvSpPr>
            <p:cNvPr id="2851" name="Freeform 112"/>
            <p:cNvSpPr>
              <a:spLocks noChangeArrowheads="1"/>
            </p:cNvSpPr>
            <p:nvPr/>
          </p:nvSpPr>
          <p:spPr bwMode="auto">
            <a:xfrm>
              <a:off x="2261709" y="4748622"/>
              <a:ext cx="248259" cy="292723"/>
            </a:xfrm>
            <a:custGeom>
              <a:avLst/>
              <a:gdLst>
                <a:gd name="T0" fmla="*/ 550 w 590"/>
                <a:gd name="T1" fmla="*/ 328 h 695"/>
                <a:gd name="T2" fmla="*/ 550 w 590"/>
                <a:gd name="T3" fmla="*/ 328 h 695"/>
                <a:gd name="T4" fmla="*/ 492 w 590"/>
                <a:gd name="T5" fmla="*/ 82 h 695"/>
                <a:gd name="T6" fmla="*/ 294 w 590"/>
                <a:gd name="T7" fmla="*/ 0 h 695"/>
                <a:gd name="T8" fmla="*/ 96 w 590"/>
                <a:gd name="T9" fmla="*/ 82 h 695"/>
                <a:gd name="T10" fmla="*/ 38 w 590"/>
                <a:gd name="T11" fmla="*/ 328 h 695"/>
                <a:gd name="T12" fmla="*/ 17 w 590"/>
                <a:gd name="T13" fmla="*/ 342 h 695"/>
                <a:gd name="T14" fmla="*/ 14 w 590"/>
                <a:gd name="T15" fmla="*/ 443 h 695"/>
                <a:gd name="T16" fmla="*/ 89 w 590"/>
                <a:gd name="T17" fmla="*/ 536 h 695"/>
                <a:gd name="T18" fmla="*/ 294 w 590"/>
                <a:gd name="T19" fmla="*/ 694 h 695"/>
                <a:gd name="T20" fmla="*/ 499 w 590"/>
                <a:gd name="T21" fmla="*/ 536 h 695"/>
                <a:gd name="T22" fmla="*/ 574 w 590"/>
                <a:gd name="T23" fmla="*/ 443 h 695"/>
                <a:gd name="T24" fmla="*/ 571 w 590"/>
                <a:gd name="T25" fmla="*/ 342 h 695"/>
                <a:gd name="T26" fmla="*/ 550 w 590"/>
                <a:gd name="T27" fmla="*/ 328 h 695"/>
                <a:gd name="T28" fmla="*/ 551 w 590"/>
                <a:gd name="T29" fmla="*/ 437 h 695"/>
                <a:gd name="T30" fmla="*/ 551 w 590"/>
                <a:gd name="T31" fmla="*/ 437 h 695"/>
                <a:gd name="T32" fmla="*/ 492 w 590"/>
                <a:gd name="T33" fmla="*/ 513 h 695"/>
                <a:gd name="T34" fmla="*/ 483 w 590"/>
                <a:gd name="T35" fmla="*/ 512 h 695"/>
                <a:gd name="T36" fmla="*/ 480 w 590"/>
                <a:gd name="T37" fmla="*/ 522 h 695"/>
                <a:gd name="T38" fmla="*/ 294 w 590"/>
                <a:gd name="T39" fmla="*/ 671 h 695"/>
                <a:gd name="T40" fmla="*/ 109 w 590"/>
                <a:gd name="T41" fmla="*/ 522 h 695"/>
                <a:gd name="T42" fmla="*/ 106 w 590"/>
                <a:gd name="T43" fmla="*/ 512 h 695"/>
                <a:gd name="T44" fmla="*/ 96 w 590"/>
                <a:gd name="T45" fmla="*/ 513 h 695"/>
                <a:gd name="T46" fmla="*/ 37 w 590"/>
                <a:gd name="T47" fmla="*/ 437 h 695"/>
                <a:gd name="T48" fmla="*/ 36 w 590"/>
                <a:gd name="T49" fmla="*/ 356 h 695"/>
                <a:gd name="T50" fmla="*/ 52 w 590"/>
                <a:gd name="T51" fmla="*/ 350 h 695"/>
                <a:gd name="T52" fmla="*/ 65 w 590"/>
                <a:gd name="T53" fmla="*/ 350 h 695"/>
                <a:gd name="T54" fmla="*/ 63 w 590"/>
                <a:gd name="T55" fmla="*/ 336 h 695"/>
                <a:gd name="T56" fmla="*/ 114 w 590"/>
                <a:gd name="T57" fmla="*/ 98 h 695"/>
                <a:gd name="T58" fmla="*/ 294 w 590"/>
                <a:gd name="T59" fmla="*/ 24 h 695"/>
                <a:gd name="T60" fmla="*/ 474 w 590"/>
                <a:gd name="T61" fmla="*/ 98 h 695"/>
                <a:gd name="T62" fmla="*/ 525 w 590"/>
                <a:gd name="T63" fmla="*/ 336 h 695"/>
                <a:gd name="T64" fmla="*/ 523 w 590"/>
                <a:gd name="T65" fmla="*/ 350 h 695"/>
                <a:gd name="T66" fmla="*/ 537 w 590"/>
                <a:gd name="T67" fmla="*/ 350 h 695"/>
                <a:gd name="T68" fmla="*/ 553 w 590"/>
                <a:gd name="T69" fmla="*/ 356 h 695"/>
                <a:gd name="T70" fmla="*/ 551 w 590"/>
                <a:gd name="T71" fmla="*/ 437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90" h="695">
                  <a:moveTo>
                    <a:pt x="550" y="328"/>
                  </a:moveTo>
                  <a:lnTo>
                    <a:pt x="550" y="328"/>
                  </a:lnTo>
                  <a:cubicBezTo>
                    <a:pt x="563" y="225"/>
                    <a:pt x="542" y="141"/>
                    <a:pt x="492" y="82"/>
                  </a:cubicBezTo>
                  <a:cubicBezTo>
                    <a:pt x="446" y="29"/>
                    <a:pt x="376" y="0"/>
                    <a:pt x="294" y="0"/>
                  </a:cubicBezTo>
                  <a:cubicBezTo>
                    <a:pt x="213" y="0"/>
                    <a:pt x="142" y="29"/>
                    <a:pt x="96" y="82"/>
                  </a:cubicBezTo>
                  <a:cubicBezTo>
                    <a:pt x="47" y="141"/>
                    <a:pt x="27" y="225"/>
                    <a:pt x="38" y="328"/>
                  </a:cubicBezTo>
                  <a:cubicBezTo>
                    <a:pt x="30" y="330"/>
                    <a:pt x="24" y="335"/>
                    <a:pt x="17" y="342"/>
                  </a:cubicBezTo>
                  <a:cubicBezTo>
                    <a:pt x="0" y="366"/>
                    <a:pt x="6" y="410"/>
                    <a:pt x="14" y="443"/>
                  </a:cubicBezTo>
                  <a:cubicBezTo>
                    <a:pt x="29" y="498"/>
                    <a:pt x="57" y="532"/>
                    <a:pt x="89" y="536"/>
                  </a:cubicBezTo>
                  <a:cubicBezTo>
                    <a:pt x="128" y="649"/>
                    <a:pt x="249" y="694"/>
                    <a:pt x="294" y="694"/>
                  </a:cubicBezTo>
                  <a:cubicBezTo>
                    <a:pt x="340" y="694"/>
                    <a:pt x="461" y="649"/>
                    <a:pt x="499" y="536"/>
                  </a:cubicBezTo>
                  <a:cubicBezTo>
                    <a:pt x="532" y="532"/>
                    <a:pt x="560" y="498"/>
                    <a:pt x="574" y="443"/>
                  </a:cubicBezTo>
                  <a:cubicBezTo>
                    <a:pt x="583" y="410"/>
                    <a:pt x="589" y="366"/>
                    <a:pt x="571" y="342"/>
                  </a:cubicBezTo>
                  <a:cubicBezTo>
                    <a:pt x="565" y="335"/>
                    <a:pt x="559" y="330"/>
                    <a:pt x="550" y="328"/>
                  </a:cubicBezTo>
                  <a:close/>
                  <a:moveTo>
                    <a:pt x="551" y="437"/>
                  </a:moveTo>
                  <a:lnTo>
                    <a:pt x="551" y="437"/>
                  </a:lnTo>
                  <a:cubicBezTo>
                    <a:pt x="539" y="484"/>
                    <a:pt x="515" y="515"/>
                    <a:pt x="492" y="513"/>
                  </a:cubicBezTo>
                  <a:cubicBezTo>
                    <a:pt x="483" y="512"/>
                    <a:pt x="483" y="512"/>
                    <a:pt x="483" y="512"/>
                  </a:cubicBezTo>
                  <a:cubicBezTo>
                    <a:pt x="480" y="522"/>
                    <a:pt x="480" y="522"/>
                    <a:pt x="480" y="522"/>
                  </a:cubicBezTo>
                  <a:cubicBezTo>
                    <a:pt x="448" y="627"/>
                    <a:pt x="335" y="671"/>
                    <a:pt x="294" y="671"/>
                  </a:cubicBezTo>
                  <a:cubicBezTo>
                    <a:pt x="255" y="671"/>
                    <a:pt x="140" y="627"/>
                    <a:pt x="109" y="522"/>
                  </a:cubicBezTo>
                  <a:cubicBezTo>
                    <a:pt x="106" y="512"/>
                    <a:pt x="106" y="512"/>
                    <a:pt x="106" y="512"/>
                  </a:cubicBezTo>
                  <a:cubicBezTo>
                    <a:pt x="96" y="513"/>
                    <a:pt x="96" y="513"/>
                    <a:pt x="96" y="513"/>
                  </a:cubicBezTo>
                  <a:cubicBezTo>
                    <a:pt x="74" y="515"/>
                    <a:pt x="50" y="484"/>
                    <a:pt x="37" y="437"/>
                  </a:cubicBezTo>
                  <a:cubicBezTo>
                    <a:pt x="27" y="399"/>
                    <a:pt x="27" y="370"/>
                    <a:pt x="36" y="356"/>
                  </a:cubicBezTo>
                  <a:cubicBezTo>
                    <a:pt x="40" y="352"/>
                    <a:pt x="44" y="350"/>
                    <a:pt x="52" y="350"/>
                  </a:cubicBezTo>
                  <a:cubicBezTo>
                    <a:pt x="65" y="350"/>
                    <a:pt x="65" y="350"/>
                    <a:pt x="65" y="350"/>
                  </a:cubicBezTo>
                  <a:cubicBezTo>
                    <a:pt x="63" y="336"/>
                    <a:pt x="63" y="336"/>
                    <a:pt x="63" y="336"/>
                  </a:cubicBezTo>
                  <a:cubicBezTo>
                    <a:pt x="49" y="235"/>
                    <a:pt x="66" y="153"/>
                    <a:pt x="114" y="98"/>
                  </a:cubicBezTo>
                  <a:cubicBezTo>
                    <a:pt x="156" y="50"/>
                    <a:pt x="219" y="24"/>
                    <a:pt x="294" y="24"/>
                  </a:cubicBezTo>
                  <a:cubicBezTo>
                    <a:pt x="369" y="24"/>
                    <a:pt x="433" y="50"/>
                    <a:pt x="474" y="98"/>
                  </a:cubicBezTo>
                  <a:cubicBezTo>
                    <a:pt x="522" y="153"/>
                    <a:pt x="540" y="235"/>
                    <a:pt x="525" y="336"/>
                  </a:cubicBezTo>
                  <a:cubicBezTo>
                    <a:pt x="523" y="350"/>
                    <a:pt x="523" y="350"/>
                    <a:pt x="523" y="350"/>
                  </a:cubicBezTo>
                  <a:cubicBezTo>
                    <a:pt x="537" y="350"/>
                    <a:pt x="537" y="350"/>
                    <a:pt x="537" y="350"/>
                  </a:cubicBezTo>
                  <a:cubicBezTo>
                    <a:pt x="544" y="350"/>
                    <a:pt x="548" y="352"/>
                    <a:pt x="553" y="356"/>
                  </a:cubicBezTo>
                  <a:cubicBezTo>
                    <a:pt x="562" y="370"/>
                    <a:pt x="562" y="399"/>
                    <a:pt x="551" y="43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852" name="Group 2851"/>
            <p:cNvGrpSpPr/>
            <p:nvPr/>
          </p:nvGrpSpPr>
          <p:grpSpPr>
            <a:xfrm>
              <a:off x="2324700" y="4882015"/>
              <a:ext cx="122277" cy="25938"/>
              <a:chOff x="2324700" y="4882015"/>
              <a:chExt cx="122277" cy="25938"/>
            </a:xfrm>
            <a:grpFill/>
          </p:grpSpPr>
          <p:sp>
            <p:nvSpPr>
              <p:cNvPr id="2853" name="Freeform 113"/>
              <p:cNvSpPr>
                <a:spLocks noChangeArrowheads="1"/>
              </p:cNvSpPr>
              <p:nvPr/>
            </p:nvSpPr>
            <p:spPr bwMode="auto">
              <a:xfrm>
                <a:off x="2372870" y="4882015"/>
                <a:ext cx="24084" cy="25938"/>
              </a:xfrm>
              <a:custGeom>
                <a:avLst/>
                <a:gdLst>
                  <a:gd name="T0" fmla="*/ 29 w 59"/>
                  <a:gd name="T1" fmla="*/ 0 h 60"/>
                  <a:gd name="T2" fmla="*/ 29 w 59"/>
                  <a:gd name="T3" fmla="*/ 0 h 60"/>
                  <a:gd name="T4" fmla="*/ 0 w 59"/>
                  <a:gd name="T5" fmla="*/ 30 h 60"/>
                  <a:gd name="T6" fmla="*/ 29 w 59"/>
                  <a:gd name="T7" fmla="*/ 59 h 60"/>
                  <a:gd name="T8" fmla="*/ 58 w 59"/>
                  <a:gd name="T9" fmla="*/ 30 h 60"/>
                  <a:gd name="T10" fmla="*/ 29 w 59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60">
                    <a:moveTo>
                      <a:pt x="29" y="0"/>
                    </a:moveTo>
                    <a:lnTo>
                      <a:pt x="29" y="0"/>
                    </a:lnTo>
                    <a:cubicBezTo>
                      <a:pt x="14" y="0"/>
                      <a:pt x="0" y="14"/>
                      <a:pt x="0" y="30"/>
                    </a:cubicBezTo>
                    <a:cubicBezTo>
                      <a:pt x="0" y="45"/>
                      <a:pt x="14" y="59"/>
                      <a:pt x="29" y="59"/>
                    </a:cubicBezTo>
                    <a:cubicBezTo>
                      <a:pt x="46" y="59"/>
                      <a:pt x="58" y="45"/>
                      <a:pt x="58" y="30"/>
                    </a:cubicBezTo>
                    <a:cubicBezTo>
                      <a:pt x="58" y="14"/>
                      <a:pt x="46" y="0"/>
                      <a:pt x="2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54" name="Freeform 114"/>
              <p:cNvSpPr>
                <a:spLocks noChangeArrowheads="1"/>
              </p:cNvSpPr>
              <p:nvPr/>
            </p:nvSpPr>
            <p:spPr bwMode="auto">
              <a:xfrm>
                <a:off x="2324700" y="4882015"/>
                <a:ext cx="24084" cy="25938"/>
              </a:xfrm>
              <a:custGeom>
                <a:avLst/>
                <a:gdLst>
                  <a:gd name="T0" fmla="*/ 29 w 59"/>
                  <a:gd name="T1" fmla="*/ 0 h 60"/>
                  <a:gd name="T2" fmla="*/ 29 w 59"/>
                  <a:gd name="T3" fmla="*/ 0 h 60"/>
                  <a:gd name="T4" fmla="*/ 0 w 59"/>
                  <a:gd name="T5" fmla="*/ 30 h 60"/>
                  <a:gd name="T6" fmla="*/ 29 w 59"/>
                  <a:gd name="T7" fmla="*/ 59 h 60"/>
                  <a:gd name="T8" fmla="*/ 58 w 59"/>
                  <a:gd name="T9" fmla="*/ 30 h 60"/>
                  <a:gd name="T10" fmla="*/ 29 w 59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60">
                    <a:moveTo>
                      <a:pt x="29" y="0"/>
                    </a:moveTo>
                    <a:lnTo>
                      <a:pt x="29" y="0"/>
                    </a:lnTo>
                    <a:cubicBezTo>
                      <a:pt x="12" y="0"/>
                      <a:pt x="0" y="14"/>
                      <a:pt x="0" y="30"/>
                    </a:cubicBezTo>
                    <a:cubicBezTo>
                      <a:pt x="0" y="45"/>
                      <a:pt x="12" y="59"/>
                      <a:pt x="29" y="59"/>
                    </a:cubicBezTo>
                    <a:cubicBezTo>
                      <a:pt x="44" y="59"/>
                      <a:pt x="58" y="45"/>
                      <a:pt x="58" y="30"/>
                    </a:cubicBezTo>
                    <a:cubicBezTo>
                      <a:pt x="58" y="14"/>
                      <a:pt x="44" y="0"/>
                      <a:pt x="2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55" name="Freeform 115"/>
              <p:cNvSpPr>
                <a:spLocks noChangeArrowheads="1"/>
              </p:cNvSpPr>
              <p:nvPr/>
            </p:nvSpPr>
            <p:spPr bwMode="auto">
              <a:xfrm>
                <a:off x="2422892" y="4882015"/>
                <a:ext cx="24085" cy="25938"/>
              </a:xfrm>
              <a:custGeom>
                <a:avLst/>
                <a:gdLst>
                  <a:gd name="T0" fmla="*/ 29 w 59"/>
                  <a:gd name="T1" fmla="*/ 0 h 60"/>
                  <a:gd name="T2" fmla="*/ 29 w 59"/>
                  <a:gd name="T3" fmla="*/ 0 h 60"/>
                  <a:gd name="T4" fmla="*/ 0 w 59"/>
                  <a:gd name="T5" fmla="*/ 30 h 60"/>
                  <a:gd name="T6" fmla="*/ 29 w 59"/>
                  <a:gd name="T7" fmla="*/ 59 h 60"/>
                  <a:gd name="T8" fmla="*/ 58 w 59"/>
                  <a:gd name="T9" fmla="*/ 30 h 60"/>
                  <a:gd name="T10" fmla="*/ 29 w 59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60">
                    <a:moveTo>
                      <a:pt x="29" y="0"/>
                    </a:moveTo>
                    <a:lnTo>
                      <a:pt x="29" y="0"/>
                    </a:lnTo>
                    <a:cubicBezTo>
                      <a:pt x="13" y="0"/>
                      <a:pt x="0" y="14"/>
                      <a:pt x="0" y="30"/>
                    </a:cubicBezTo>
                    <a:cubicBezTo>
                      <a:pt x="0" y="45"/>
                      <a:pt x="13" y="59"/>
                      <a:pt x="29" y="59"/>
                    </a:cubicBezTo>
                    <a:cubicBezTo>
                      <a:pt x="46" y="59"/>
                      <a:pt x="58" y="45"/>
                      <a:pt x="58" y="30"/>
                    </a:cubicBezTo>
                    <a:cubicBezTo>
                      <a:pt x="58" y="14"/>
                      <a:pt x="46" y="0"/>
                      <a:pt x="2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2856" name="Group 2855"/>
          <p:cNvGrpSpPr/>
          <p:nvPr/>
        </p:nvGrpSpPr>
        <p:grpSpPr>
          <a:xfrm>
            <a:off x="3143585" y="4748622"/>
            <a:ext cx="248259" cy="292723"/>
            <a:chOff x="3143585" y="4748622"/>
            <a:chExt cx="248259" cy="292723"/>
          </a:xfrm>
          <a:solidFill>
            <a:srgbClr val="00D35F"/>
          </a:solidFill>
        </p:grpSpPr>
        <p:sp>
          <p:nvSpPr>
            <p:cNvPr id="2857" name="Freeform 116"/>
            <p:cNvSpPr>
              <a:spLocks noChangeArrowheads="1"/>
            </p:cNvSpPr>
            <p:nvPr/>
          </p:nvSpPr>
          <p:spPr bwMode="auto">
            <a:xfrm>
              <a:off x="3232513" y="4820877"/>
              <a:ext cx="75959" cy="103750"/>
            </a:xfrm>
            <a:custGeom>
              <a:avLst/>
              <a:gdLst>
                <a:gd name="T0" fmla="*/ 83 w 179"/>
                <a:gd name="T1" fmla="*/ 2 h 245"/>
                <a:gd name="T2" fmla="*/ 83 w 179"/>
                <a:gd name="T3" fmla="*/ 2 h 245"/>
                <a:gd name="T4" fmla="*/ 23 w 179"/>
                <a:gd name="T5" fmla="*/ 30 h 245"/>
                <a:gd name="T6" fmla="*/ 3 w 179"/>
                <a:gd name="T7" fmla="*/ 91 h 245"/>
                <a:gd name="T8" fmla="*/ 16 w 179"/>
                <a:gd name="T9" fmla="*/ 103 h 245"/>
                <a:gd name="T10" fmla="*/ 26 w 179"/>
                <a:gd name="T11" fmla="*/ 90 h 245"/>
                <a:gd name="T12" fmla="*/ 41 w 179"/>
                <a:gd name="T13" fmla="*/ 44 h 245"/>
                <a:gd name="T14" fmla="*/ 85 w 179"/>
                <a:gd name="T15" fmla="*/ 25 h 245"/>
                <a:gd name="T16" fmla="*/ 140 w 179"/>
                <a:gd name="T17" fmla="*/ 55 h 245"/>
                <a:gd name="T18" fmla="*/ 134 w 179"/>
                <a:gd name="T19" fmla="*/ 126 h 245"/>
                <a:gd name="T20" fmla="*/ 103 w 179"/>
                <a:gd name="T21" fmla="*/ 158 h 245"/>
                <a:gd name="T22" fmla="*/ 73 w 179"/>
                <a:gd name="T23" fmla="*/ 233 h 245"/>
                <a:gd name="T24" fmla="*/ 84 w 179"/>
                <a:gd name="T25" fmla="*/ 244 h 245"/>
                <a:gd name="T26" fmla="*/ 96 w 179"/>
                <a:gd name="T27" fmla="*/ 233 h 245"/>
                <a:gd name="T28" fmla="*/ 119 w 179"/>
                <a:gd name="T29" fmla="*/ 175 h 245"/>
                <a:gd name="T30" fmla="*/ 152 w 179"/>
                <a:gd name="T31" fmla="*/ 140 h 245"/>
                <a:gd name="T32" fmla="*/ 161 w 179"/>
                <a:gd name="T33" fmla="*/ 43 h 245"/>
                <a:gd name="T34" fmla="*/ 83 w 179"/>
                <a:gd name="T35" fmla="*/ 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9" h="245">
                  <a:moveTo>
                    <a:pt x="83" y="2"/>
                  </a:moveTo>
                  <a:lnTo>
                    <a:pt x="83" y="2"/>
                  </a:lnTo>
                  <a:cubicBezTo>
                    <a:pt x="57" y="4"/>
                    <a:pt x="36" y="13"/>
                    <a:pt x="23" y="30"/>
                  </a:cubicBezTo>
                  <a:cubicBezTo>
                    <a:pt x="0" y="56"/>
                    <a:pt x="3" y="90"/>
                    <a:pt x="3" y="91"/>
                  </a:cubicBezTo>
                  <a:cubicBezTo>
                    <a:pt x="3" y="99"/>
                    <a:pt x="9" y="103"/>
                    <a:pt x="16" y="103"/>
                  </a:cubicBezTo>
                  <a:cubicBezTo>
                    <a:pt x="22" y="102"/>
                    <a:pt x="27" y="96"/>
                    <a:pt x="26" y="90"/>
                  </a:cubicBezTo>
                  <a:cubicBezTo>
                    <a:pt x="26" y="89"/>
                    <a:pt x="24" y="63"/>
                    <a:pt x="41" y="44"/>
                  </a:cubicBezTo>
                  <a:cubicBezTo>
                    <a:pt x="50" y="33"/>
                    <a:pt x="66" y="27"/>
                    <a:pt x="85" y="25"/>
                  </a:cubicBezTo>
                  <a:cubicBezTo>
                    <a:pt x="120" y="23"/>
                    <a:pt x="134" y="42"/>
                    <a:pt x="140" y="55"/>
                  </a:cubicBezTo>
                  <a:cubicBezTo>
                    <a:pt x="153" y="77"/>
                    <a:pt x="150" y="107"/>
                    <a:pt x="134" y="126"/>
                  </a:cubicBezTo>
                  <a:cubicBezTo>
                    <a:pt x="122" y="141"/>
                    <a:pt x="111" y="151"/>
                    <a:pt x="103" y="158"/>
                  </a:cubicBezTo>
                  <a:cubicBezTo>
                    <a:pt x="82" y="178"/>
                    <a:pt x="73" y="188"/>
                    <a:pt x="73" y="233"/>
                  </a:cubicBezTo>
                  <a:cubicBezTo>
                    <a:pt x="73" y="239"/>
                    <a:pt x="78" y="244"/>
                    <a:pt x="84" y="244"/>
                  </a:cubicBezTo>
                  <a:cubicBezTo>
                    <a:pt x="91" y="244"/>
                    <a:pt x="96" y="239"/>
                    <a:pt x="96" y="233"/>
                  </a:cubicBezTo>
                  <a:cubicBezTo>
                    <a:pt x="96" y="196"/>
                    <a:pt x="101" y="191"/>
                    <a:pt x="119" y="175"/>
                  </a:cubicBezTo>
                  <a:cubicBezTo>
                    <a:pt x="128" y="167"/>
                    <a:pt x="138" y="157"/>
                    <a:pt x="152" y="140"/>
                  </a:cubicBezTo>
                  <a:cubicBezTo>
                    <a:pt x="174" y="114"/>
                    <a:pt x="178" y="75"/>
                    <a:pt x="161" y="43"/>
                  </a:cubicBezTo>
                  <a:cubicBezTo>
                    <a:pt x="147" y="14"/>
                    <a:pt x="118" y="0"/>
                    <a:pt x="83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58" name="Freeform 117"/>
            <p:cNvSpPr>
              <a:spLocks noChangeArrowheads="1"/>
            </p:cNvSpPr>
            <p:nvPr/>
          </p:nvSpPr>
          <p:spPr bwMode="auto">
            <a:xfrm>
              <a:off x="3256597" y="4937595"/>
              <a:ext cx="20380" cy="18527"/>
            </a:xfrm>
            <a:custGeom>
              <a:avLst/>
              <a:gdLst>
                <a:gd name="T0" fmla="*/ 23 w 47"/>
                <a:gd name="T1" fmla="*/ 0 h 46"/>
                <a:gd name="T2" fmla="*/ 23 w 47"/>
                <a:gd name="T3" fmla="*/ 0 h 46"/>
                <a:gd name="T4" fmla="*/ 0 w 47"/>
                <a:gd name="T5" fmla="*/ 23 h 46"/>
                <a:gd name="T6" fmla="*/ 23 w 47"/>
                <a:gd name="T7" fmla="*/ 45 h 46"/>
                <a:gd name="T8" fmla="*/ 46 w 47"/>
                <a:gd name="T9" fmla="*/ 23 h 46"/>
                <a:gd name="T10" fmla="*/ 23 w 47"/>
                <a:gd name="T11" fmla="*/ 0 h 46"/>
                <a:gd name="T12" fmla="*/ 23 w 47"/>
                <a:gd name="T13" fmla="*/ 35 h 46"/>
                <a:gd name="T14" fmla="*/ 23 w 47"/>
                <a:gd name="T15" fmla="*/ 35 h 46"/>
                <a:gd name="T16" fmla="*/ 11 w 47"/>
                <a:gd name="T17" fmla="*/ 23 h 46"/>
                <a:gd name="T18" fmla="*/ 23 w 47"/>
                <a:gd name="T19" fmla="*/ 9 h 46"/>
                <a:gd name="T20" fmla="*/ 36 w 47"/>
                <a:gd name="T21" fmla="*/ 23 h 46"/>
                <a:gd name="T22" fmla="*/ 23 w 47"/>
                <a:gd name="T23" fmla="*/ 3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46">
                  <a:moveTo>
                    <a:pt x="23" y="0"/>
                  </a:moveTo>
                  <a:lnTo>
                    <a:pt x="23" y="0"/>
                  </a:lnTo>
                  <a:cubicBezTo>
                    <a:pt x="11" y="0"/>
                    <a:pt x="0" y="10"/>
                    <a:pt x="0" y="23"/>
                  </a:cubicBezTo>
                  <a:cubicBezTo>
                    <a:pt x="0" y="35"/>
                    <a:pt x="11" y="45"/>
                    <a:pt x="23" y="45"/>
                  </a:cubicBezTo>
                  <a:cubicBezTo>
                    <a:pt x="36" y="45"/>
                    <a:pt x="46" y="35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35"/>
                  </a:moveTo>
                  <a:lnTo>
                    <a:pt x="23" y="35"/>
                  </a:lnTo>
                  <a:cubicBezTo>
                    <a:pt x="16" y="35"/>
                    <a:pt x="11" y="29"/>
                    <a:pt x="11" y="23"/>
                  </a:cubicBezTo>
                  <a:cubicBezTo>
                    <a:pt x="11" y="15"/>
                    <a:pt x="16" y="9"/>
                    <a:pt x="23" y="9"/>
                  </a:cubicBezTo>
                  <a:cubicBezTo>
                    <a:pt x="31" y="9"/>
                    <a:pt x="36" y="15"/>
                    <a:pt x="36" y="23"/>
                  </a:cubicBezTo>
                  <a:cubicBezTo>
                    <a:pt x="36" y="29"/>
                    <a:pt x="31" y="35"/>
                    <a:pt x="23" y="3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59" name="Freeform 118"/>
            <p:cNvSpPr>
              <a:spLocks noChangeArrowheads="1"/>
            </p:cNvSpPr>
            <p:nvPr/>
          </p:nvSpPr>
          <p:spPr bwMode="auto">
            <a:xfrm>
              <a:off x="3143585" y="4748622"/>
              <a:ext cx="248259" cy="292723"/>
            </a:xfrm>
            <a:custGeom>
              <a:avLst/>
              <a:gdLst>
                <a:gd name="T0" fmla="*/ 550 w 591"/>
                <a:gd name="T1" fmla="*/ 328 h 695"/>
                <a:gd name="T2" fmla="*/ 550 w 591"/>
                <a:gd name="T3" fmla="*/ 328 h 695"/>
                <a:gd name="T4" fmla="*/ 492 w 591"/>
                <a:gd name="T5" fmla="*/ 82 h 695"/>
                <a:gd name="T6" fmla="*/ 294 w 591"/>
                <a:gd name="T7" fmla="*/ 0 h 695"/>
                <a:gd name="T8" fmla="*/ 96 w 591"/>
                <a:gd name="T9" fmla="*/ 82 h 695"/>
                <a:gd name="T10" fmla="*/ 39 w 591"/>
                <a:gd name="T11" fmla="*/ 328 h 695"/>
                <a:gd name="T12" fmla="*/ 18 w 591"/>
                <a:gd name="T13" fmla="*/ 342 h 695"/>
                <a:gd name="T14" fmla="*/ 14 w 591"/>
                <a:gd name="T15" fmla="*/ 443 h 695"/>
                <a:gd name="T16" fmla="*/ 89 w 591"/>
                <a:gd name="T17" fmla="*/ 536 h 695"/>
                <a:gd name="T18" fmla="*/ 294 w 591"/>
                <a:gd name="T19" fmla="*/ 694 h 695"/>
                <a:gd name="T20" fmla="*/ 499 w 591"/>
                <a:gd name="T21" fmla="*/ 536 h 695"/>
                <a:gd name="T22" fmla="*/ 574 w 591"/>
                <a:gd name="T23" fmla="*/ 443 h 695"/>
                <a:gd name="T24" fmla="*/ 571 w 591"/>
                <a:gd name="T25" fmla="*/ 342 h 695"/>
                <a:gd name="T26" fmla="*/ 550 w 591"/>
                <a:gd name="T27" fmla="*/ 328 h 695"/>
                <a:gd name="T28" fmla="*/ 551 w 591"/>
                <a:gd name="T29" fmla="*/ 437 h 695"/>
                <a:gd name="T30" fmla="*/ 551 w 591"/>
                <a:gd name="T31" fmla="*/ 437 h 695"/>
                <a:gd name="T32" fmla="*/ 492 w 591"/>
                <a:gd name="T33" fmla="*/ 513 h 695"/>
                <a:gd name="T34" fmla="*/ 483 w 591"/>
                <a:gd name="T35" fmla="*/ 512 h 695"/>
                <a:gd name="T36" fmla="*/ 480 w 591"/>
                <a:gd name="T37" fmla="*/ 522 h 695"/>
                <a:gd name="T38" fmla="*/ 294 w 591"/>
                <a:gd name="T39" fmla="*/ 671 h 695"/>
                <a:gd name="T40" fmla="*/ 109 w 591"/>
                <a:gd name="T41" fmla="*/ 522 h 695"/>
                <a:gd name="T42" fmla="*/ 106 w 591"/>
                <a:gd name="T43" fmla="*/ 512 h 695"/>
                <a:gd name="T44" fmla="*/ 97 w 591"/>
                <a:gd name="T45" fmla="*/ 513 h 695"/>
                <a:gd name="T46" fmla="*/ 37 w 591"/>
                <a:gd name="T47" fmla="*/ 437 h 695"/>
                <a:gd name="T48" fmla="*/ 36 w 591"/>
                <a:gd name="T49" fmla="*/ 356 h 695"/>
                <a:gd name="T50" fmla="*/ 52 w 591"/>
                <a:gd name="T51" fmla="*/ 350 h 695"/>
                <a:gd name="T52" fmla="*/ 65 w 591"/>
                <a:gd name="T53" fmla="*/ 350 h 695"/>
                <a:gd name="T54" fmla="*/ 63 w 591"/>
                <a:gd name="T55" fmla="*/ 336 h 695"/>
                <a:gd name="T56" fmla="*/ 114 w 591"/>
                <a:gd name="T57" fmla="*/ 98 h 695"/>
                <a:gd name="T58" fmla="*/ 294 w 591"/>
                <a:gd name="T59" fmla="*/ 24 h 695"/>
                <a:gd name="T60" fmla="*/ 474 w 591"/>
                <a:gd name="T61" fmla="*/ 98 h 695"/>
                <a:gd name="T62" fmla="*/ 525 w 591"/>
                <a:gd name="T63" fmla="*/ 336 h 695"/>
                <a:gd name="T64" fmla="*/ 523 w 591"/>
                <a:gd name="T65" fmla="*/ 350 h 695"/>
                <a:gd name="T66" fmla="*/ 537 w 591"/>
                <a:gd name="T67" fmla="*/ 350 h 695"/>
                <a:gd name="T68" fmla="*/ 552 w 591"/>
                <a:gd name="T69" fmla="*/ 356 h 695"/>
                <a:gd name="T70" fmla="*/ 551 w 591"/>
                <a:gd name="T71" fmla="*/ 437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91" h="695">
                  <a:moveTo>
                    <a:pt x="550" y="328"/>
                  </a:moveTo>
                  <a:lnTo>
                    <a:pt x="550" y="328"/>
                  </a:lnTo>
                  <a:cubicBezTo>
                    <a:pt x="563" y="225"/>
                    <a:pt x="543" y="141"/>
                    <a:pt x="492" y="82"/>
                  </a:cubicBezTo>
                  <a:cubicBezTo>
                    <a:pt x="446" y="29"/>
                    <a:pt x="376" y="0"/>
                    <a:pt x="294" y="0"/>
                  </a:cubicBezTo>
                  <a:cubicBezTo>
                    <a:pt x="213" y="0"/>
                    <a:pt x="142" y="29"/>
                    <a:pt x="96" y="82"/>
                  </a:cubicBezTo>
                  <a:cubicBezTo>
                    <a:pt x="46" y="141"/>
                    <a:pt x="27" y="225"/>
                    <a:pt x="39" y="328"/>
                  </a:cubicBezTo>
                  <a:cubicBezTo>
                    <a:pt x="31" y="330"/>
                    <a:pt x="24" y="335"/>
                    <a:pt x="18" y="342"/>
                  </a:cubicBezTo>
                  <a:cubicBezTo>
                    <a:pt x="0" y="366"/>
                    <a:pt x="6" y="410"/>
                    <a:pt x="14" y="443"/>
                  </a:cubicBezTo>
                  <a:cubicBezTo>
                    <a:pt x="29" y="498"/>
                    <a:pt x="57" y="532"/>
                    <a:pt x="89" y="536"/>
                  </a:cubicBezTo>
                  <a:cubicBezTo>
                    <a:pt x="128" y="649"/>
                    <a:pt x="249" y="694"/>
                    <a:pt x="294" y="694"/>
                  </a:cubicBezTo>
                  <a:cubicBezTo>
                    <a:pt x="340" y="694"/>
                    <a:pt x="461" y="649"/>
                    <a:pt x="499" y="536"/>
                  </a:cubicBezTo>
                  <a:cubicBezTo>
                    <a:pt x="532" y="532"/>
                    <a:pt x="560" y="498"/>
                    <a:pt x="574" y="443"/>
                  </a:cubicBezTo>
                  <a:cubicBezTo>
                    <a:pt x="583" y="410"/>
                    <a:pt x="590" y="366"/>
                    <a:pt x="571" y="342"/>
                  </a:cubicBezTo>
                  <a:cubicBezTo>
                    <a:pt x="566" y="335"/>
                    <a:pt x="559" y="330"/>
                    <a:pt x="550" y="328"/>
                  </a:cubicBezTo>
                  <a:close/>
                  <a:moveTo>
                    <a:pt x="551" y="437"/>
                  </a:moveTo>
                  <a:lnTo>
                    <a:pt x="551" y="437"/>
                  </a:lnTo>
                  <a:cubicBezTo>
                    <a:pt x="539" y="484"/>
                    <a:pt x="515" y="515"/>
                    <a:pt x="492" y="513"/>
                  </a:cubicBezTo>
                  <a:cubicBezTo>
                    <a:pt x="483" y="512"/>
                    <a:pt x="483" y="512"/>
                    <a:pt x="483" y="512"/>
                  </a:cubicBezTo>
                  <a:cubicBezTo>
                    <a:pt x="480" y="522"/>
                    <a:pt x="480" y="522"/>
                    <a:pt x="480" y="522"/>
                  </a:cubicBezTo>
                  <a:cubicBezTo>
                    <a:pt x="448" y="627"/>
                    <a:pt x="335" y="671"/>
                    <a:pt x="294" y="671"/>
                  </a:cubicBezTo>
                  <a:cubicBezTo>
                    <a:pt x="255" y="671"/>
                    <a:pt x="140" y="627"/>
                    <a:pt x="109" y="522"/>
                  </a:cubicBezTo>
                  <a:cubicBezTo>
                    <a:pt x="106" y="512"/>
                    <a:pt x="106" y="512"/>
                    <a:pt x="106" y="512"/>
                  </a:cubicBezTo>
                  <a:cubicBezTo>
                    <a:pt x="97" y="513"/>
                    <a:pt x="97" y="513"/>
                    <a:pt x="97" y="513"/>
                  </a:cubicBezTo>
                  <a:cubicBezTo>
                    <a:pt x="75" y="515"/>
                    <a:pt x="50" y="484"/>
                    <a:pt x="37" y="437"/>
                  </a:cubicBezTo>
                  <a:cubicBezTo>
                    <a:pt x="27" y="399"/>
                    <a:pt x="27" y="370"/>
                    <a:pt x="36" y="356"/>
                  </a:cubicBezTo>
                  <a:cubicBezTo>
                    <a:pt x="40" y="352"/>
                    <a:pt x="44" y="350"/>
                    <a:pt x="52" y="350"/>
                  </a:cubicBezTo>
                  <a:cubicBezTo>
                    <a:pt x="65" y="350"/>
                    <a:pt x="65" y="350"/>
                    <a:pt x="65" y="350"/>
                  </a:cubicBezTo>
                  <a:cubicBezTo>
                    <a:pt x="63" y="336"/>
                    <a:pt x="63" y="336"/>
                    <a:pt x="63" y="336"/>
                  </a:cubicBezTo>
                  <a:cubicBezTo>
                    <a:pt x="49" y="235"/>
                    <a:pt x="66" y="153"/>
                    <a:pt x="114" y="98"/>
                  </a:cubicBezTo>
                  <a:cubicBezTo>
                    <a:pt x="156" y="50"/>
                    <a:pt x="219" y="24"/>
                    <a:pt x="294" y="24"/>
                  </a:cubicBezTo>
                  <a:cubicBezTo>
                    <a:pt x="369" y="24"/>
                    <a:pt x="433" y="50"/>
                    <a:pt x="474" y="98"/>
                  </a:cubicBezTo>
                  <a:cubicBezTo>
                    <a:pt x="522" y="153"/>
                    <a:pt x="540" y="235"/>
                    <a:pt x="525" y="336"/>
                  </a:cubicBezTo>
                  <a:cubicBezTo>
                    <a:pt x="523" y="350"/>
                    <a:pt x="523" y="350"/>
                    <a:pt x="523" y="350"/>
                  </a:cubicBezTo>
                  <a:cubicBezTo>
                    <a:pt x="537" y="350"/>
                    <a:pt x="537" y="350"/>
                    <a:pt x="537" y="350"/>
                  </a:cubicBezTo>
                  <a:cubicBezTo>
                    <a:pt x="544" y="350"/>
                    <a:pt x="549" y="352"/>
                    <a:pt x="552" y="356"/>
                  </a:cubicBezTo>
                  <a:cubicBezTo>
                    <a:pt x="562" y="370"/>
                    <a:pt x="562" y="399"/>
                    <a:pt x="551" y="43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860" name="Group 2859"/>
          <p:cNvGrpSpPr/>
          <p:nvPr/>
        </p:nvGrpSpPr>
        <p:grpSpPr>
          <a:xfrm>
            <a:off x="3977290" y="4748622"/>
            <a:ext cx="248259" cy="292723"/>
            <a:chOff x="3977290" y="4748622"/>
            <a:chExt cx="248259" cy="292723"/>
          </a:xfrm>
          <a:solidFill>
            <a:srgbClr val="00D35F"/>
          </a:solidFill>
        </p:grpSpPr>
        <p:sp>
          <p:nvSpPr>
            <p:cNvPr id="2861" name="Freeform 119"/>
            <p:cNvSpPr>
              <a:spLocks noChangeArrowheads="1"/>
            </p:cNvSpPr>
            <p:nvPr/>
          </p:nvSpPr>
          <p:spPr bwMode="auto">
            <a:xfrm>
              <a:off x="4055103" y="4848667"/>
              <a:ext cx="103750" cy="94487"/>
            </a:xfrm>
            <a:custGeom>
              <a:avLst/>
              <a:gdLst>
                <a:gd name="T0" fmla="*/ 222 w 247"/>
                <a:gd name="T1" fmla="*/ 8 h 225"/>
                <a:gd name="T2" fmla="*/ 222 w 247"/>
                <a:gd name="T3" fmla="*/ 8 h 225"/>
                <a:gd name="T4" fmla="*/ 101 w 247"/>
                <a:gd name="T5" fmla="*/ 195 h 225"/>
                <a:gd name="T6" fmla="*/ 21 w 247"/>
                <a:gd name="T7" fmla="*/ 122 h 225"/>
                <a:gd name="T8" fmla="*/ 4 w 247"/>
                <a:gd name="T9" fmla="*/ 123 h 225"/>
                <a:gd name="T10" fmla="*/ 5 w 247"/>
                <a:gd name="T11" fmla="*/ 140 h 225"/>
                <a:gd name="T12" fmla="*/ 96 w 247"/>
                <a:gd name="T13" fmla="*/ 221 h 225"/>
                <a:gd name="T14" fmla="*/ 104 w 247"/>
                <a:gd name="T15" fmla="*/ 224 h 225"/>
                <a:gd name="T16" fmla="*/ 105 w 247"/>
                <a:gd name="T17" fmla="*/ 224 h 225"/>
                <a:gd name="T18" fmla="*/ 114 w 247"/>
                <a:gd name="T19" fmla="*/ 219 h 225"/>
                <a:gd name="T20" fmla="*/ 242 w 247"/>
                <a:gd name="T21" fmla="*/ 20 h 225"/>
                <a:gd name="T22" fmla="*/ 239 w 247"/>
                <a:gd name="T23" fmla="*/ 4 h 225"/>
                <a:gd name="T24" fmla="*/ 222 w 247"/>
                <a:gd name="T25" fmla="*/ 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25">
                  <a:moveTo>
                    <a:pt x="222" y="8"/>
                  </a:moveTo>
                  <a:lnTo>
                    <a:pt x="222" y="8"/>
                  </a:lnTo>
                  <a:cubicBezTo>
                    <a:pt x="101" y="195"/>
                    <a:pt x="101" y="195"/>
                    <a:pt x="101" y="195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17" y="118"/>
                    <a:pt x="9" y="118"/>
                    <a:pt x="4" y="123"/>
                  </a:cubicBezTo>
                  <a:cubicBezTo>
                    <a:pt x="0" y="127"/>
                    <a:pt x="1" y="135"/>
                    <a:pt x="5" y="140"/>
                  </a:cubicBezTo>
                  <a:cubicBezTo>
                    <a:pt x="96" y="221"/>
                    <a:pt x="96" y="221"/>
                    <a:pt x="96" y="221"/>
                  </a:cubicBezTo>
                  <a:cubicBezTo>
                    <a:pt x="98" y="223"/>
                    <a:pt x="101" y="224"/>
                    <a:pt x="104" y="224"/>
                  </a:cubicBezTo>
                  <a:lnTo>
                    <a:pt x="105" y="224"/>
                  </a:lnTo>
                  <a:cubicBezTo>
                    <a:pt x="109" y="224"/>
                    <a:pt x="112" y="222"/>
                    <a:pt x="114" y="219"/>
                  </a:cubicBezTo>
                  <a:cubicBezTo>
                    <a:pt x="242" y="20"/>
                    <a:pt x="242" y="20"/>
                    <a:pt x="242" y="20"/>
                  </a:cubicBezTo>
                  <a:cubicBezTo>
                    <a:pt x="246" y="15"/>
                    <a:pt x="244" y="8"/>
                    <a:pt x="239" y="4"/>
                  </a:cubicBezTo>
                  <a:cubicBezTo>
                    <a:pt x="233" y="0"/>
                    <a:pt x="226" y="2"/>
                    <a:pt x="222" y="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62" name="Freeform 120"/>
            <p:cNvSpPr>
              <a:spLocks noChangeArrowheads="1"/>
            </p:cNvSpPr>
            <p:nvPr/>
          </p:nvSpPr>
          <p:spPr bwMode="auto">
            <a:xfrm>
              <a:off x="3977290" y="4748622"/>
              <a:ext cx="248259" cy="292723"/>
            </a:xfrm>
            <a:custGeom>
              <a:avLst/>
              <a:gdLst>
                <a:gd name="T0" fmla="*/ 551 w 591"/>
                <a:gd name="T1" fmla="*/ 328 h 695"/>
                <a:gd name="T2" fmla="*/ 551 w 591"/>
                <a:gd name="T3" fmla="*/ 328 h 695"/>
                <a:gd name="T4" fmla="*/ 493 w 591"/>
                <a:gd name="T5" fmla="*/ 82 h 695"/>
                <a:gd name="T6" fmla="*/ 295 w 591"/>
                <a:gd name="T7" fmla="*/ 0 h 695"/>
                <a:gd name="T8" fmla="*/ 97 w 591"/>
                <a:gd name="T9" fmla="*/ 82 h 695"/>
                <a:gd name="T10" fmla="*/ 40 w 591"/>
                <a:gd name="T11" fmla="*/ 328 h 695"/>
                <a:gd name="T12" fmla="*/ 19 w 591"/>
                <a:gd name="T13" fmla="*/ 342 h 695"/>
                <a:gd name="T14" fmla="*/ 16 w 591"/>
                <a:gd name="T15" fmla="*/ 443 h 695"/>
                <a:gd name="T16" fmla="*/ 90 w 591"/>
                <a:gd name="T17" fmla="*/ 536 h 695"/>
                <a:gd name="T18" fmla="*/ 295 w 591"/>
                <a:gd name="T19" fmla="*/ 694 h 695"/>
                <a:gd name="T20" fmla="*/ 501 w 591"/>
                <a:gd name="T21" fmla="*/ 536 h 695"/>
                <a:gd name="T22" fmla="*/ 575 w 591"/>
                <a:gd name="T23" fmla="*/ 443 h 695"/>
                <a:gd name="T24" fmla="*/ 572 w 591"/>
                <a:gd name="T25" fmla="*/ 342 h 695"/>
                <a:gd name="T26" fmla="*/ 551 w 591"/>
                <a:gd name="T27" fmla="*/ 328 h 695"/>
                <a:gd name="T28" fmla="*/ 552 w 591"/>
                <a:gd name="T29" fmla="*/ 437 h 695"/>
                <a:gd name="T30" fmla="*/ 552 w 591"/>
                <a:gd name="T31" fmla="*/ 437 h 695"/>
                <a:gd name="T32" fmla="*/ 493 w 591"/>
                <a:gd name="T33" fmla="*/ 513 h 695"/>
                <a:gd name="T34" fmla="*/ 483 w 591"/>
                <a:gd name="T35" fmla="*/ 512 h 695"/>
                <a:gd name="T36" fmla="*/ 481 w 591"/>
                <a:gd name="T37" fmla="*/ 522 h 695"/>
                <a:gd name="T38" fmla="*/ 295 w 591"/>
                <a:gd name="T39" fmla="*/ 671 h 695"/>
                <a:gd name="T40" fmla="*/ 109 w 591"/>
                <a:gd name="T41" fmla="*/ 522 h 695"/>
                <a:gd name="T42" fmla="*/ 107 w 591"/>
                <a:gd name="T43" fmla="*/ 512 h 695"/>
                <a:gd name="T44" fmla="*/ 98 w 591"/>
                <a:gd name="T45" fmla="*/ 513 h 695"/>
                <a:gd name="T46" fmla="*/ 38 w 591"/>
                <a:gd name="T47" fmla="*/ 437 h 695"/>
                <a:gd name="T48" fmla="*/ 37 w 591"/>
                <a:gd name="T49" fmla="*/ 356 h 695"/>
                <a:gd name="T50" fmla="*/ 52 w 591"/>
                <a:gd name="T51" fmla="*/ 350 h 695"/>
                <a:gd name="T52" fmla="*/ 66 w 591"/>
                <a:gd name="T53" fmla="*/ 350 h 695"/>
                <a:gd name="T54" fmla="*/ 64 w 591"/>
                <a:gd name="T55" fmla="*/ 336 h 695"/>
                <a:gd name="T56" fmla="*/ 115 w 591"/>
                <a:gd name="T57" fmla="*/ 98 h 695"/>
                <a:gd name="T58" fmla="*/ 295 w 591"/>
                <a:gd name="T59" fmla="*/ 24 h 695"/>
                <a:gd name="T60" fmla="*/ 475 w 591"/>
                <a:gd name="T61" fmla="*/ 98 h 695"/>
                <a:gd name="T62" fmla="*/ 526 w 591"/>
                <a:gd name="T63" fmla="*/ 336 h 695"/>
                <a:gd name="T64" fmla="*/ 524 w 591"/>
                <a:gd name="T65" fmla="*/ 350 h 695"/>
                <a:gd name="T66" fmla="*/ 537 w 591"/>
                <a:gd name="T67" fmla="*/ 350 h 695"/>
                <a:gd name="T68" fmla="*/ 553 w 591"/>
                <a:gd name="T69" fmla="*/ 356 h 695"/>
                <a:gd name="T70" fmla="*/ 552 w 591"/>
                <a:gd name="T71" fmla="*/ 437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91" h="695">
                  <a:moveTo>
                    <a:pt x="551" y="328"/>
                  </a:moveTo>
                  <a:lnTo>
                    <a:pt x="551" y="328"/>
                  </a:lnTo>
                  <a:cubicBezTo>
                    <a:pt x="563" y="225"/>
                    <a:pt x="544" y="141"/>
                    <a:pt x="493" y="82"/>
                  </a:cubicBezTo>
                  <a:cubicBezTo>
                    <a:pt x="447" y="29"/>
                    <a:pt x="377" y="0"/>
                    <a:pt x="295" y="0"/>
                  </a:cubicBezTo>
                  <a:cubicBezTo>
                    <a:pt x="214" y="0"/>
                    <a:pt x="143" y="29"/>
                    <a:pt x="97" y="82"/>
                  </a:cubicBezTo>
                  <a:cubicBezTo>
                    <a:pt x="47" y="141"/>
                    <a:pt x="27" y="225"/>
                    <a:pt x="40" y="328"/>
                  </a:cubicBezTo>
                  <a:cubicBezTo>
                    <a:pt x="31" y="330"/>
                    <a:pt x="24" y="335"/>
                    <a:pt x="19" y="342"/>
                  </a:cubicBezTo>
                  <a:cubicBezTo>
                    <a:pt x="0" y="366"/>
                    <a:pt x="6" y="410"/>
                    <a:pt x="16" y="443"/>
                  </a:cubicBezTo>
                  <a:cubicBezTo>
                    <a:pt x="29" y="498"/>
                    <a:pt x="57" y="532"/>
                    <a:pt x="90" y="536"/>
                  </a:cubicBezTo>
                  <a:cubicBezTo>
                    <a:pt x="128" y="649"/>
                    <a:pt x="250" y="694"/>
                    <a:pt x="295" y="694"/>
                  </a:cubicBezTo>
                  <a:cubicBezTo>
                    <a:pt x="341" y="694"/>
                    <a:pt x="462" y="649"/>
                    <a:pt x="501" y="536"/>
                  </a:cubicBezTo>
                  <a:cubicBezTo>
                    <a:pt x="532" y="532"/>
                    <a:pt x="560" y="498"/>
                    <a:pt x="575" y="443"/>
                  </a:cubicBezTo>
                  <a:cubicBezTo>
                    <a:pt x="583" y="410"/>
                    <a:pt x="590" y="366"/>
                    <a:pt x="572" y="342"/>
                  </a:cubicBezTo>
                  <a:cubicBezTo>
                    <a:pt x="566" y="335"/>
                    <a:pt x="559" y="330"/>
                    <a:pt x="551" y="328"/>
                  </a:cubicBezTo>
                  <a:close/>
                  <a:moveTo>
                    <a:pt x="552" y="437"/>
                  </a:moveTo>
                  <a:lnTo>
                    <a:pt x="552" y="437"/>
                  </a:lnTo>
                  <a:cubicBezTo>
                    <a:pt x="539" y="484"/>
                    <a:pt x="516" y="515"/>
                    <a:pt x="493" y="513"/>
                  </a:cubicBezTo>
                  <a:cubicBezTo>
                    <a:pt x="483" y="512"/>
                    <a:pt x="483" y="512"/>
                    <a:pt x="483" y="512"/>
                  </a:cubicBezTo>
                  <a:cubicBezTo>
                    <a:pt x="481" y="522"/>
                    <a:pt x="481" y="522"/>
                    <a:pt x="481" y="522"/>
                  </a:cubicBezTo>
                  <a:cubicBezTo>
                    <a:pt x="449" y="627"/>
                    <a:pt x="335" y="671"/>
                    <a:pt x="295" y="671"/>
                  </a:cubicBezTo>
                  <a:cubicBezTo>
                    <a:pt x="255" y="671"/>
                    <a:pt x="141" y="627"/>
                    <a:pt x="109" y="522"/>
                  </a:cubicBezTo>
                  <a:cubicBezTo>
                    <a:pt x="107" y="512"/>
                    <a:pt x="107" y="512"/>
                    <a:pt x="107" y="512"/>
                  </a:cubicBezTo>
                  <a:cubicBezTo>
                    <a:pt x="98" y="513"/>
                    <a:pt x="98" y="513"/>
                    <a:pt x="98" y="513"/>
                  </a:cubicBezTo>
                  <a:cubicBezTo>
                    <a:pt x="74" y="515"/>
                    <a:pt x="50" y="484"/>
                    <a:pt x="38" y="437"/>
                  </a:cubicBezTo>
                  <a:cubicBezTo>
                    <a:pt x="27" y="399"/>
                    <a:pt x="27" y="370"/>
                    <a:pt x="37" y="356"/>
                  </a:cubicBezTo>
                  <a:cubicBezTo>
                    <a:pt x="41" y="352"/>
                    <a:pt x="46" y="350"/>
                    <a:pt x="52" y="350"/>
                  </a:cubicBezTo>
                  <a:cubicBezTo>
                    <a:pt x="66" y="350"/>
                    <a:pt x="66" y="350"/>
                    <a:pt x="66" y="350"/>
                  </a:cubicBezTo>
                  <a:cubicBezTo>
                    <a:pt x="64" y="336"/>
                    <a:pt x="64" y="336"/>
                    <a:pt x="64" y="336"/>
                  </a:cubicBezTo>
                  <a:cubicBezTo>
                    <a:pt x="50" y="235"/>
                    <a:pt x="67" y="153"/>
                    <a:pt x="115" y="98"/>
                  </a:cubicBezTo>
                  <a:cubicBezTo>
                    <a:pt x="156" y="50"/>
                    <a:pt x="221" y="24"/>
                    <a:pt x="295" y="24"/>
                  </a:cubicBezTo>
                  <a:cubicBezTo>
                    <a:pt x="370" y="24"/>
                    <a:pt x="434" y="50"/>
                    <a:pt x="475" y="98"/>
                  </a:cubicBezTo>
                  <a:cubicBezTo>
                    <a:pt x="523" y="153"/>
                    <a:pt x="540" y="235"/>
                    <a:pt x="526" y="336"/>
                  </a:cubicBezTo>
                  <a:cubicBezTo>
                    <a:pt x="524" y="350"/>
                    <a:pt x="524" y="350"/>
                    <a:pt x="524" y="350"/>
                  </a:cubicBezTo>
                  <a:cubicBezTo>
                    <a:pt x="537" y="350"/>
                    <a:pt x="537" y="350"/>
                    <a:pt x="537" y="350"/>
                  </a:cubicBezTo>
                  <a:cubicBezTo>
                    <a:pt x="545" y="350"/>
                    <a:pt x="550" y="352"/>
                    <a:pt x="553" y="356"/>
                  </a:cubicBezTo>
                  <a:cubicBezTo>
                    <a:pt x="563" y="370"/>
                    <a:pt x="562" y="399"/>
                    <a:pt x="552" y="43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4372" name="Freeform 121"/>
          <p:cNvSpPr>
            <a:spLocks noChangeArrowheads="1"/>
          </p:cNvSpPr>
          <p:nvPr/>
        </p:nvSpPr>
        <p:spPr bwMode="auto">
          <a:xfrm>
            <a:off x="7537450" y="4716463"/>
            <a:ext cx="138113" cy="355600"/>
          </a:xfrm>
          <a:custGeom>
            <a:avLst/>
            <a:gdLst>
              <a:gd name="T0" fmla="*/ 136677 w 326"/>
              <a:gd name="T1" fmla="*/ 93764 h 846"/>
              <a:gd name="T2" fmla="*/ 136677 w 326"/>
              <a:gd name="T3" fmla="*/ 93764 h 846"/>
              <a:gd name="T4" fmla="*/ 77801 w 326"/>
              <a:gd name="T5" fmla="*/ 59706 h 846"/>
              <a:gd name="T6" fmla="*/ 98828 w 326"/>
              <a:gd name="T7" fmla="*/ 30694 h 846"/>
              <a:gd name="T8" fmla="*/ 68128 w 326"/>
              <a:gd name="T9" fmla="*/ 0 h 846"/>
              <a:gd name="T10" fmla="*/ 37429 w 326"/>
              <a:gd name="T11" fmla="*/ 30694 h 846"/>
              <a:gd name="T12" fmla="*/ 58876 w 326"/>
              <a:gd name="T13" fmla="*/ 59706 h 846"/>
              <a:gd name="T14" fmla="*/ 0 w 326"/>
              <a:gd name="T15" fmla="*/ 93764 h 846"/>
              <a:gd name="T16" fmla="*/ 0 w 326"/>
              <a:gd name="T17" fmla="*/ 195096 h 846"/>
              <a:gd name="T18" fmla="*/ 17242 w 326"/>
              <a:gd name="T19" fmla="*/ 210653 h 846"/>
              <a:gd name="T20" fmla="*/ 17242 w 326"/>
              <a:gd name="T21" fmla="*/ 210653 h 846"/>
              <a:gd name="T22" fmla="*/ 30700 w 326"/>
              <a:gd name="T23" fmla="*/ 206028 h 846"/>
              <a:gd name="T24" fmla="*/ 32382 w 326"/>
              <a:gd name="T25" fmla="*/ 336373 h 846"/>
              <a:gd name="T26" fmla="*/ 50886 w 326"/>
              <a:gd name="T27" fmla="*/ 355294 h 846"/>
              <a:gd name="T28" fmla="*/ 68549 w 326"/>
              <a:gd name="T29" fmla="*/ 342680 h 846"/>
              <a:gd name="T30" fmla="*/ 86632 w 326"/>
              <a:gd name="T31" fmla="*/ 355294 h 846"/>
              <a:gd name="T32" fmla="*/ 105137 w 326"/>
              <a:gd name="T33" fmla="*/ 336373 h 846"/>
              <a:gd name="T34" fmla="*/ 106819 w 326"/>
              <a:gd name="T35" fmla="*/ 206028 h 846"/>
              <a:gd name="T36" fmla="*/ 119435 w 326"/>
              <a:gd name="T37" fmla="*/ 210653 h 846"/>
              <a:gd name="T38" fmla="*/ 119435 w 326"/>
              <a:gd name="T39" fmla="*/ 210653 h 846"/>
              <a:gd name="T40" fmla="*/ 136677 w 326"/>
              <a:gd name="T41" fmla="*/ 195096 h 846"/>
              <a:gd name="T42" fmla="*/ 136677 w 326"/>
              <a:gd name="T43" fmla="*/ 93764 h 846"/>
              <a:gd name="T44" fmla="*/ 47522 w 326"/>
              <a:gd name="T45" fmla="*/ 30694 h 846"/>
              <a:gd name="T46" fmla="*/ 47522 w 326"/>
              <a:gd name="T47" fmla="*/ 30694 h 846"/>
              <a:gd name="T48" fmla="*/ 68128 w 326"/>
              <a:gd name="T49" fmla="*/ 9671 h 846"/>
              <a:gd name="T50" fmla="*/ 89156 w 326"/>
              <a:gd name="T51" fmla="*/ 30694 h 846"/>
              <a:gd name="T52" fmla="*/ 68128 w 326"/>
              <a:gd name="T53" fmla="*/ 51297 h 846"/>
              <a:gd name="T54" fmla="*/ 47522 w 326"/>
              <a:gd name="T55" fmla="*/ 30694 h 846"/>
              <a:gd name="T56" fmla="*/ 119435 w 326"/>
              <a:gd name="T57" fmla="*/ 200983 h 846"/>
              <a:gd name="T58" fmla="*/ 119435 w 326"/>
              <a:gd name="T59" fmla="*/ 200983 h 846"/>
              <a:gd name="T60" fmla="*/ 111865 w 326"/>
              <a:gd name="T61" fmla="*/ 195096 h 846"/>
              <a:gd name="T62" fmla="*/ 111865 w 326"/>
              <a:gd name="T63" fmla="*/ 191732 h 846"/>
              <a:gd name="T64" fmla="*/ 111024 w 326"/>
              <a:gd name="T65" fmla="*/ 113105 h 846"/>
              <a:gd name="T66" fmla="*/ 97146 w 326"/>
              <a:gd name="T67" fmla="*/ 113105 h 846"/>
              <a:gd name="T68" fmla="*/ 97146 w 326"/>
              <a:gd name="T69" fmla="*/ 115208 h 846"/>
              <a:gd name="T70" fmla="*/ 95043 w 326"/>
              <a:gd name="T71" fmla="*/ 336373 h 846"/>
              <a:gd name="T72" fmla="*/ 86632 w 326"/>
              <a:gd name="T73" fmla="*/ 345623 h 846"/>
              <a:gd name="T74" fmla="*/ 77380 w 326"/>
              <a:gd name="T75" fmla="*/ 337634 h 846"/>
              <a:gd name="T76" fmla="*/ 76119 w 326"/>
              <a:gd name="T77" fmla="*/ 209392 h 846"/>
              <a:gd name="T78" fmla="*/ 68970 w 326"/>
              <a:gd name="T79" fmla="*/ 202664 h 846"/>
              <a:gd name="T80" fmla="*/ 68128 w 326"/>
              <a:gd name="T81" fmla="*/ 202664 h 846"/>
              <a:gd name="T82" fmla="*/ 68128 w 326"/>
              <a:gd name="T83" fmla="*/ 202664 h 846"/>
              <a:gd name="T84" fmla="*/ 61400 w 326"/>
              <a:gd name="T85" fmla="*/ 209392 h 846"/>
              <a:gd name="T86" fmla="*/ 59718 w 326"/>
              <a:gd name="T87" fmla="*/ 337634 h 846"/>
              <a:gd name="T88" fmla="*/ 50886 w 326"/>
              <a:gd name="T89" fmla="*/ 345623 h 846"/>
              <a:gd name="T90" fmla="*/ 42475 w 326"/>
              <a:gd name="T91" fmla="*/ 336373 h 846"/>
              <a:gd name="T92" fmla="*/ 40372 w 326"/>
              <a:gd name="T93" fmla="*/ 115208 h 846"/>
              <a:gd name="T94" fmla="*/ 40372 w 326"/>
              <a:gd name="T95" fmla="*/ 113105 h 846"/>
              <a:gd name="T96" fmla="*/ 26074 w 326"/>
              <a:gd name="T97" fmla="*/ 113105 h 846"/>
              <a:gd name="T98" fmla="*/ 25233 w 326"/>
              <a:gd name="T99" fmla="*/ 195096 h 846"/>
              <a:gd name="T100" fmla="*/ 17242 w 326"/>
              <a:gd name="T101" fmla="*/ 200983 h 846"/>
              <a:gd name="T102" fmla="*/ 17242 w 326"/>
              <a:gd name="T103" fmla="*/ 200983 h 846"/>
              <a:gd name="T104" fmla="*/ 10093 w 326"/>
              <a:gd name="T105" fmla="*/ 195096 h 846"/>
              <a:gd name="T106" fmla="*/ 10093 w 326"/>
              <a:gd name="T107" fmla="*/ 93764 h 846"/>
              <a:gd name="T108" fmla="*/ 68970 w 326"/>
              <a:gd name="T109" fmla="*/ 68956 h 846"/>
              <a:gd name="T110" fmla="*/ 126584 w 326"/>
              <a:gd name="T111" fmla="*/ 93764 h 846"/>
              <a:gd name="T112" fmla="*/ 127005 w 326"/>
              <a:gd name="T113" fmla="*/ 195096 h 846"/>
              <a:gd name="T114" fmla="*/ 119435 w 326"/>
              <a:gd name="T115" fmla="*/ 200983 h 84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326" h="846">
                <a:moveTo>
                  <a:pt x="325" y="223"/>
                </a:moveTo>
                <a:lnTo>
                  <a:pt x="325" y="223"/>
                </a:lnTo>
                <a:cubicBezTo>
                  <a:pt x="325" y="187"/>
                  <a:pt x="300" y="147"/>
                  <a:pt x="185" y="142"/>
                </a:cubicBezTo>
                <a:cubicBezTo>
                  <a:pt x="214" y="132"/>
                  <a:pt x="235" y="105"/>
                  <a:pt x="235" y="73"/>
                </a:cubicBezTo>
                <a:cubicBezTo>
                  <a:pt x="235" y="32"/>
                  <a:pt x="203" y="0"/>
                  <a:pt x="162" y="0"/>
                </a:cubicBezTo>
                <a:cubicBezTo>
                  <a:pt x="122" y="0"/>
                  <a:pt x="89" y="32"/>
                  <a:pt x="89" y="73"/>
                </a:cubicBezTo>
                <a:cubicBezTo>
                  <a:pt x="89" y="105"/>
                  <a:pt x="111" y="132"/>
                  <a:pt x="140" y="142"/>
                </a:cubicBezTo>
                <a:cubicBezTo>
                  <a:pt x="50" y="146"/>
                  <a:pt x="0" y="174"/>
                  <a:pt x="0" y="223"/>
                </a:cubicBezTo>
                <a:cubicBezTo>
                  <a:pt x="0" y="464"/>
                  <a:pt x="0" y="464"/>
                  <a:pt x="0" y="464"/>
                </a:cubicBezTo>
                <a:cubicBezTo>
                  <a:pt x="0" y="485"/>
                  <a:pt x="18" y="501"/>
                  <a:pt x="41" y="501"/>
                </a:cubicBezTo>
                <a:cubicBezTo>
                  <a:pt x="53" y="501"/>
                  <a:pt x="64" y="497"/>
                  <a:pt x="73" y="490"/>
                </a:cubicBezTo>
                <a:cubicBezTo>
                  <a:pt x="74" y="572"/>
                  <a:pt x="75" y="675"/>
                  <a:pt x="77" y="800"/>
                </a:cubicBezTo>
                <a:cubicBezTo>
                  <a:pt x="77" y="823"/>
                  <a:pt x="98" y="845"/>
                  <a:pt x="121" y="845"/>
                </a:cubicBezTo>
                <a:cubicBezTo>
                  <a:pt x="140" y="845"/>
                  <a:pt x="157" y="833"/>
                  <a:pt x="163" y="815"/>
                </a:cubicBezTo>
                <a:cubicBezTo>
                  <a:pt x="170" y="833"/>
                  <a:pt x="186" y="845"/>
                  <a:pt x="206" y="845"/>
                </a:cubicBezTo>
                <a:cubicBezTo>
                  <a:pt x="229" y="845"/>
                  <a:pt x="250" y="823"/>
                  <a:pt x="250" y="800"/>
                </a:cubicBezTo>
                <a:cubicBezTo>
                  <a:pt x="252" y="675"/>
                  <a:pt x="253" y="572"/>
                  <a:pt x="254" y="490"/>
                </a:cubicBezTo>
                <a:cubicBezTo>
                  <a:pt x="262" y="498"/>
                  <a:pt x="273" y="501"/>
                  <a:pt x="284" y="501"/>
                </a:cubicBezTo>
                <a:cubicBezTo>
                  <a:pt x="304" y="501"/>
                  <a:pt x="325" y="488"/>
                  <a:pt x="325" y="464"/>
                </a:cubicBezTo>
                <a:lnTo>
                  <a:pt x="325" y="223"/>
                </a:lnTo>
                <a:close/>
                <a:moveTo>
                  <a:pt x="113" y="73"/>
                </a:moveTo>
                <a:lnTo>
                  <a:pt x="113" y="73"/>
                </a:lnTo>
                <a:cubicBezTo>
                  <a:pt x="113" y="46"/>
                  <a:pt x="135" y="23"/>
                  <a:pt x="162" y="23"/>
                </a:cubicBezTo>
                <a:cubicBezTo>
                  <a:pt x="189" y="23"/>
                  <a:pt x="212" y="46"/>
                  <a:pt x="212" y="73"/>
                </a:cubicBezTo>
                <a:cubicBezTo>
                  <a:pt x="212" y="100"/>
                  <a:pt x="189" y="122"/>
                  <a:pt x="162" y="122"/>
                </a:cubicBezTo>
                <a:cubicBezTo>
                  <a:pt x="135" y="122"/>
                  <a:pt x="113" y="100"/>
                  <a:pt x="113" y="73"/>
                </a:cubicBezTo>
                <a:close/>
                <a:moveTo>
                  <a:pt x="284" y="478"/>
                </a:moveTo>
                <a:lnTo>
                  <a:pt x="284" y="478"/>
                </a:lnTo>
                <a:cubicBezTo>
                  <a:pt x="283" y="478"/>
                  <a:pt x="266" y="478"/>
                  <a:pt x="266" y="464"/>
                </a:cubicBezTo>
                <a:cubicBezTo>
                  <a:pt x="266" y="456"/>
                  <a:pt x="266" y="456"/>
                  <a:pt x="266" y="456"/>
                </a:cubicBezTo>
                <a:cubicBezTo>
                  <a:pt x="265" y="422"/>
                  <a:pt x="264" y="290"/>
                  <a:pt x="264" y="269"/>
                </a:cubicBezTo>
                <a:cubicBezTo>
                  <a:pt x="264" y="239"/>
                  <a:pt x="231" y="239"/>
                  <a:pt x="231" y="269"/>
                </a:cubicBezTo>
                <a:cubicBezTo>
                  <a:pt x="231" y="274"/>
                  <a:pt x="231" y="274"/>
                  <a:pt x="231" y="274"/>
                </a:cubicBezTo>
                <a:cubicBezTo>
                  <a:pt x="233" y="316"/>
                  <a:pt x="231" y="493"/>
                  <a:pt x="226" y="800"/>
                </a:cubicBezTo>
                <a:cubicBezTo>
                  <a:pt x="226" y="811"/>
                  <a:pt x="215" y="822"/>
                  <a:pt x="206" y="822"/>
                </a:cubicBezTo>
                <a:cubicBezTo>
                  <a:pt x="195" y="822"/>
                  <a:pt x="184" y="813"/>
                  <a:pt x="184" y="803"/>
                </a:cubicBezTo>
                <a:cubicBezTo>
                  <a:pt x="184" y="803"/>
                  <a:pt x="181" y="511"/>
                  <a:pt x="181" y="498"/>
                </a:cubicBezTo>
                <a:cubicBezTo>
                  <a:pt x="181" y="488"/>
                  <a:pt x="174" y="482"/>
                  <a:pt x="164" y="482"/>
                </a:cubicBezTo>
                <a:cubicBezTo>
                  <a:pt x="162" y="482"/>
                  <a:pt x="162" y="482"/>
                  <a:pt x="162" y="482"/>
                </a:cubicBezTo>
                <a:cubicBezTo>
                  <a:pt x="153" y="482"/>
                  <a:pt x="146" y="488"/>
                  <a:pt x="146" y="498"/>
                </a:cubicBezTo>
                <a:cubicBezTo>
                  <a:pt x="146" y="511"/>
                  <a:pt x="142" y="803"/>
                  <a:pt x="142" y="803"/>
                </a:cubicBezTo>
                <a:cubicBezTo>
                  <a:pt x="142" y="813"/>
                  <a:pt x="132" y="822"/>
                  <a:pt x="121" y="822"/>
                </a:cubicBezTo>
                <a:cubicBezTo>
                  <a:pt x="111" y="822"/>
                  <a:pt x="101" y="811"/>
                  <a:pt x="101" y="800"/>
                </a:cubicBezTo>
                <a:cubicBezTo>
                  <a:pt x="96" y="493"/>
                  <a:pt x="94" y="316"/>
                  <a:pt x="96" y="274"/>
                </a:cubicBezTo>
                <a:cubicBezTo>
                  <a:pt x="96" y="269"/>
                  <a:pt x="96" y="269"/>
                  <a:pt x="96" y="269"/>
                </a:cubicBezTo>
                <a:cubicBezTo>
                  <a:pt x="96" y="239"/>
                  <a:pt x="62" y="239"/>
                  <a:pt x="62" y="269"/>
                </a:cubicBezTo>
                <a:cubicBezTo>
                  <a:pt x="62" y="295"/>
                  <a:pt x="60" y="462"/>
                  <a:pt x="60" y="464"/>
                </a:cubicBezTo>
                <a:cubicBezTo>
                  <a:pt x="60" y="475"/>
                  <a:pt x="48" y="478"/>
                  <a:pt x="41" y="478"/>
                </a:cubicBezTo>
                <a:cubicBezTo>
                  <a:pt x="40" y="478"/>
                  <a:pt x="24" y="477"/>
                  <a:pt x="24" y="464"/>
                </a:cubicBezTo>
                <a:cubicBezTo>
                  <a:pt x="24" y="223"/>
                  <a:pt x="24" y="223"/>
                  <a:pt x="24" y="223"/>
                </a:cubicBezTo>
                <a:cubicBezTo>
                  <a:pt x="24" y="170"/>
                  <a:pt x="121" y="164"/>
                  <a:pt x="164" y="164"/>
                </a:cubicBezTo>
                <a:cubicBezTo>
                  <a:pt x="215" y="164"/>
                  <a:pt x="301" y="172"/>
                  <a:pt x="301" y="223"/>
                </a:cubicBezTo>
                <a:cubicBezTo>
                  <a:pt x="302" y="464"/>
                  <a:pt x="302" y="464"/>
                  <a:pt x="302" y="464"/>
                </a:cubicBezTo>
                <a:cubicBezTo>
                  <a:pt x="302" y="477"/>
                  <a:pt x="286" y="478"/>
                  <a:pt x="284" y="478"/>
                </a:cubicBez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64" name="Group 2863"/>
          <p:cNvGrpSpPr/>
          <p:nvPr/>
        </p:nvGrpSpPr>
        <p:grpSpPr>
          <a:xfrm>
            <a:off x="8357023" y="4735654"/>
            <a:ext cx="231584" cy="316807"/>
            <a:chOff x="8357023" y="4735654"/>
            <a:chExt cx="231584" cy="316807"/>
          </a:xfrm>
          <a:solidFill>
            <a:srgbClr val="00D35F"/>
          </a:solidFill>
        </p:grpSpPr>
        <p:sp>
          <p:nvSpPr>
            <p:cNvPr id="2865" name="Freeform 122"/>
            <p:cNvSpPr>
              <a:spLocks noChangeArrowheads="1"/>
            </p:cNvSpPr>
            <p:nvPr/>
          </p:nvSpPr>
          <p:spPr bwMode="auto">
            <a:xfrm>
              <a:off x="8438541" y="4735654"/>
              <a:ext cx="62991" cy="62991"/>
            </a:xfrm>
            <a:custGeom>
              <a:avLst/>
              <a:gdLst>
                <a:gd name="T0" fmla="*/ 0 w 148"/>
                <a:gd name="T1" fmla="*/ 74 h 150"/>
                <a:gd name="T2" fmla="*/ 0 w 148"/>
                <a:gd name="T3" fmla="*/ 74 h 150"/>
                <a:gd name="T4" fmla="*/ 74 w 148"/>
                <a:gd name="T5" fmla="*/ 149 h 150"/>
                <a:gd name="T6" fmla="*/ 147 w 148"/>
                <a:gd name="T7" fmla="*/ 74 h 150"/>
                <a:gd name="T8" fmla="*/ 74 w 148"/>
                <a:gd name="T9" fmla="*/ 0 h 150"/>
                <a:gd name="T10" fmla="*/ 0 w 148"/>
                <a:gd name="T11" fmla="*/ 74 h 150"/>
                <a:gd name="T12" fmla="*/ 125 w 148"/>
                <a:gd name="T13" fmla="*/ 74 h 150"/>
                <a:gd name="T14" fmla="*/ 125 w 148"/>
                <a:gd name="T15" fmla="*/ 74 h 150"/>
                <a:gd name="T16" fmla="*/ 74 w 148"/>
                <a:gd name="T17" fmla="*/ 125 h 150"/>
                <a:gd name="T18" fmla="*/ 23 w 148"/>
                <a:gd name="T19" fmla="*/ 74 h 150"/>
                <a:gd name="T20" fmla="*/ 74 w 148"/>
                <a:gd name="T21" fmla="*/ 23 h 150"/>
                <a:gd name="T22" fmla="*/ 125 w 148"/>
                <a:gd name="T23" fmla="*/ 7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150">
                  <a:moveTo>
                    <a:pt x="0" y="74"/>
                  </a:moveTo>
                  <a:lnTo>
                    <a:pt x="0" y="74"/>
                  </a:lnTo>
                  <a:cubicBezTo>
                    <a:pt x="0" y="115"/>
                    <a:pt x="33" y="149"/>
                    <a:pt x="74" y="149"/>
                  </a:cubicBezTo>
                  <a:cubicBezTo>
                    <a:pt x="114" y="149"/>
                    <a:pt x="147" y="115"/>
                    <a:pt x="147" y="74"/>
                  </a:cubicBezTo>
                  <a:cubicBezTo>
                    <a:pt x="147" y="33"/>
                    <a:pt x="114" y="0"/>
                    <a:pt x="74" y="0"/>
                  </a:cubicBezTo>
                  <a:cubicBezTo>
                    <a:pt x="33" y="0"/>
                    <a:pt x="0" y="33"/>
                    <a:pt x="0" y="74"/>
                  </a:cubicBezTo>
                  <a:close/>
                  <a:moveTo>
                    <a:pt x="125" y="74"/>
                  </a:moveTo>
                  <a:lnTo>
                    <a:pt x="125" y="74"/>
                  </a:lnTo>
                  <a:cubicBezTo>
                    <a:pt x="125" y="102"/>
                    <a:pt x="102" y="125"/>
                    <a:pt x="74" y="125"/>
                  </a:cubicBezTo>
                  <a:cubicBezTo>
                    <a:pt x="45" y="125"/>
                    <a:pt x="23" y="102"/>
                    <a:pt x="23" y="74"/>
                  </a:cubicBezTo>
                  <a:cubicBezTo>
                    <a:pt x="23" y="46"/>
                    <a:pt x="45" y="23"/>
                    <a:pt x="74" y="23"/>
                  </a:cubicBezTo>
                  <a:cubicBezTo>
                    <a:pt x="102" y="23"/>
                    <a:pt x="125" y="46"/>
                    <a:pt x="125" y="7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66" name="Freeform 123"/>
            <p:cNvSpPr>
              <a:spLocks noChangeArrowheads="1"/>
            </p:cNvSpPr>
            <p:nvPr/>
          </p:nvSpPr>
          <p:spPr bwMode="auto">
            <a:xfrm>
              <a:off x="8357023" y="4802350"/>
              <a:ext cx="207500" cy="224174"/>
            </a:xfrm>
            <a:custGeom>
              <a:avLst/>
              <a:gdLst>
                <a:gd name="T0" fmla="*/ 369 w 494"/>
                <a:gd name="T1" fmla="*/ 283 h 532"/>
                <a:gd name="T2" fmla="*/ 369 w 494"/>
                <a:gd name="T3" fmla="*/ 283 h 532"/>
                <a:gd name="T4" fmla="*/ 420 w 494"/>
                <a:gd name="T5" fmla="*/ 303 h 532"/>
                <a:gd name="T6" fmla="*/ 493 w 494"/>
                <a:gd name="T7" fmla="*/ 229 h 532"/>
                <a:gd name="T8" fmla="*/ 420 w 494"/>
                <a:gd name="T9" fmla="*/ 154 h 532"/>
                <a:gd name="T10" fmla="*/ 395 w 494"/>
                <a:gd name="T11" fmla="*/ 159 h 532"/>
                <a:gd name="T12" fmla="*/ 395 w 494"/>
                <a:gd name="T13" fmla="*/ 115 h 532"/>
                <a:gd name="T14" fmla="*/ 280 w 494"/>
                <a:gd name="T15" fmla="*/ 0 h 532"/>
                <a:gd name="T16" fmla="*/ 255 w 494"/>
                <a:gd name="T17" fmla="*/ 0 h 532"/>
                <a:gd name="T18" fmla="*/ 144 w 494"/>
                <a:gd name="T19" fmla="*/ 93 h 532"/>
                <a:gd name="T20" fmla="*/ 126 w 494"/>
                <a:gd name="T21" fmla="*/ 91 h 532"/>
                <a:gd name="T22" fmla="*/ 52 w 494"/>
                <a:gd name="T23" fmla="*/ 166 h 532"/>
                <a:gd name="T24" fmla="*/ 126 w 494"/>
                <a:gd name="T25" fmla="*/ 239 h 532"/>
                <a:gd name="T26" fmla="*/ 141 w 494"/>
                <a:gd name="T27" fmla="*/ 238 h 532"/>
                <a:gd name="T28" fmla="*/ 141 w 494"/>
                <a:gd name="T29" fmla="*/ 249 h 532"/>
                <a:gd name="T30" fmla="*/ 138 w 494"/>
                <a:gd name="T31" fmla="*/ 249 h 532"/>
                <a:gd name="T32" fmla="*/ 115 w 494"/>
                <a:gd name="T33" fmla="*/ 249 h 532"/>
                <a:gd name="T34" fmla="*/ 0 w 494"/>
                <a:gd name="T35" fmla="*/ 363 h 532"/>
                <a:gd name="T36" fmla="*/ 0 w 494"/>
                <a:gd name="T37" fmla="*/ 520 h 532"/>
                <a:gd name="T38" fmla="*/ 11 w 494"/>
                <a:gd name="T39" fmla="*/ 531 h 532"/>
                <a:gd name="T40" fmla="*/ 242 w 494"/>
                <a:gd name="T41" fmla="*/ 531 h 532"/>
                <a:gd name="T42" fmla="*/ 253 w 494"/>
                <a:gd name="T43" fmla="*/ 520 h 532"/>
                <a:gd name="T44" fmla="*/ 253 w 494"/>
                <a:gd name="T45" fmla="*/ 363 h 532"/>
                <a:gd name="T46" fmla="*/ 220 w 494"/>
                <a:gd name="T47" fmla="*/ 283 h 532"/>
                <a:gd name="T48" fmla="*/ 369 w 494"/>
                <a:gd name="T49" fmla="*/ 283 h 532"/>
                <a:gd name="T50" fmla="*/ 471 w 494"/>
                <a:gd name="T51" fmla="*/ 229 h 532"/>
                <a:gd name="T52" fmla="*/ 471 w 494"/>
                <a:gd name="T53" fmla="*/ 229 h 532"/>
                <a:gd name="T54" fmla="*/ 420 w 494"/>
                <a:gd name="T55" fmla="*/ 279 h 532"/>
                <a:gd name="T56" fmla="*/ 369 w 494"/>
                <a:gd name="T57" fmla="*/ 229 h 532"/>
                <a:gd name="T58" fmla="*/ 420 w 494"/>
                <a:gd name="T59" fmla="*/ 178 h 532"/>
                <a:gd name="T60" fmla="*/ 471 w 494"/>
                <a:gd name="T61" fmla="*/ 229 h 532"/>
                <a:gd name="T62" fmla="*/ 75 w 494"/>
                <a:gd name="T63" fmla="*/ 166 h 532"/>
                <a:gd name="T64" fmla="*/ 75 w 494"/>
                <a:gd name="T65" fmla="*/ 166 h 532"/>
                <a:gd name="T66" fmla="*/ 126 w 494"/>
                <a:gd name="T67" fmla="*/ 115 h 532"/>
                <a:gd name="T68" fmla="*/ 177 w 494"/>
                <a:gd name="T69" fmla="*/ 166 h 532"/>
                <a:gd name="T70" fmla="*/ 126 w 494"/>
                <a:gd name="T71" fmla="*/ 217 h 532"/>
                <a:gd name="T72" fmla="*/ 75 w 494"/>
                <a:gd name="T73" fmla="*/ 166 h 532"/>
                <a:gd name="T74" fmla="*/ 164 w 494"/>
                <a:gd name="T75" fmla="*/ 229 h 532"/>
                <a:gd name="T76" fmla="*/ 164 w 494"/>
                <a:gd name="T77" fmla="*/ 229 h 532"/>
                <a:gd name="T78" fmla="*/ 201 w 494"/>
                <a:gd name="T79" fmla="*/ 166 h 532"/>
                <a:gd name="T80" fmla="*/ 166 w 494"/>
                <a:gd name="T81" fmla="*/ 102 h 532"/>
                <a:gd name="T82" fmla="*/ 255 w 494"/>
                <a:gd name="T83" fmla="*/ 24 h 532"/>
                <a:gd name="T84" fmla="*/ 280 w 494"/>
                <a:gd name="T85" fmla="*/ 24 h 532"/>
                <a:gd name="T86" fmla="*/ 371 w 494"/>
                <a:gd name="T87" fmla="*/ 115 h 532"/>
                <a:gd name="T88" fmla="*/ 371 w 494"/>
                <a:gd name="T89" fmla="*/ 173 h 532"/>
                <a:gd name="T90" fmla="*/ 345 w 494"/>
                <a:gd name="T91" fmla="*/ 229 h 532"/>
                <a:gd name="T92" fmla="*/ 352 w 494"/>
                <a:gd name="T93" fmla="*/ 259 h 532"/>
                <a:gd name="T94" fmla="*/ 188 w 494"/>
                <a:gd name="T95" fmla="*/ 259 h 532"/>
                <a:gd name="T96" fmla="*/ 187 w 494"/>
                <a:gd name="T97" fmla="*/ 260 h 532"/>
                <a:gd name="T98" fmla="*/ 164 w 494"/>
                <a:gd name="T99" fmla="*/ 252 h 532"/>
                <a:gd name="T100" fmla="*/ 164 w 494"/>
                <a:gd name="T101" fmla="*/ 229 h 532"/>
                <a:gd name="T102" fmla="*/ 230 w 494"/>
                <a:gd name="T103" fmla="*/ 508 h 532"/>
                <a:gd name="T104" fmla="*/ 230 w 494"/>
                <a:gd name="T105" fmla="*/ 508 h 532"/>
                <a:gd name="T106" fmla="*/ 23 w 494"/>
                <a:gd name="T107" fmla="*/ 508 h 532"/>
                <a:gd name="T108" fmla="*/ 23 w 494"/>
                <a:gd name="T109" fmla="*/ 363 h 532"/>
                <a:gd name="T110" fmla="*/ 115 w 494"/>
                <a:gd name="T111" fmla="*/ 272 h 532"/>
                <a:gd name="T112" fmla="*/ 138 w 494"/>
                <a:gd name="T113" fmla="*/ 272 h 532"/>
                <a:gd name="T114" fmla="*/ 230 w 494"/>
                <a:gd name="T115" fmla="*/ 363 h 532"/>
                <a:gd name="T116" fmla="*/ 230 w 494"/>
                <a:gd name="T117" fmla="*/ 508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4" h="532">
                  <a:moveTo>
                    <a:pt x="369" y="283"/>
                  </a:moveTo>
                  <a:lnTo>
                    <a:pt x="369" y="283"/>
                  </a:lnTo>
                  <a:cubicBezTo>
                    <a:pt x="382" y="296"/>
                    <a:pt x="400" y="303"/>
                    <a:pt x="420" y="303"/>
                  </a:cubicBezTo>
                  <a:cubicBezTo>
                    <a:pt x="460" y="303"/>
                    <a:pt x="493" y="270"/>
                    <a:pt x="493" y="229"/>
                  </a:cubicBezTo>
                  <a:cubicBezTo>
                    <a:pt x="493" y="187"/>
                    <a:pt x="460" y="154"/>
                    <a:pt x="420" y="154"/>
                  </a:cubicBezTo>
                  <a:cubicBezTo>
                    <a:pt x="410" y="154"/>
                    <a:pt x="402" y="156"/>
                    <a:pt x="395" y="159"/>
                  </a:cubicBezTo>
                  <a:cubicBezTo>
                    <a:pt x="395" y="115"/>
                    <a:pt x="395" y="115"/>
                    <a:pt x="395" y="115"/>
                  </a:cubicBezTo>
                  <a:cubicBezTo>
                    <a:pt x="395" y="52"/>
                    <a:pt x="343" y="0"/>
                    <a:pt x="280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00" y="0"/>
                    <a:pt x="154" y="40"/>
                    <a:pt x="144" y="93"/>
                  </a:cubicBezTo>
                  <a:cubicBezTo>
                    <a:pt x="137" y="92"/>
                    <a:pt x="132" y="91"/>
                    <a:pt x="126" y="91"/>
                  </a:cubicBezTo>
                  <a:cubicBezTo>
                    <a:pt x="85" y="91"/>
                    <a:pt x="52" y="124"/>
                    <a:pt x="52" y="166"/>
                  </a:cubicBezTo>
                  <a:cubicBezTo>
                    <a:pt x="52" y="206"/>
                    <a:pt x="85" y="239"/>
                    <a:pt x="126" y="239"/>
                  </a:cubicBezTo>
                  <a:cubicBezTo>
                    <a:pt x="131" y="239"/>
                    <a:pt x="136" y="239"/>
                    <a:pt x="141" y="238"/>
                  </a:cubicBezTo>
                  <a:cubicBezTo>
                    <a:pt x="141" y="249"/>
                    <a:pt x="141" y="249"/>
                    <a:pt x="141" y="249"/>
                  </a:cubicBezTo>
                  <a:cubicBezTo>
                    <a:pt x="141" y="249"/>
                    <a:pt x="139" y="249"/>
                    <a:pt x="138" y="249"/>
                  </a:cubicBezTo>
                  <a:cubicBezTo>
                    <a:pt x="115" y="249"/>
                    <a:pt x="115" y="249"/>
                    <a:pt x="115" y="249"/>
                  </a:cubicBezTo>
                  <a:cubicBezTo>
                    <a:pt x="51" y="249"/>
                    <a:pt x="0" y="300"/>
                    <a:pt x="0" y="36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0" y="526"/>
                    <a:pt x="5" y="531"/>
                    <a:pt x="11" y="531"/>
                  </a:cubicBezTo>
                  <a:cubicBezTo>
                    <a:pt x="242" y="531"/>
                    <a:pt x="242" y="531"/>
                    <a:pt x="242" y="531"/>
                  </a:cubicBezTo>
                  <a:cubicBezTo>
                    <a:pt x="248" y="531"/>
                    <a:pt x="253" y="526"/>
                    <a:pt x="253" y="520"/>
                  </a:cubicBezTo>
                  <a:cubicBezTo>
                    <a:pt x="253" y="363"/>
                    <a:pt x="253" y="363"/>
                    <a:pt x="253" y="363"/>
                  </a:cubicBezTo>
                  <a:cubicBezTo>
                    <a:pt x="253" y="332"/>
                    <a:pt x="241" y="304"/>
                    <a:pt x="220" y="283"/>
                  </a:cubicBezTo>
                  <a:lnTo>
                    <a:pt x="369" y="283"/>
                  </a:lnTo>
                  <a:close/>
                  <a:moveTo>
                    <a:pt x="471" y="229"/>
                  </a:moveTo>
                  <a:lnTo>
                    <a:pt x="471" y="229"/>
                  </a:lnTo>
                  <a:cubicBezTo>
                    <a:pt x="471" y="257"/>
                    <a:pt x="448" y="279"/>
                    <a:pt x="420" y="279"/>
                  </a:cubicBezTo>
                  <a:cubicBezTo>
                    <a:pt x="391" y="279"/>
                    <a:pt x="369" y="257"/>
                    <a:pt x="369" y="229"/>
                  </a:cubicBezTo>
                  <a:cubicBezTo>
                    <a:pt x="369" y="201"/>
                    <a:pt x="391" y="178"/>
                    <a:pt x="420" y="178"/>
                  </a:cubicBezTo>
                  <a:cubicBezTo>
                    <a:pt x="448" y="178"/>
                    <a:pt x="471" y="201"/>
                    <a:pt x="471" y="229"/>
                  </a:cubicBezTo>
                  <a:close/>
                  <a:moveTo>
                    <a:pt x="75" y="166"/>
                  </a:moveTo>
                  <a:lnTo>
                    <a:pt x="75" y="166"/>
                  </a:lnTo>
                  <a:cubicBezTo>
                    <a:pt x="75" y="137"/>
                    <a:pt x="98" y="115"/>
                    <a:pt x="126" y="115"/>
                  </a:cubicBezTo>
                  <a:cubicBezTo>
                    <a:pt x="154" y="115"/>
                    <a:pt x="177" y="137"/>
                    <a:pt x="177" y="166"/>
                  </a:cubicBezTo>
                  <a:cubicBezTo>
                    <a:pt x="177" y="194"/>
                    <a:pt x="154" y="217"/>
                    <a:pt x="126" y="217"/>
                  </a:cubicBezTo>
                  <a:cubicBezTo>
                    <a:pt x="98" y="217"/>
                    <a:pt x="75" y="194"/>
                    <a:pt x="75" y="166"/>
                  </a:cubicBezTo>
                  <a:close/>
                  <a:moveTo>
                    <a:pt x="164" y="229"/>
                  </a:moveTo>
                  <a:lnTo>
                    <a:pt x="164" y="229"/>
                  </a:lnTo>
                  <a:cubicBezTo>
                    <a:pt x="186" y="216"/>
                    <a:pt x="201" y="193"/>
                    <a:pt x="201" y="166"/>
                  </a:cubicBezTo>
                  <a:cubicBezTo>
                    <a:pt x="201" y="138"/>
                    <a:pt x="186" y="116"/>
                    <a:pt x="166" y="102"/>
                  </a:cubicBezTo>
                  <a:cubicBezTo>
                    <a:pt x="172" y="57"/>
                    <a:pt x="210" y="24"/>
                    <a:pt x="255" y="24"/>
                  </a:cubicBezTo>
                  <a:cubicBezTo>
                    <a:pt x="280" y="24"/>
                    <a:pt x="280" y="24"/>
                    <a:pt x="280" y="24"/>
                  </a:cubicBezTo>
                  <a:cubicBezTo>
                    <a:pt x="330" y="24"/>
                    <a:pt x="371" y="65"/>
                    <a:pt x="371" y="115"/>
                  </a:cubicBezTo>
                  <a:cubicBezTo>
                    <a:pt x="371" y="173"/>
                    <a:pt x="371" y="173"/>
                    <a:pt x="371" y="173"/>
                  </a:cubicBezTo>
                  <a:cubicBezTo>
                    <a:pt x="355" y="186"/>
                    <a:pt x="345" y="206"/>
                    <a:pt x="345" y="229"/>
                  </a:cubicBezTo>
                  <a:cubicBezTo>
                    <a:pt x="345" y="239"/>
                    <a:pt x="348" y="250"/>
                    <a:pt x="352" y="259"/>
                  </a:cubicBezTo>
                  <a:cubicBezTo>
                    <a:pt x="188" y="259"/>
                    <a:pt x="188" y="259"/>
                    <a:pt x="188" y="259"/>
                  </a:cubicBezTo>
                  <a:cubicBezTo>
                    <a:pt x="188" y="259"/>
                    <a:pt x="188" y="260"/>
                    <a:pt x="187" y="260"/>
                  </a:cubicBezTo>
                  <a:cubicBezTo>
                    <a:pt x="180" y="256"/>
                    <a:pt x="173" y="254"/>
                    <a:pt x="164" y="252"/>
                  </a:cubicBezTo>
                  <a:lnTo>
                    <a:pt x="164" y="229"/>
                  </a:lnTo>
                  <a:close/>
                  <a:moveTo>
                    <a:pt x="230" y="508"/>
                  </a:moveTo>
                  <a:lnTo>
                    <a:pt x="230" y="508"/>
                  </a:lnTo>
                  <a:cubicBezTo>
                    <a:pt x="23" y="508"/>
                    <a:pt x="23" y="508"/>
                    <a:pt x="23" y="508"/>
                  </a:cubicBezTo>
                  <a:cubicBezTo>
                    <a:pt x="23" y="363"/>
                    <a:pt x="23" y="363"/>
                    <a:pt x="23" y="363"/>
                  </a:cubicBezTo>
                  <a:cubicBezTo>
                    <a:pt x="23" y="312"/>
                    <a:pt x="64" y="272"/>
                    <a:pt x="115" y="272"/>
                  </a:cubicBezTo>
                  <a:cubicBezTo>
                    <a:pt x="138" y="272"/>
                    <a:pt x="138" y="272"/>
                    <a:pt x="138" y="272"/>
                  </a:cubicBezTo>
                  <a:cubicBezTo>
                    <a:pt x="188" y="272"/>
                    <a:pt x="230" y="312"/>
                    <a:pt x="230" y="363"/>
                  </a:cubicBezTo>
                  <a:lnTo>
                    <a:pt x="230" y="50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67" name="Freeform 124"/>
            <p:cNvSpPr>
              <a:spLocks noChangeArrowheads="1"/>
            </p:cNvSpPr>
            <p:nvPr/>
          </p:nvSpPr>
          <p:spPr bwMode="auto">
            <a:xfrm>
              <a:off x="8481152" y="4933890"/>
              <a:ext cx="107455" cy="118571"/>
            </a:xfrm>
            <a:custGeom>
              <a:avLst/>
              <a:gdLst>
                <a:gd name="T0" fmla="*/ 138 w 255"/>
                <a:gd name="T1" fmla="*/ 0 h 283"/>
                <a:gd name="T2" fmla="*/ 138 w 255"/>
                <a:gd name="T3" fmla="*/ 0 h 283"/>
                <a:gd name="T4" fmla="*/ 114 w 255"/>
                <a:gd name="T5" fmla="*/ 0 h 283"/>
                <a:gd name="T6" fmla="*/ 0 w 255"/>
                <a:gd name="T7" fmla="*/ 115 h 283"/>
                <a:gd name="T8" fmla="*/ 0 w 255"/>
                <a:gd name="T9" fmla="*/ 271 h 283"/>
                <a:gd name="T10" fmla="*/ 11 w 255"/>
                <a:gd name="T11" fmla="*/ 282 h 283"/>
                <a:gd name="T12" fmla="*/ 241 w 255"/>
                <a:gd name="T13" fmla="*/ 282 h 283"/>
                <a:gd name="T14" fmla="*/ 254 w 255"/>
                <a:gd name="T15" fmla="*/ 271 h 283"/>
                <a:gd name="T16" fmla="*/ 254 w 255"/>
                <a:gd name="T17" fmla="*/ 115 h 283"/>
                <a:gd name="T18" fmla="*/ 138 w 255"/>
                <a:gd name="T19" fmla="*/ 0 h 283"/>
                <a:gd name="T20" fmla="*/ 230 w 255"/>
                <a:gd name="T21" fmla="*/ 260 h 283"/>
                <a:gd name="T22" fmla="*/ 230 w 255"/>
                <a:gd name="T23" fmla="*/ 260 h 283"/>
                <a:gd name="T24" fmla="*/ 22 w 255"/>
                <a:gd name="T25" fmla="*/ 260 h 283"/>
                <a:gd name="T26" fmla="*/ 22 w 255"/>
                <a:gd name="T27" fmla="*/ 115 h 283"/>
                <a:gd name="T28" fmla="*/ 114 w 255"/>
                <a:gd name="T29" fmla="*/ 23 h 283"/>
                <a:gd name="T30" fmla="*/ 138 w 255"/>
                <a:gd name="T31" fmla="*/ 23 h 283"/>
                <a:gd name="T32" fmla="*/ 230 w 255"/>
                <a:gd name="T33" fmla="*/ 115 h 283"/>
                <a:gd name="T34" fmla="*/ 230 w 255"/>
                <a:gd name="T35" fmla="*/ 2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5" h="283">
                  <a:moveTo>
                    <a:pt x="138" y="0"/>
                  </a:moveTo>
                  <a:lnTo>
                    <a:pt x="138" y="0"/>
                  </a:lnTo>
                  <a:cubicBezTo>
                    <a:pt x="114" y="0"/>
                    <a:pt x="114" y="0"/>
                    <a:pt x="114" y="0"/>
                  </a:cubicBezTo>
                  <a:cubicBezTo>
                    <a:pt x="51" y="0"/>
                    <a:pt x="0" y="51"/>
                    <a:pt x="0" y="115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7"/>
                    <a:pt x="5" y="282"/>
                    <a:pt x="11" y="282"/>
                  </a:cubicBezTo>
                  <a:cubicBezTo>
                    <a:pt x="241" y="282"/>
                    <a:pt x="241" y="282"/>
                    <a:pt x="241" y="282"/>
                  </a:cubicBezTo>
                  <a:cubicBezTo>
                    <a:pt x="247" y="282"/>
                    <a:pt x="254" y="277"/>
                    <a:pt x="254" y="271"/>
                  </a:cubicBezTo>
                  <a:cubicBezTo>
                    <a:pt x="254" y="115"/>
                    <a:pt x="254" y="115"/>
                    <a:pt x="254" y="115"/>
                  </a:cubicBezTo>
                  <a:cubicBezTo>
                    <a:pt x="254" y="51"/>
                    <a:pt x="202" y="0"/>
                    <a:pt x="138" y="0"/>
                  </a:cubicBezTo>
                  <a:close/>
                  <a:moveTo>
                    <a:pt x="230" y="260"/>
                  </a:moveTo>
                  <a:lnTo>
                    <a:pt x="230" y="260"/>
                  </a:lnTo>
                  <a:cubicBezTo>
                    <a:pt x="22" y="260"/>
                    <a:pt x="22" y="260"/>
                    <a:pt x="22" y="260"/>
                  </a:cubicBezTo>
                  <a:cubicBezTo>
                    <a:pt x="22" y="115"/>
                    <a:pt x="22" y="115"/>
                    <a:pt x="22" y="115"/>
                  </a:cubicBezTo>
                  <a:cubicBezTo>
                    <a:pt x="22" y="64"/>
                    <a:pt x="64" y="23"/>
                    <a:pt x="114" y="23"/>
                  </a:cubicBezTo>
                  <a:cubicBezTo>
                    <a:pt x="138" y="23"/>
                    <a:pt x="138" y="23"/>
                    <a:pt x="138" y="23"/>
                  </a:cubicBezTo>
                  <a:cubicBezTo>
                    <a:pt x="189" y="23"/>
                    <a:pt x="230" y="64"/>
                    <a:pt x="230" y="115"/>
                  </a:cubicBezTo>
                  <a:lnTo>
                    <a:pt x="230" y="26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4374" name="Freeform 125"/>
          <p:cNvSpPr>
            <a:spLocks noChangeArrowheads="1"/>
          </p:cNvSpPr>
          <p:nvPr/>
        </p:nvSpPr>
        <p:spPr bwMode="auto">
          <a:xfrm>
            <a:off x="2252663" y="3803650"/>
            <a:ext cx="268287" cy="279400"/>
          </a:xfrm>
          <a:custGeom>
            <a:avLst/>
            <a:gdLst>
              <a:gd name="T0" fmla="*/ 207260 w 639"/>
              <a:gd name="T1" fmla="*/ 183695 h 664"/>
              <a:gd name="T2" fmla="*/ 230803 w 639"/>
              <a:gd name="T3" fmla="*/ 133558 h 664"/>
              <a:gd name="T4" fmla="*/ 232064 w 639"/>
              <a:gd name="T5" fmla="*/ 85106 h 664"/>
              <a:gd name="T6" fmla="*/ 225758 w 639"/>
              <a:gd name="T7" fmla="*/ 47609 h 664"/>
              <a:gd name="T8" fmla="*/ 208521 w 639"/>
              <a:gd name="T9" fmla="*/ 15589 h 664"/>
              <a:gd name="T10" fmla="*/ 212305 w 639"/>
              <a:gd name="T11" fmla="*/ 7162 h 664"/>
              <a:gd name="T12" fmla="*/ 174048 w 639"/>
              <a:gd name="T13" fmla="*/ 8848 h 664"/>
              <a:gd name="T14" fmla="*/ 44143 w 639"/>
              <a:gd name="T15" fmla="*/ 47609 h 664"/>
              <a:gd name="T16" fmla="*/ 34894 w 639"/>
              <a:gd name="T17" fmla="*/ 81736 h 664"/>
              <a:gd name="T18" fmla="*/ 34473 w 639"/>
              <a:gd name="T19" fmla="*/ 133558 h 664"/>
              <a:gd name="T20" fmla="*/ 58016 w 639"/>
              <a:gd name="T21" fmla="*/ 183695 h 664"/>
              <a:gd name="T22" fmla="*/ 4624 w 639"/>
              <a:gd name="T23" fmla="*/ 279334 h 664"/>
              <a:gd name="T24" fmla="*/ 58016 w 639"/>
              <a:gd name="T25" fmla="*/ 193385 h 664"/>
              <a:gd name="T26" fmla="*/ 132428 w 639"/>
              <a:gd name="T27" fmla="*/ 211502 h 664"/>
              <a:gd name="T28" fmla="*/ 207260 w 639"/>
              <a:gd name="T29" fmla="*/ 193385 h 664"/>
              <a:gd name="T30" fmla="*/ 262753 w 639"/>
              <a:gd name="T31" fmla="*/ 279334 h 664"/>
              <a:gd name="T32" fmla="*/ 207260 w 639"/>
              <a:gd name="T33" fmla="*/ 183695 h 664"/>
              <a:gd name="T34" fmla="*/ 48767 w 639"/>
              <a:gd name="T35" fmla="*/ 59827 h 664"/>
              <a:gd name="T36" fmla="*/ 134950 w 639"/>
              <a:gd name="T37" fmla="*/ 15589 h 664"/>
              <a:gd name="T38" fmla="*/ 179513 w 639"/>
              <a:gd name="T39" fmla="*/ 17274 h 664"/>
              <a:gd name="T40" fmla="*/ 196329 w 639"/>
              <a:gd name="T41" fmla="*/ 10112 h 664"/>
              <a:gd name="T42" fmla="*/ 194648 w 639"/>
              <a:gd name="T43" fmla="*/ 25279 h 664"/>
              <a:gd name="T44" fmla="*/ 219452 w 639"/>
              <a:gd name="T45" fmla="*/ 60670 h 664"/>
              <a:gd name="T46" fmla="*/ 207680 w 639"/>
              <a:gd name="T47" fmla="*/ 91426 h 664"/>
              <a:gd name="T48" fmla="*/ 160595 w 639"/>
              <a:gd name="T49" fmla="*/ 55193 h 664"/>
              <a:gd name="T50" fmla="*/ 63481 w 639"/>
              <a:gd name="T51" fmla="*/ 103644 h 664"/>
              <a:gd name="T52" fmla="*/ 152187 w 639"/>
              <a:gd name="T53" fmla="*/ 95218 h 664"/>
              <a:gd name="T54" fmla="*/ 147562 w 639"/>
              <a:gd name="T55" fmla="*/ 100274 h 664"/>
              <a:gd name="T56" fmla="*/ 118134 w 639"/>
              <a:gd name="T57" fmla="*/ 115020 h 664"/>
              <a:gd name="T58" fmla="*/ 158913 w 639"/>
              <a:gd name="T59" fmla="*/ 72045 h 664"/>
              <a:gd name="T60" fmla="*/ 152187 w 639"/>
              <a:gd name="T61" fmla="*/ 95218 h 664"/>
              <a:gd name="T62" fmla="*/ 196329 w 639"/>
              <a:gd name="T63" fmla="*/ 104908 h 664"/>
              <a:gd name="T64" fmla="*/ 157652 w 639"/>
              <a:gd name="T65" fmla="*/ 134822 h 664"/>
              <a:gd name="T66" fmla="*/ 196329 w 639"/>
              <a:gd name="T67" fmla="*/ 104908 h 664"/>
              <a:gd name="T68" fmla="*/ 108044 w 639"/>
              <a:gd name="T69" fmla="*/ 104908 h 664"/>
              <a:gd name="T70" fmla="*/ 68946 w 639"/>
              <a:gd name="T71" fmla="*/ 134822 h 664"/>
              <a:gd name="T72" fmla="*/ 105101 w 639"/>
              <a:gd name="T73" fmla="*/ 104908 h 664"/>
              <a:gd name="T74" fmla="*/ 44563 w 639"/>
              <a:gd name="T75" fmla="*/ 133558 h 664"/>
              <a:gd name="T76" fmla="*/ 44563 w 639"/>
              <a:gd name="T77" fmla="*/ 99010 h 664"/>
              <a:gd name="T78" fmla="*/ 58857 w 639"/>
              <a:gd name="T79" fmla="*/ 112913 h 664"/>
              <a:gd name="T80" fmla="*/ 64322 w 639"/>
              <a:gd name="T81" fmla="*/ 144091 h 664"/>
              <a:gd name="T82" fmla="*/ 118134 w 639"/>
              <a:gd name="T83" fmla="*/ 139456 h 664"/>
              <a:gd name="T84" fmla="*/ 147562 w 639"/>
              <a:gd name="T85" fmla="*/ 124710 h 664"/>
              <a:gd name="T86" fmla="*/ 152187 w 639"/>
              <a:gd name="T87" fmla="*/ 144091 h 664"/>
              <a:gd name="T88" fmla="*/ 206419 w 639"/>
              <a:gd name="T89" fmla="*/ 139456 h 664"/>
              <a:gd name="T90" fmla="*/ 208521 w 639"/>
              <a:gd name="T91" fmla="*/ 101538 h 664"/>
              <a:gd name="T92" fmla="*/ 221133 w 639"/>
              <a:gd name="T93" fmla="*/ 96060 h 664"/>
              <a:gd name="T94" fmla="*/ 132428 w 639"/>
              <a:gd name="T95" fmla="*/ 201811 h 664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639" h="664">
                <a:moveTo>
                  <a:pt x="493" y="436"/>
                </a:moveTo>
                <a:lnTo>
                  <a:pt x="493" y="436"/>
                </a:lnTo>
                <a:cubicBezTo>
                  <a:pt x="464" y="436"/>
                  <a:pt x="464" y="436"/>
                  <a:pt x="464" y="436"/>
                </a:cubicBezTo>
                <a:cubicBezTo>
                  <a:pt x="515" y="390"/>
                  <a:pt x="549" y="335"/>
                  <a:pt x="549" y="317"/>
                </a:cubicBezTo>
                <a:cubicBezTo>
                  <a:pt x="549" y="205"/>
                  <a:pt x="549" y="205"/>
                  <a:pt x="549" y="205"/>
                </a:cubicBezTo>
                <a:cubicBezTo>
                  <a:pt x="549" y="204"/>
                  <a:pt x="552" y="203"/>
                  <a:pt x="552" y="202"/>
                </a:cubicBezTo>
                <a:cubicBezTo>
                  <a:pt x="562" y="178"/>
                  <a:pt x="553" y="154"/>
                  <a:pt x="544" y="136"/>
                </a:cubicBezTo>
                <a:cubicBezTo>
                  <a:pt x="541" y="126"/>
                  <a:pt x="537" y="118"/>
                  <a:pt x="537" y="113"/>
                </a:cubicBezTo>
                <a:cubicBezTo>
                  <a:pt x="537" y="92"/>
                  <a:pt x="522" y="64"/>
                  <a:pt x="482" y="43"/>
                </a:cubicBezTo>
                <a:cubicBezTo>
                  <a:pt x="486" y="37"/>
                  <a:pt x="493" y="37"/>
                  <a:pt x="496" y="37"/>
                </a:cubicBezTo>
                <a:cubicBezTo>
                  <a:pt x="502" y="37"/>
                  <a:pt x="506" y="34"/>
                  <a:pt x="507" y="30"/>
                </a:cubicBezTo>
                <a:cubicBezTo>
                  <a:pt x="509" y="25"/>
                  <a:pt x="508" y="20"/>
                  <a:pt x="505" y="17"/>
                </a:cubicBezTo>
                <a:cubicBezTo>
                  <a:pt x="494" y="6"/>
                  <a:pt x="480" y="0"/>
                  <a:pt x="464" y="1"/>
                </a:cubicBezTo>
                <a:cubicBezTo>
                  <a:pt x="446" y="1"/>
                  <a:pt x="428" y="9"/>
                  <a:pt x="414" y="21"/>
                </a:cubicBezTo>
                <a:cubicBezTo>
                  <a:pt x="387" y="16"/>
                  <a:pt x="356" y="13"/>
                  <a:pt x="321" y="13"/>
                </a:cubicBezTo>
                <a:cubicBezTo>
                  <a:pt x="151" y="13"/>
                  <a:pt x="105" y="75"/>
                  <a:pt x="105" y="113"/>
                </a:cubicBezTo>
                <a:cubicBezTo>
                  <a:pt x="105" y="116"/>
                  <a:pt x="102" y="122"/>
                  <a:pt x="97" y="129"/>
                </a:cubicBezTo>
                <a:cubicBezTo>
                  <a:pt x="85" y="148"/>
                  <a:pt x="76" y="168"/>
                  <a:pt x="83" y="194"/>
                </a:cubicBezTo>
                <a:lnTo>
                  <a:pt x="82" y="194"/>
                </a:lnTo>
                <a:cubicBezTo>
                  <a:pt x="82" y="317"/>
                  <a:pt x="82" y="317"/>
                  <a:pt x="82" y="317"/>
                </a:cubicBezTo>
                <a:cubicBezTo>
                  <a:pt x="82" y="335"/>
                  <a:pt x="116" y="390"/>
                  <a:pt x="167" y="436"/>
                </a:cubicBezTo>
                <a:cubicBezTo>
                  <a:pt x="138" y="436"/>
                  <a:pt x="138" y="436"/>
                  <a:pt x="138" y="436"/>
                </a:cubicBezTo>
                <a:cubicBezTo>
                  <a:pt x="59" y="436"/>
                  <a:pt x="0" y="528"/>
                  <a:pt x="0" y="651"/>
                </a:cubicBezTo>
                <a:cubicBezTo>
                  <a:pt x="0" y="657"/>
                  <a:pt x="5" y="663"/>
                  <a:pt x="11" y="663"/>
                </a:cubicBezTo>
                <a:cubicBezTo>
                  <a:pt x="17" y="663"/>
                  <a:pt x="23" y="657"/>
                  <a:pt x="23" y="651"/>
                </a:cubicBezTo>
                <a:cubicBezTo>
                  <a:pt x="23" y="543"/>
                  <a:pt x="74" y="459"/>
                  <a:pt x="138" y="459"/>
                </a:cubicBezTo>
                <a:cubicBezTo>
                  <a:pt x="197" y="459"/>
                  <a:pt x="197" y="459"/>
                  <a:pt x="197" y="459"/>
                </a:cubicBezTo>
                <a:cubicBezTo>
                  <a:pt x="232" y="483"/>
                  <a:pt x="274" y="502"/>
                  <a:pt x="315" y="502"/>
                </a:cubicBezTo>
                <a:cubicBezTo>
                  <a:pt x="358" y="502"/>
                  <a:pt x="400" y="483"/>
                  <a:pt x="435" y="459"/>
                </a:cubicBezTo>
                <a:cubicBezTo>
                  <a:pt x="493" y="459"/>
                  <a:pt x="493" y="459"/>
                  <a:pt x="493" y="459"/>
                </a:cubicBezTo>
                <a:cubicBezTo>
                  <a:pt x="561" y="459"/>
                  <a:pt x="614" y="543"/>
                  <a:pt x="614" y="651"/>
                </a:cubicBezTo>
                <a:cubicBezTo>
                  <a:pt x="614" y="657"/>
                  <a:pt x="619" y="663"/>
                  <a:pt x="625" y="663"/>
                </a:cubicBezTo>
                <a:cubicBezTo>
                  <a:pt x="633" y="663"/>
                  <a:pt x="638" y="657"/>
                  <a:pt x="638" y="651"/>
                </a:cubicBezTo>
                <a:cubicBezTo>
                  <a:pt x="638" y="528"/>
                  <a:pt x="575" y="436"/>
                  <a:pt x="493" y="436"/>
                </a:cubicBezTo>
                <a:close/>
                <a:moveTo>
                  <a:pt x="116" y="142"/>
                </a:moveTo>
                <a:lnTo>
                  <a:pt x="116" y="142"/>
                </a:lnTo>
                <a:cubicBezTo>
                  <a:pt x="123" y="133"/>
                  <a:pt x="129" y="123"/>
                  <a:pt x="129" y="113"/>
                </a:cubicBezTo>
                <a:cubicBezTo>
                  <a:pt x="129" y="91"/>
                  <a:pt x="163" y="37"/>
                  <a:pt x="321" y="37"/>
                </a:cubicBezTo>
                <a:cubicBezTo>
                  <a:pt x="357" y="37"/>
                  <a:pt x="388" y="39"/>
                  <a:pt x="415" y="45"/>
                </a:cubicBezTo>
                <a:cubicBezTo>
                  <a:pt x="419" y="46"/>
                  <a:pt x="423" y="44"/>
                  <a:pt x="427" y="41"/>
                </a:cubicBezTo>
                <a:cubicBezTo>
                  <a:pt x="436" y="32"/>
                  <a:pt x="451" y="24"/>
                  <a:pt x="464" y="24"/>
                </a:cubicBezTo>
                <a:cubicBezTo>
                  <a:pt x="465" y="24"/>
                  <a:pt x="466" y="24"/>
                  <a:pt x="467" y="24"/>
                </a:cubicBezTo>
                <a:cubicBezTo>
                  <a:pt x="462" y="31"/>
                  <a:pt x="458" y="38"/>
                  <a:pt x="456" y="47"/>
                </a:cubicBezTo>
                <a:cubicBezTo>
                  <a:pt x="456" y="52"/>
                  <a:pt x="458" y="58"/>
                  <a:pt x="463" y="60"/>
                </a:cubicBezTo>
                <a:cubicBezTo>
                  <a:pt x="501" y="76"/>
                  <a:pt x="514" y="98"/>
                  <a:pt x="514" y="113"/>
                </a:cubicBezTo>
                <a:cubicBezTo>
                  <a:pt x="514" y="122"/>
                  <a:pt x="518" y="133"/>
                  <a:pt x="522" y="144"/>
                </a:cubicBezTo>
                <a:cubicBezTo>
                  <a:pt x="530" y="161"/>
                  <a:pt x="537" y="178"/>
                  <a:pt x="531" y="192"/>
                </a:cubicBezTo>
                <a:cubicBezTo>
                  <a:pt x="526" y="202"/>
                  <a:pt x="514" y="211"/>
                  <a:pt x="494" y="217"/>
                </a:cubicBezTo>
                <a:cubicBezTo>
                  <a:pt x="441" y="216"/>
                  <a:pt x="391" y="162"/>
                  <a:pt x="391" y="142"/>
                </a:cubicBezTo>
                <a:cubicBezTo>
                  <a:pt x="391" y="136"/>
                  <a:pt x="387" y="131"/>
                  <a:pt x="382" y="131"/>
                </a:cubicBezTo>
                <a:cubicBezTo>
                  <a:pt x="376" y="129"/>
                  <a:pt x="370" y="133"/>
                  <a:pt x="368" y="138"/>
                </a:cubicBezTo>
                <a:cubicBezTo>
                  <a:pt x="343" y="214"/>
                  <a:pt x="190" y="244"/>
                  <a:pt x="151" y="246"/>
                </a:cubicBezTo>
                <a:cubicBezTo>
                  <a:pt x="86" y="190"/>
                  <a:pt x="102" y="164"/>
                  <a:pt x="116" y="142"/>
                </a:cubicBezTo>
                <a:close/>
                <a:moveTo>
                  <a:pt x="362" y="226"/>
                </a:moveTo>
                <a:lnTo>
                  <a:pt x="362" y="226"/>
                </a:lnTo>
                <a:cubicBezTo>
                  <a:pt x="356" y="226"/>
                  <a:pt x="351" y="232"/>
                  <a:pt x="351" y="238"/>
                </a:cubicBezTo>
                <a:cubicBezTo>
                  <a:pt x="351" y="273"/>
                  <a:pt x="351" y="273"/>
                  <a:pt x="351" y="273"/>
                </a:cubicBezTo>
                <a:cubicBezTo>
                  <a:pt x="281" y="273"/>
                  <a:pt x="281" y="273"/>
                  <a:pt x="281" y="273"/>
                </a:cubicBezTo>
                <a:cubicBezTo>
                  <a:pt x="281" y="239"/>
                  <a:pt x="281" y="239"/>
                  <a:pt x="281" y="239"/>
                </a:cubicBezTo>
                <a:cubicBezTo>
                  <a:pt x="319" y="223"/>
                  <a:pt x="357" y="201"/>
                  <a:pt x="378" y="171"/>
                </a:cubicBezTo>
                <a:cubicBezTo>
                  <a:pt x="390" y="191"/>
                  <a:pt x="413" y="213"/>
                  <a:pt x="440" y="226"/>
                </a:cubicBezTo>
                <a:lnTo>
                  <a:pt x="362" y="226"/>
                </a:lnTo>
                <a:close/>
                <a:moveTo>
                  <a:pt x="467" y="249"/>
                </a:moveTo>
                <a:lnTo>
                  <a:pt x="467" y="249"/>
                </a:lnTo>
                <a:cubicBezTo>
                  <a:pt x="467" y="320"/>
                  <a:pt x="467" y="320"/>
                  <a:pt x="467" y="320"/>
                </a:cubicBezTo>
                <a:cubicBezTo>
                  <a:pt x="375" y="320"/>
                  <a:pt x="375" y="320"/>
                  <a:pt x="375" y="320"/>
                </a:cubicBezTo>
                <a:cubicBezTo>
                  <a:pt x="375" y="249"/>
                  <a:pt x="375" y="249"/>
                  <a:pt x="375" y="249"/>
                </a:cubicBezTo>
                <a:lnTo>
                  <a:pt x="467" y="249"/>
                </a:lnTo>
                <a:close/>
                <a:moveTo>
                  <a:pt x="257" y="249"/>
                </a:moveTo>
                <a:lnTo>
                  <a:pt x="257" y="249"/>
                </a:lnTo>
                <a:cubicBezTo>
                  <a:pt x="257" y="320"/>
                  <a:pt x="257" y="320"/>
                  <a:pt x="257" y="320"/>
                </a:cubicBezTo>
                <a:cubicBezTo>
                  <a:pt x="164" y="320"/>
                  <a:pt x="164" y="320"/>
                  <a:pt x="164" y="320"/>
                </a:cubicBezTo>
                <a:cubicBezTo>
                  <a:pt x="164" y="268"/>
                  <a:pt x="164" y="268"/>
                  <a:pt x="164" y="268"/>
                </a:cubicBezTo>
                <a:cubicBezTo>
                  <a:pt x="184" y="266"/>
                  <a:pt x="215" y="261"/>
                  <a:pt x="250" y="249"/>
                </a:cubicBezTo>
                <a:lnTo>
                  <a:pt x="257" y="249"/>
                </a:lnTo>
                <a:close/>
                <a:moveTo>
                  <a:pt x="106" y="317"/>
                </a:moveTo>
                <a:lnTo>
                  <a:pt x="106" y="317"/>
                </a:lnTo>
                <a:cubicBezTo>
                  <a:pt x="106" y="235"/>
                  <a:pt x="106" y="235"/>
                  <a:pt x="106" y="235"/>
                </a:cubicBezTo>
                <a:cubicBezTo>
                  <a:pt x="114" y="244"/>
                  <a:pt x="125" y="255"/>
                  <a:pt x="138" y="267"/>
                </a:cubicBezTo>
                <a:cubicBezTo>
                  <a:pt x="139" y="268"/>
                  <a:pt x="140" y="268"/>
                  <a:pt x="140" y="268"/>
                </a:cubicBezTo>
                <a:cubicBezTo>
                  <a:pt x="140" y="331"/>
                  <a:pt x="140" y="331"/>
                  <a:pt x="140" y="331"/>
                </a:cubicBezTo>
                <a:cubicBezTo>
                  <a:pt x="140" y="337"/>
                  <a:pt x="146" y="342"/>
                  <a:pt x="153" y="342"/>
                </a:cubicBezTo>
                <a:cubicBezTo>
                  <a:pt x="269" y="342"/>
                  <a:pt x="269" y="342"/>
                  <a:pt x="269" y="342"/>
                </a:cubicBezTo>
                <a:cubicBezTo>
                  <a:pt x="276" y="342"/>
                  <a:pt x="281" y="337"/>
                  <a:pt x="281" y="331"/>
                </a:cubicBezTo>
                <a:cubicBezTo>
                  <a:pt x="281" y="296"/>
                  <a:pt x="281" y="296"/>
                  <a:pt x="281" y="296"/>
                </a:cubicBezTo>
                <a:cubicBezTo>
                  <a:pt x="351" y="296"/>
                  <a:pt x="351" y="296"/>
                  <a:pt x="351" y="296"/>
                </a:cubicBezTo>
                <a:cubicBezTo>
                  <a:pt x="351" y="331"/>
                  <a:pt x="351" y="331"/>
                  <a:pt x="351" y="331"/>
                </a:cubicBezTo>
                <a:cubicBezTo>
                  <a:pt x="351" y="337"/>
                  <a:pt x="356" y="342"/>
                  <a:pt x="362" y="342"/>
                </a:cubicBezTo>
                <a:cubicBezTo>
                  <a:pt x="479" y="342"/>
                  <a:pt x="479" y="342"/>
                  <a:pt x="479" y="342"/>
                </a:cubicBezTo>
                <a:cubicBezTo>
                  <a:pt x="486" y="342"/>
                  <a:pt x="491" y="337"/>
                  <a:pt x="491" y="331"/>
                </a:cubicBezTo>
                <a:cubicBezTo>
                  <a:pt x="491" y="240"/>
                  <a:pt x="491" y="240"/>
                  <a:pt x="491" y="240"/>
                </a:cubicBezTo>
                <a:cubicBezTo>
                  <a:pt x="492" y="241"/>
                  <a:pt x="494" y="241"/>
                  <a:pt x="496" y="241"/>
                </a:cubicBezTo>
                <a:cubicBezTo>
                  <a:pt x="497" y="241"/>
                  <a:pt x="498" y="241"/>
                  <a:pt x="501" y="240"/>
                </a:cubicBezTo>
                <a:cubicBezTo>
                  <a:pt x="510" y="237"/>
                  <a:pt x="518" y="233"/>
                  <a:pt x="526" y="228"/>
                </a:cubicBezTo>
                <a:cubicBezTo>
                  <a:pt x="526" y="317"/>
                  <a:pt x="526" y="317"/>
                  <a:pt x="526" y="317"/>
                </a:cubicBezTo>
                <a:cubicBezTo>
                  <a:pt x="526" y="339"/>
                  <a:pt x="426" y="479"/>
                  <a:pt x="315" y="479"/>
                </a:cubicBezTo>
                <a:cubicBezTo>
                  <a:pt x="206" y="479"/>
                  <a:pt x="106" y="339"/>
                  <a:pt x="106" y="317"/>
                </a:cubicBez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69" name="Group 2868"/>
          <p:cNvGrpSpPr/>
          <p:nvPr/>
        </p:nvGrpSpPr>
        <p:grpSpPr>
          <a:xfrm>
            <a:off x="5752157" y="3801904"/>
            <a:ext cx="270490" cy="285313"/>
            <a:chOff x="5752157" y="3801904"/>
            <a:chExt cx="270490" cy="285313"/>
          </a:xfrm>
          <a:solidFill>
            <a:srgbClr val="00D35F"/>
          </a:solidFill>
        </p:grpSpPr>
        <p:sp>
          <p:nvSpPr>
            <p:cNvPr id="2870" name="Freeform 126"/>
            <p:cNvSpPr>
              <a:spLocks noChangeArrowheads="1"/>
            </p:cNvSpPr>
            <p:nvPr/>
          </p:nvSpPr>
          <p:spPr bwMode="auto">
            <a:xfrm>
              <a:off x="5791062" y="3801904"/>
              <a:ext cx="231585" cy="285313"/>
            </a:xfrm>
            <a:custGeom>
              <a:avLst/>
              <a:gdLst>
                <a:gd name="T0" fmla="*/ 422 w 550"/>
                <a:gd name="T1" fmla="*/ 503 h 679"/>
                <a:gd name="T2" fmla="*/ 413 w 550"/>
                <a:gd name="T3" fmla="*/ 401 h 679"/>
                <a:gd name="T4" fmla="*/ 436 w 550"/>
                <a:gd name="T5" fmla="*/ 329 h 679"/>
                <a:gd name="T6" fmla="*/ 420 w 550"/>
                <a:gd name="T7" fmla="*/ 233 h 679"/>
                <a:gd name="T8" fmla="*/ 471 w 550"/>
                <a:gd name="T9" fmla="*/ 222 h 679"/>
                <a:gd name="T10" fmla="*/ 413 w 550"/>
                <a:gd name="T11" fmla="*/ 210 h 679"/>
                <a:gd name="T12" fmla="*/ 272 w 550"/>
                <a:gd name="T13" fmla="*/ 0 h 679"/>
                <a:gd name="T14" fmla="*/ 133 w 550"/>
                <a:gd name="T15" fmla="*/ 210 h 679"/>
                <a:gd name="T16" fmla="*/ 51 w 550"/>
                <a:gd name="T17" fmla="*/ 222 h 679"/>
                <a:gd name="T18" fmla="*/ 125 w 550"/>
                <a:gd name="T19" fmla="*/ 233 h 679"/>
                <a:gd name="T20" fmla="*/ 109 w 550"/>
                <a:gd name="T21" fmla="*/ 329 h 679"/>
                <a:gd name="T22" fmla="*/ 133 w 550"/>
                <a:gd name="T23" fmla="*/ 401 h 679"/>
                <a:gd name="T24" fmla="*/ 132 w 550"/>
                <a:gd name="T25" fmla="*/ 503 h 679"/>
                <a:gd name="T26" fmla="*/ 11 w 550"/>
                <a:gd name="T27" fmla="*/ 673 h 679"/>
                <a:gd name="T28" fmla="*/ 109 w 550"/>
                <a:gd name="T29" fmla="*/ 529 h 679"/>
                <a:gd name="T30" fmla="*/ 120 w 550"/>
                <a:gd name="T31" fmla="*/ 678 h 679"/>
                <a:gd name="T32" fmla="*/ 133 w 550"/>
                <a:gd name="T33" fmla="*/ 526 h 679"/>
                <a:gd name="T34" fmla="*/ 156 w 550"/>
                <a:gd name="T35" fmla="*/ 666 h 679"/>
                <a:gd name="T36" fmla="*/ 179 w 550"/>
                <a:gd name="T37" fmla="*/ 666 h 679"/>
                <a:gd name="T38" fmla="*/ 203 w 550"/>
                <a:gd name="T39" fmla="*/ 526 h 679"/>
                <a:gd name="T40" fmla="*/ 272 w 550"/>
                <a:gd name="T41" fmla="*/ 544 h 679"/>
                <a:gd name="T42" fmla="*/ 342 w 550"/>
                <a:gd name="T43" fmla="*/ 526 h 679"/>
                <a:gd name="T44" fmla="*/ 366 w 550"/>
                <a:gd name="T45" fmla="*/ 666 h 679"/>
                <a:gd name="T46" fmla="*/ 389 w 550"/>
                <a:gd name="T47" fmla="*/ 666 h 679"/>
                <a:gd name="T48" fmla="*/ 413 w 550"/>
                <a:gd name="T49" fmla="*/ 526 h 679"/>
                <a:gd name="T50" fmla="*/ 424 w 550"/>
                <a:gd name="T51" fmla="*/ 678 h 679"/>
                <a:gd name="T52" fmla="*/ 436 w 550"/>
                <a:gd name="T53" fmla="*/ 528 h 679"/>
                <a:gd name="T54" fmla="*/ 538 w 550"/>
                <a:gd name="T55" fmla="*/ 673 h 679"/>
                <a:gd name="T56" fmla="*/ 422 w 550"/>
                <a:gd name="T57" fmla="*/ 503 h 679"/>
                <a:gd name="T58" fmla="*/ 156 w 550"/>
                <a:gd name="T59" fmla="*/ 133 h 679"/>
                <a:gd name="T60" fmla="*/ 389 w 550"/>
                <a:gd name="T61" fmla="*/ 131 h 679"/>
                <a:gd name="T62" fmla="*/ 156 w 550"/>
                <a:gd name="T63" fmla="*/ 210 h 679"/>
                <a:gd name="T64" fmla="*/ 272 w 550"/>
                <a:gd name="T65" fmla="*/ 521 h 679"/>
                <a:gd name="T66" fmla="*/ 156 w 550"/>
                <a:gd name="T67" fmla="*/ 401 h 679"/>
                <a:gd name="T68" fmla="*/ 144 w 550"/>
                <a:gd name="T69" fmla="*/ 346 h 679"/>
                <a:gd name="T70" fmla="*/ 133 w 550"/>
                <a:gd name="T71" fmla="*/ 271 h 679"/>
                <a:gd name="T72" fmla="*/ 156 w 550"/>
                <a:gd name="T73" fmla="*/ 242 h 679"/>
                <a:gd name="T74" fmla="*/ 389 w 550"/>
                <a:gd name="T75" fmla="*/ 233 h 679"/>
                <a:gd name="T76" fmla="*/ 400 w 550"/>
                <a:gd name="T77" fmla="*/ 253 h 679"/>
                <a:gd name="T78" fmla="*/ 413 w 550"/>
                <a:gd name="T79" fmla="*/ 329 h 679"/>
                <a:gd name="T80" fmla="*/ 389 w 550"/>
                <a:gd name="T81" fmla="*/ 357 h 679"/>
                <a:gd name="T82" fmla="*/ 272 w 550"/>
                <a:gd name="T83" fmla="*/ 521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50" h="679">
                  <a:moveTo>
                    <a:pt x="422" y="503"/>
                  </a:moveTo>
                  <a:lnTo>
                    <a:pt x="422" y="503"/>
                  </a:lnTo>
                  <a:cubicBezTo>
                    <a:pt x="371" y="503"/>
                    <a:pt x="371" y="503"/>
                    <a:pt x="371" y="503"/>
                  </a:cubicBezTo>
                  <a:cubicBezTo>
                    <a:pt x="397" y="477"/>
                    <a:pt x="413" y="442"/>
                    <a:pt x="413" y="401"/>
                  </a:cubicBezTo>
                  <a:cubicBezTo>
                    <a:pt x="413" y="368"/>
                    <a:pt x="413" y="368"/>
                    <a:pt x="413" y="368"/>
                  </a:cubicBezTo>
                  <a:cubicBezTo>
                    <a:pt x="436" y="362"/>
                    <a:pt x="436" y="342"/>
                    <a:pt x="436" y="329"/>
                  </a:cubicBezTo>
                  <a:cubicBezTo>
                    <a:pt x="436" y="271"/>
                    <a:pt x="436" y="271"/>
                    <a:pt x="436" y="271"/>
                  </a:cubicBezTo>
                  <a:cubicBezTo>
                    <a:pt x="436" y="258"/>
                    <a:pt x="436" y="241"/>
                    <a:pt x="420" y="233"/>
                  </a:cubicBezTo>
                  <a:cubicBezTo>
                    <a:pt x="459" y="233"/>
                    <a:pt x="459" y="233"/>
                    <a:pt x="459" y="233"/>
                  </a:cubicBezTo>
                  <a:cubicBezTo>
                    <a:pt x="466" y="233"/>
                    <a:pt x="471" y="228"/>
                    <a:pt x="471" y="222"/>
                  </a:cubicBezTo>
                  <a:cubicBezTo>
                    <a:pt x="471" y="216"/>
                    <a:pt x="466" y="210"/>
                    <a:pt x="459" y="210"/>
                  </a:cubicBezTo>
                  <a:cubicBezTo>
                    <a:pt x="413" y="210"/>
                    <a:pt x="413" y="210"/>
                    <a:pt x="413" y="210"/>
                  </a:cubicBezTo>
                  <a:cubicBezTo>
                    <a:pt x="413" y="131"/>
                    <a:pt x="413" y="131"/>
                    <a:pt x="413" y="131"/>
                  </a:cubicBezTo>
                  <a:cubicBezTo>
                    <a:pt x="413" y="60"/>
                    <a:pt x="348" y="0"/>
                    <a:pt x="272" y="0"/>
                  </a:cubicBezTo>
                  <a:cubicBezTo>
                    <a:pt x="197" y="0"/>
                    <a:pt x="133" y="63"/>
                    <a:pt x="133" y="133"/>
                  </a:cubicBezTo>
                  <a:cubicBezTo>
                    <a:pt x="133" y="210"/>
                    <a:pt x="133" y="210"/>
                    <a:pt x="133" y="210"/>
                  </a:cubicBezTo>
                  <a:cubicBezTo>
                    <a:pt x="62" y="210"/>
                    <a:pt x="62" y="210"/>
                    <a:pt x="62" y="210"/>
                  </a:cubicBezTo>
                  <a:cubicBezTo>
                    <a:pt x="56" y="210"/>
                    <a:pt x="51" y="216"/>
                    <a:pt x="51" y="222"/>
                  </a:cubicBezTo>
                  <a:cubicBezTo>
                    <a:pt x="51" y="228"/>
                    <a:pt x="56" y="233"/>
                    <a:pt x="62" y="233"/>
                  </a:cubicBezTo>
                  <a:cubicBezTo>
                    <a:pt x="125" y="233"/>
                    <a:pt x="125" y="233"/>
                    <a:pt x="125" y="233"/>
                  </a:cubicBezTo>
                  <a:cubicBezTo>
                    <a:pt x="109" y="241"/>
                    <a:pt x="109" y="258"/>
                    <a:pt x="109" y="271"/>
                  </a:cubicBezTo>
                  <a:cubicBezTo>
                    <a:pt x="109" y="329"/>
                    <a:pt x="109" y="329"/>
                    <a:pt x="109" y="329"/>
                  </a:cubicBezTo>
                  <a:cubicBezTo>
                    <a:pt x="109" y="342"/>
                    <a:pt x="109" y="362"/>
                    <a:pt x="133" y="368"/>
                  </a:cubicBezTo>
                  <a:cubicBezTo>
                    <a:pt x="133" y="401"/>
                    <a:pt x="133" y="401"/>
                    <a:pt x="133" y="401"/>
                  </a:cubicBezTo>
                  <a:cubicBezTo>
                    <a:pt x="133" y="442"/>
                    <a:pt x="149" y="477"/>
                    <a:pt x="174" y="503"/>
                  </a:cubicBezTo>
                  <a:cubicBezTo>
                    <a:pt x="132" y="503"/>
                    <a:pt x="132" y="503"/>
                    <a:pt x="132" y="503"/>
                  </a:cubicBezTo>
                  <a:cubicBezTo>
                    <a:pt x="53" y="503"/>
                    <a:pt x="0" y="584"/>
                    <a:pt x="0" y="660"/>
                  </a:cubicBezTo>
                  <a:cubicBezTo>
                    <a:pt x="0" y="667"/>
                    <a:pt x="5" y="673"/>
                    <a:pt x="11" y="673"/>
                  </a:cubicBezTo>
                  <a:cubicBezTo>
                    <a:pt x="18" y="673"/>
                    <a:pt x="24" y="667"/>
                    <a:pt x="24" y="660"/>
                  </a:cubicBezTo>
                  <a:cubicBezTo>
                    <a:pt x="24" y="604"/>
                    <a:pt x="57" y="544"/>
                    <a:pt x="109" y="529"/>
                  </a:cubicBezTo>
                  <a:cubicBezTo>
                    <a:pt x="109" y="666"/>
                    <a:pt x="109" y="666"/>
                    <a:pt x="109" y="666"/>
                  </a:cubicBezTo>
                  <a:cubicBezTo>
                    <a:pt x="109" y="673"/>
                    <a:pt x="114" y="678"/>
                    <a:pt x="120" y="678"/>
                  </a:cubicBezTo>
                  <a:cubicBezTo>
                    <a:pt x="128" y="678"/>
                    <a:pt x="133" y="673"/>
                    <a:pt x="133" y="666"/>
                  </a:cubicBezTo>
                  <a:cubicBezTo>
                    <a:pt x="133" y="526"/>
                    <a:pt x="133" y="526"/>
                    <a:pt x="133" y="526"/>
                  </a:cubicBezTo>
                  <a:cubicBezTo>
                    <a:pt x="156" y="526"/>
                    <a:pt x="156" y="526"/>
                    <a:pt x="156" y="526"/>
                  </a:cubicBezTo>
                  <a:cubicBezTo>
                    <a:pt x="156" y="666"/>
                    <a:pt x="156" y="666"/>
                    <a:pt x="156" y="666"/>
                  </a:cubicBezTo>
                  <a:cubicBezTo>
                    <a:pt x="156" y="673"/>
                    <a:pt x="161" y="678"/>
                    <a:pt x="167" y="678"/>
                  </a:cubicBezTo>
                  <a:cubicBezTo>
                    <a:pt x="174" y="678"/>
                    <a:pt x="179" y="673"/>
                    <a:pt x="179" y="666"/>
                  </a:cubicBezTo>
                  <a:cubicBezTo>
                    <a:pt x="179" y="526"/>
                    <a:pt x="179" y="526"/>
                    <a:pt x="179" y="526"/>
                  </a:cubicBezTo>
                  <a:cubicBezTo>
                    <a:pt x="203" y="526"/>
                    <a:pt x="203" y="526"/>
                    <a:pt x="203" y="526"/>
                  </a:cubicBezTo>
                  <a:cubicBezTo>
                    <a:pt x="204" y="526"/>
                    <a:pt x="204" y="526"/>
                    <a:pt x="205" y="526"/>
                  </a:cubicBezTo>
                  <a:cubicBezTo>
                    <a:pt x="225" y="537"/>
                    <a:pt x="247" y="544"/>
                    <a:pt x="272" y="544"/>
                  </a:cubicBezTo>
                  <a:cubicBezTo>
                    <a:pt x="297" y="544"/>
                    <a:pt x="320" y="537"/>
                    <a:pt x="341" y="526"/>
                  </a:cubicBezTo>
                  <a:lnTo>
                    <a:pt x="342" y="526"/>
                  </a:lnTo>
                  <a:cubicBezTo>
                    <a:pt x="366" y="526"/>
                    <a:pt x="366" y="526"/>
                    <a:pt x="366" y="526"/>
                  </a:cubicBezTo>
                  <a:cubicBezTo>
                    <a:pt x="366" y="666"/>
                    <a:pt x="366" y="666"/>
                    <a:pt x="366" y="666"/>
                  </a:cubicBezTo>
                  <a:cubicBezTo>
                    <a:pt x="366" y="673"/>
                    <a:pt x="371" y="678"/>
                    <a:pt x="378" y="678"/>
                  </a:cubicBezTo>
                  <a:cubicBezTo>
                    <a:pt x="384" y="678"/>
                    <a:pt x="389" y="673"/>
                    <a:pt x="389" y="666"/>
                  </a:cubicBezTo>
                  <a:cubicBezTo>
                    <a:pt x="389" y="526"/>
                    <a:pt x="389" y="526"/>
                    <a:pt x="389" y="526"/>
                  </a:cubicBezTo>
                  <a:cubicBezTo>
                    <a:pt x="413" y="526"/>
                    <a:pt x="413" y="526"/>
                    <a:pt x="413" y="526"/>
                  </a:cubicBezTo>
                  <a:cubicBezTo>
                    <a:pt x="413" y="666"/>
                    <a:pt x="413" y="666"/>
                    <a:pt x="413" y="666"/>
                  </a:cubicBezTo>
                  <a:cubicBezTo>
                    <a:pt x="413" y="673"/>
                    <a:pt x="418" y="678"/>
                    <a:pt x="424" y="678"/>
                  </a:cubicBezTo>
                  <a:cubicBezTo>
                    <a:pt x="431" y="678"/>
                    <a:pt x="436" y="673"/>
                    <a:pt x="436" y="666"/>
                  </a:cubicBezTo>
                  <a:cubicBezTo>
                    <a:pt x="436" y="528"/>
                    <a:pt x="436" y="528"/>
                    <a:pt x="436" y="528"/>
                  </a:cubicBezTo>
                  <a:cubicBezTo>
                    <a:pt x="492" y="537"/>
                    <a:pt x="526" y="601"/>
                    <a:pt x="526" y="660"/>
                  </a:cubicBezTo>
                  <a:cubicBezTo>
                    <a:pt x="526" y="667"/>
                    <a:pt x="532" y="673"/>
                    <a:pt x="538" y="673"/>
                  </a:cubicBezTo>
                  <a:cubicBezTo>
                    <a:pt x="544" y="673"/>
                    <a:pt x="549" y="667"/>
                    <a:pt x="549" y="660"/>
                  </a:cubicBezTo>
                  <a:cubicBezTo>
                    <a:pt x="549" y="585"/>
                    <a:pt x="500" y="503"/>
                    <a:pt x="422" y="503"/>
                  </a:cubicBezTo>
                  <a:close/>
                  <a:moveTo>
                    <a:pt x="156" y="133"/>
                  </a:moveTo>
                  <a:lnTo>
                    <a:pt x="156" y="133"/>
                  </a:lnTo>
                  <a:cubicBezTo>
                    <a:pt x="156" y="75"/>
                    <a:pt x="210" y="23"/>
                    <a:pt x="272" y="23"/>
                  </a:cubicBezTo>
                  <a:cubicBezTo>
                    <a:pt x="335" y="23"/>
                    <a:pt x="389" y="74"/>
                    <a:pt x="389" y="131"/>
                  </a:cubicBezTo>
                  <a:cubicBezTo>
                    <a:pt x="389" y="210"/>
                    <a:pt x="389" y="210"/>
                    <a:pt x="389" y="210"/>
                  </a:cubicBezTo>
                  <a:cubicBezTo>
                    <a:pt x="156" y="210"/>
                    <a:pt x="156" y="210"/>
                    <a:pt x="156" y="210"/>
                  </a:cubicBezTo>
                  <a:lnTo>
                    <a:pt x="156" y="133"/>
                  </a:lnTo>
                  <a:close/>
                  <a:moveTo>
                    <a:pt x="272" y="521"/>
                  </a:moveTo>
                  <a:lnTo>
                    <a:pt x="272" y="521"/>
                  </a:lnTo>
                  <a:cubicBezTo>
                    <a:pt x="207" y="521"/>
                    <a:pt x="156" y="468"/>
                    <a:pt x="156" y="401"/>
                  </a:cubicBezTo>
                  <a:cubicBezTo>
                    <a:pt x="156" y="357"/>
                    <a:pt x="156" y="357"/>
                    <a:pt x="156" y="357"/>
                  </a:cubicBezTo>
                  <a:cubicBezTo>
                    <a:pt x="156" y="351"/>
                    <a:pt x="151" y="346"/>
                    <a:pt x="144" y="346"/>
                  </a:cubicBezTo>
                  <a:cubicBezTo>
                    <a:pt x="133" y="346"/>
                    <a:pt x="133" y="345"/>
                    <a:pt x="133" y="329"/>
                  </a:cubicBezTo>
                  <a:cubicBezTo>
                    <a:pt x="133" y="271"/>
                    <a:pt x="133" y="271"/>
                    <a:pt x="133" y="271"/>
                  </a:cubicBezTo>
                  <a:cubicBezTo>
                    <a:pt x="133" y="253"/>
                    <a:pt x="133" y="253"/>
                    <a:pt x="144" y="253"/>
                  </a:cubicBezTo>
                  <a:cubicBezTo>
                    <a:pt x="151" y="253"/>
                    <a:pt x="156" y="248"/>
                    <a:pt x="156" y="242"/>
                  </a:cubicBezTo>
                  <a:cubicBezTo>
                    <a:pt x="156" y="233"/>
                    <a:pt x="156" y="233"/>
                    <a:pt x="156" y="233"/>
                  </a:cubicBezTo>
                  <a:cubicBezTo>
                    <a:pt x="389" y="233"/>
                    <a:pt x="389" y="233"/>
                    <a:pt x="389" y="233"/>
                  </a:cubicBezTo>
                  <a:cubicBezTo>
                    <a:pt x="389" y="242"/>
                    <a:pt x="389" y="242"/>
                    <a:pt x="389" y="242"/>
                  </a:cubicBezTo>
                  <a:cubicBezTo>
                    <a:pt x="389" y="248"/>
                    <a:pt x="394" y="253"/>
                    <a:pt x="400" y="253"/>
                  </a:cubicBezTo>
                  <a:cubicBezTo>
                    <a:pt x="412" y="253"/>
                    <a:pt x="413" y="253"/>
                    <a:pt x="413" y="271"/>
                  </a:cubicBezTo>
                  <a:cubicBezTo>
                    <a:pt x="413" y="329"/>
                    <a:pt x="413" y="329"/>
                    <a:pt x="413" y="329"/>
                  </a:cubicBezTo>
                  <a:cubicBezTo>
                    <a:pt x="413" y="345"/>
                    <a:pt x="412" y="346"/>
                    <a:pt x="400" y="346"/>
                  </a:cubicBezTo>
                  <a:cubicBezTo>
                    <a:pt x="394" y="346"/>
                    <a:pt x="389" y="351"/>
                    <a:pt x="389" y="357"/>
                  </a:cubicBezTo>
                  <a:cubicBezTo>
                    <a:pt x="389" y="401"/>
                    <a:pt x="389" y="401"/>
                    <a:pt x="389" y="401"/>
                  </a:cubicBezTo>
                  <a:cubicBezTo>
                    <a:pt x="389" y="468"/>
                    <a:pt x="338" y="521"/>
                    <a:pt x="272" y="52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1" name="Freeform 127"/>
            <p:cNvSpPr>
              <a:spLocks noChangeArrowheads="1"/>
            </p:cNvSpPr>
            <p:nvPr/>
          </p:nvSpPr>
          <p:spPr bwMode="auto">
            <a:xfrm>
              <a:off x="5752157" y="3920475"/>
              <a:ext cx="50022" cy="166741"/>
            </a:xfrm>
            <a:custGeom>
              <a:avLst/>
              <a:gdLst>
                <a:gd name="T0" fmla="*/ 47 w 119"/>
                <a:gd name="T1" fmla="*/ 384 h 397"/>
                <a:gd name="T2" fmla="*/ 47 w 119"/>
                <a:gd name="T3" fmla="*/ 384 h 397"/>
                <a:gd name="T4" fmla="*/ 58 w 119"/>
                <a:gd name="T5" fmla="*/ 396 h 397"/>
                <a:gd name="T6" fmla="*/ 71 w 119"/>
                <a:gd name="T7" fmla="*/ 384 h 397"/>
                <a:gd name="T8" fmla="*/ 71 w 119"/>
                <a:gd name="T9" fmla="*/ 151 h 397"/>
                <a:gd name="T10" fmla="*/ 118 w 119"/>
                <a:gd name="T11" fmla="*/ 83 h 397"/>
                <a:gd name="T12" fmla="*/ 118 w 119"/>
                <a:gd name="T13" fmla="*/ 12 h 397"/>
                <a:gd name="T14" fmla="*/ 105 w 119"/>
                <a:gd name="T15" fmla="*/ 0 h 397"/>
                <a:gd name="T16" fmla="*/ 94 w 119"/>
                <a:gd name="T17" fmla="*/ 12 h 397"/>
                <a:gd name="T18" fmla="*/ 94 w 119"/>
                <a:gd name="T19" fmla="*/ 83 h 397"/>
                <a:gd name="T20" fmla="*/ 71 w 119"/>
                <a:gd name="T21" fmla="*/ 127 h 397"/>
                <a:gd name="T22" fmla="*/ 71 w 119"/>
                <a:gd name="T23" fmla="*/ 12 h 397"/>
                <a:gd name="T24" fmla="*/ 58 w 119"/>
                <a:gd name="T25" fmla="*/ 0 h 397"/>
                <a:gd name="T26" fmla="*/ 47 w 119"/>
                <a:gd name="T27" fmla="*/ 12 h 397"/>
                <a:gd name="T28" fmla="*/ 47 w 119"/>
                <a:gd name="T29" fmla="*/ 127 h 397"/>
                <a:gd name="T30" fmla="*/ 24 w 119"/>
                <a:gd name="T31" fmla="*/ 83 h 397"/>
                <a:gd name="T32" fmla="*/ 24 w 119"/>
                <a:gd name="T33" fmla="*/ 12 h 397"/>
                <a:gd name="T34" fmla="*/ 12 w 119"/>
                <a:gd name="T35" fmla="*/ 0 h 397"/>
                <a:gd name="T36" fmla="*/ 0 w 119"/>
                <a:gd name="T37" fmla="*/ 12 h 397"/>
                <a:gd name="T38" fmla="*/ 0 w 119"/>
                <a:gd name="T39" fmla="*/ 83 h 397"/>
                <a:gd name="T40" fmla="*/ 47 w 119"/>
                <a:gd name="T41" fmla="*/ 151 h 397"/>
                <a:gd name="T42" fmla="*/ 47 w 119"/>
                <a:gd name="T43" fmla="*/ 384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9" h="397">
                  <a:moveTo>
                    <a:pt x="47" y="384"/>
                  </a:moveTo>
                  <a:lnTo>
                    <a:pt x="47" y="384"/>
                  </a:lnTo>
                  <a:cubicBezTo>
                    <a:pt x="47" y="391"/>
                    <a:pt x="52" y="396"/>
                    <a:pt x="58" y="396"/>
                  </a:cubicBezTo>
                  <a:cubicBezTo>
                    <a:pt x="66" y="396"/>
                    <a:pt x="71" y="391"/>
                    <a:pt x="71" y="384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99" y="146"/>
                    <a:pt x="118" y="120"/>
                    <a:pt x="118" y="83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8" y="5"/>
                    <a:pt x="112" y="0"/>
                    <a:pt x="105" y="0"/>
                  </a:cubicBezTo>
                  <a:cubicBezTo>
                    <a:pt x="99" y="0"/>
                    <a:pt x="94" y="5"/>
                    <a:pt x="94" y="12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94" y="94"/>
                    <a:pt x="92" y="120"/>
                    <a:pt x="71" y="127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5"/>
                    <a:pt x="66" y="0"/>
                    <a:pt x="58" y="0"/>
                  </a:cubicBezTo>
                  <a:cubicBezTo>
                    <a:pt x="52" y="0"/>
                    <a:pt x="47" y="5"/>
                    <a:pt x="47" y="12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27" y="121"/>
                    <a:pt x="24" y="97"/>
                    <a:pt x="24" y="83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121"/>
                    <a:pt x="18" y="146"/>
                    <a:pt x="47" y="151"/>
                  </a:cubicBezTo>
                  <a:lnTo>
                    <a:pt x="47" y="3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4376" name="Freeform 128"/>
          <p:cNvSpPr>
            <a:spLocks noChangeArrowheads="1"/>
          </p:cNvSpPr>
          <p:nvPr/>
        </p:nvSpPr>
        <p:spPr bwMode="auto">
          <a:xfrm>
            <a:off x="1377950" y="2847975"/>
            <a:ext cx="292100" cy="292100"/>
          </a:xfrm>
          <a:custGeom>
            <a:avLst/>
            <a:gdLst>
              <a:gd name="T0" fmla="*/ 145941 w 696"/>
              <a:gd name="T1" fmla="*/ 0 h 695"/>
              <a:gd name="T2" fmla="*/ 145941 w 696"/>
              <a:gd name="T3" fmla="*/ 0 h 695"/>
              <a:gd name="T4" fmla="*/ 0 w 696"/>
              <a:gd name="T5" fmla="*/ 145730 h 695"/>
              <a:gd name="T6" fmla="*/ 145941 w 696"/>
              <a:gd name="T7" fmla="*/ 292302 h 695"/>
              <a:gd name="T8" fmla="*/ 292302 w 696"/>
              <a:gd name="T9" fmla="*/ 145730 h 695"/>
              <a:gd name="T10" fmla="*/ 145941 w 696"/>
              <a:gd name="T11" fmla="*/ 0 h 695"/>
              <a:gd name="T12" fmla="*/ 145941 w 696"/>
              <a:gd name="T13" fmla="*/ 282193 h 695"/>
              <a:gd name="T14" fmla="*/ 145941 w 696"/>
              <a:gd name="T15" fmla="*/ 282193 h 695"/>
              <a:gd name="T16" fmla="*/ 67293 w 696"/>
              <a:gd name="T17" fmla="*/ 256922 h 695"/>
              <a:gd name="T18" fmla="*/ 112715 w 696"/>
              <a:gd name="T19" fmla="*/ 242181 h 695"/>
              <a:gd name="T20" fmla="*/ 117762 w 696"/>
              <a:gd name="T21" fmla="*/ 238811 h 695"/>
              <a:gd name="T22" fmla="*/ 128277 w 696"/>
              <a:gd name="T23" fmla="*/ 207644 h 695"/>
              <a:gd name="T24" fmla="*/ 145941 w 696"/>
              <a:gd name="T25" fmla="*/ 208907 h 695"/>
              <a:gd name="T26" fmla="*/ 164026 w 696"/>
              <a:gd name="T27" fmla="*/ 207644 h 695"/>
              <a:gd name="T28" fmla="*/ 174540 w 696"/>
              <a:gd name="T29" fmla="*/ 238811 h 695"/>
              <a:gd name="T30" fmla="*/ 179167 w 696"/>
              <a:gd name="T31" fmla="*/ 242181 h 695"/>
              <a:gd name="T32" fmla="*/ 225010 w 696"/>
              <a:gd name="T33" fmla="*/ 256922 h 695"/>
              <a:gd name="T34" fmla="*/ 145941 w 696"/>
              <a:gd name="T35" fmla="*/ 282193 h 695"/>
              <a:gd name="T36" fmla="*/ 63087 w 696"/>
              <a:gd name="T37" fmla="*/ 160050 h 695"/>
              <a:gd name="T38" fmla="*/ 63087 w 696"/>
              <a:gd name="T39" fmla="*/ 160050 h 695"/>
              <a:gd name="T40" fmla="*/ 84536 w 696"/>
              <a:gd name="T41" fmla="*/ 117089 h 695"/>
              <a:gd name="T42" fmla="*/ 145941 w 696"/>
              <a:gd name="T43" fmla="*/ 54333 h 695"/>
              <a:gd name="T44" fmla="*/ 207345 w 696"/>
              <a:gd name="T45" fmla="*/ 117089 h 695"/>
              <a:gd name="T46" fmla="*/ 228795 w 696"/>
              <a:gd name="T47" fmla="*/ 160050 h 695"/>
              <a:gd name="T48" fmla="*/ 145941 w 696"/>
              <a:gd name="T49" fmla="*/ 199220 h 695"/>
              <a:gd name="T50" fmla="*/ 63087 w 696"/>
              <a:gd name="T51" fmla="*/ 160050 h 695"/>
              <a:gd name="T52" fmla="*/ 233001 w 696"/>
              <a:gd name="T53" fmla="*/ 250183 h 695"/>
              <a:gd name="T54" fmla="*/ 233001 w 696"/>
              <a:gd name="T55" fmla="*/ 250183 h 695"/>
              <a:gd name="T56" fmla="*/ 182952 w 696"/>
              <a:gd name="T57" fmla="*/ 232072 h 695"/>
              <a:gd name="T58" fmla="*/ 174120 w 696"/>
              <a:gd name="T59" fmla="*/ 206380 h 695"/>
              <a:gd name="T60" fmla="*/ 238889 w 696"/>
              <a:gd name="T61" fmla="*/ 162156 h 695"/>
              <a:gd name="T62" fmla="*/ 238468 w 696"/>
              <a:gd name="T63" fmla="*/ 157102 h 695"/>
              <a:gd name="T64" fmla="*/ 217019 w 696"/>
              <a:gd name="T65" fmla="*/ 114562 h 695"/>
              <a:gd name="T66" fmla="*/ 145941 w 696"/>
              <a:gd name="T67" fmla="*/ 44646 h 695"/>
              <a:gd name="T68" fmla="*/ 75284 w 696"/>
              <a:gd name="T69" fmla="*/ 114562 h 695"/>
              <a:gd name="T70" fmla="*/ 53834 w 696"/>
              <a:gd name="T71" fmla="*/ 157102 h 695"/>
              <a:gd name="T72" fmla="*/ 53414 w 696"/>
              <a:gd name="T73" fmla="*/ 162156 h 695"/>
              <a:gd name="T74" fmla="*/ 118183 w 696"/>
              <a:gd name="T75" fmla="*/ 206380 h 695"/>
              <a:gd name="T76" fmla="*/ 109351 w 696"/>
              <a:gd name="T77" fmla="*/ 232072 h 695"/>
              <a:gd name="T78" fmla="*/ 58460 w 696"/>
              <a:gd name="T79" fmla="*/ 250183 h 695"/>
              <a:gd name="T80" fmla="*/ 9673 w 696"/>
              <a:gd name="T81" fmla="*/ 145730 h 695"/>
              <a:gd name="T82" fmla="*/ 145941 w 696"/>
              <a:gd name="T83" fmla="*/ 9687 h 695"/>
              <a:gd name="T84" fmla="*/ 282209 w 696"/>
              <a:gd name="T85" fmla="*/ 145730 h 695"/>
              <a:gd name="T86" fmla="*/ 233001 w 696"/>
              <a:gd name="T87" fmla="*/ 250183 h 69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96" h="695">
                <a:moveTo>
                  <a:pt x="347" y="0"/>
                </a:moveTo>
                <a:lnTo>
                  <a:pt x="347" y="0"/>
                </a:lnTo>
                <a:cubicBezTo>
                  <a:pt x="156" y="0"/>
                  <a:pt x="0" y="155"/>
                  <a:pt x="0" y="346"/>
                </a:cubicBezTo>
                <a:cubicBezTo>
                  <a:pt x="0" y="538"/>
                  <a:pt x="156" y="694"/>
                  <a:pt x="347" y="694"/>
                </a:cubicBezTo>
                <a:cubicBezTo>
                  <a:pt x="539" y="694"/>
                  <a:pt x="695" y="538"/>
                  <a:pt x="695" y="346"/>
                </a:cubicBezTo>
                <a:cubicBezTo>
                  <a:pt x="695" y="155"/>
                  <a:pt x="539" y="0"/>
                  <a:pt x="347" y="0"/>
                </a:cubicBezTo>
                <a:close/>
                <a:moveTo>
                  <a:pt x="347" y="670"/>
                </a:moveTo>
                <a:lnTo>
                  <a:pt x="347" y="670"/>
                </a:lnTo>
                <a:cubicBezTo>
                  <a:pt x="278" y="670"/>
                  <a:pt x="213" y="647"/>
                  <a:pt x="160" y="610"/>
                </a:cubicBezTo>
                <a:cubicBezTo>
                  <a:pt x="193" y="589"/>
                  <a:pt x="235" y="575"/>
                  <a:pt x="268" y="575"/>
                </a:cubicBezTo>
                <a:cubicBezTo>
                  <a:pt x="273" y="575"/>
                  <a:pt x="278" y="571"/>
                  <a:pt x="280" y="567"/>
                </a:cubicBezTo>
                <a:cubicBezTo>
                  <a:pt x="305" y="493"/>
                  <a:pt x="305" y="493"/>
                  <a:pt x="305" y="493"/>
                </a:cubicBezTo>
                <a:cubicBezTo>
                  <a:pt x="317" y="495"/>
                  <a:pt x="332" y="496"/>
                  <a:pt x="347" y="496"/>
                </a:cubicBezTo>
                <a:cubicBezTo>
                  <a:pt x="363" y="496"/>
                  <a:pt x="376" y="495"/>
                  <a:pt x="390" y="493"/>
                </a:cubicBezTo>
                <a:cubicBezTo>
                  <a:pt x="415" y="567"/>
                  <a:pt x="415" y="567"/>
                  <a:pt x="415" y="567"/>
                </a:cubicBezTo>
                <a:cubicBezTo>
                  <a:pt x="416" y="571"/>
                  <a:pt x="421" y="575"/>
                  <a:pt x="426" y="575"/>
                </a:cubicBezTo>
                <a:cubicBezTo>
                  <a:pt x="460" y="575"/>
                  <a:pt x="501" y="589"/>
                  <a:pt x="535" y="610"/>
                </a:cubicBezTo>
                <a:cubicBezTo>
                  <a:pt x="482" y="647"/>
                  <a:pt x="417" y="670"/>
                  <a:pt x="347" y="670"/>
                </a:cubicBezTo>
                <a:close/>
                <a:moveTo>
                  <a:pt x="150" y="380"/>
                </a:moveTo>
                <a:lnTo>
                  <a:pt x="150" y="380"/>
                </a:lnTo>
                <a:cubicBezTo>
                  <a:pt x="162" y="361"/>
                  <a:pt x="195" y="304"/>
                  <a:pt x="201" y="278"/>
                </a:cubicBezTo>
                <a:cubicBezTo>
                  <a:pt x="212" y="233"/>
                  <a:pt x="247" y="129"/>
                  <a:pt x="347" y="129"/>
                </a:cubicBezTo>
                <a:cubicBezTo>
                  <a:pt x="447" y="129"/>
                  <a:pt x="483" y="233"/>
                  <a:pt x="493" y="278"/>
                </a:cubicBezTo>
                <a:cubicBezTo>
                  <a:pt x="499" y="304"/>
                  <a:pt x="533" y="361"/>
                  <a:pt x="544" y="380"/>
                </a:cubicBezTo>
                <a:cubicBezTo>
                  <a:pt x="528" y="408"/>
                  <a:pt x="477" y="473"/>
                  <a:pt x="347" y="473"/>
                </a:cubicBezTo>
                <a:cubicBezTo>
                  <a:pt x="217" y="473"/>
                  <a:pt x="166" y="408"/>
                  <a:pt x="150" y="380"/>
                </a:cubicBezTo>
                <a:close/>
                <a:moveTo>
                  <a:pt x="554" y="594"/>
                </a:moveTo>
                <a:lnTo>
                  <a:pt x="554" y="594"/>
                </a:lnTo>
                <a:cubicBezTo>
                  <a:pt x="519" y="570"/>
                  <a:pt x="473" y="553"/>
                  <a:pt x="435" y="551"/>
                </a:cubicBezTo>
                <a:cubicBezTo>
                  <a:pt x="414" y="490"/>
                  <a:pt x="414" y="490"/>
                  <a:pt x="414" y="490"/>
                </a:cubicBezTo>
                <a:cubicBezTo>
                  <a:pt x="516" y="470"/>
                  <a:pt x="556" y="407"/>
                  <a:pt x="568" y="385"/>
                </a:cubicBezTo>
                <a:cubicBezTo>
                  <a:pt x="569" y="382"/>
                  <a:pt x="569" y="377"/>
                  <a:pt x="567" y="373"/>
                </a:cubicBezTo>
                <a:cubicBezTo>
                  <a:pt x="554" y="353"/>
                  <a:pt x="521" y="294"/>
                  <a:pt x="516" y="272"/>
                </a:cubicBezTo>
                <a:cubicBezTo>
                  <a:pt x="491" y="166"/>
                  <a:pt x="429" y="106"/>
                  <a:pt x="347" y="106"/>
                </a:cubicBezTo>
                <a:cubicBezTo>
                  <a:pt x="265" y="106"/>
                  <a:pt x="204" y="166"/>
                  <a:pt x="179" y="272"/>
                </a:cubicBezTo>
                <a:cubicBezTo>
                  <a:pt x="173" y="294"/>
                  <a:pt x="140" y="353"/>
                  <a:pt x="128" y="373"/>
                </a:cubicBezTo>
                <a:cubicBezTo>
                  <a:pt x="125" y="377"/>
                  <a:pt x="125" y="382"/>
                  <a:pt x="127" y="385"/>
                </a:cubicBezTo>
                <a:cubicBezTo>
                  <a:pt x="138" y="407"/>
                  <a:pt x="179" y="470"/>
                  <a:pt x="281" y="490"/>
                </a:cubicBezTo>
                <a:cubicBezTo>
                  <a:pt x="260" y="551"/>
                  <a:pt x="260" y="551"/>
                  <a:pt x="260" y="551"/>
                </a:cubicBezTo>
                <a:cubicBezTo>
                  <a:pt x="221" y="553"/>
                  <a:pt x="175" y="570"/>
                  <a:pt x="139" y="594"/>
                </a:cubicBezTo>
                <a:cubicBezTo>
                  <a:pt x="68" y="535"/>
                  <a:pt x="23" y="446"/>
                  <a:pt x="23" y="346"/>
                </a:cubicBezTo>
                <a:cubicBezTo>
                  <a:pt x="23" y="167"/>
                  <a:pt x="168" y="23"/>
                  <a:pt x="347" y="23"/>
                </a:cubicBezTo>
                <a:cubicBezTo>
                  <a:pt x="526" y="23"/>
                  <a:pt x="671" y="167"/>
                  <a:pt x="671" y="346"/>
                </a:cubicBezTo>
                <a:cubicBezTo>
                  <a:pt x="671" y="446"/>
                  <a:pt x="626" y="535"/>
                  <a:pt x="554" y="594"/>
                </a:cubicBez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73" name="Group 2872"/>
          <p:cNvGrpSpPr/>
          <p:nvPr/>
        </p:nvGrpSpPr>
        <p:grpSpPr>
          <a:xfrm>
            <a:off x="8345907" y="1899202"/>
            <a:ext cx="255670" cy="289018"/>
            <a:chOff x="8345907" y="1899202"/>
            <a:chExt cx="255670" cy="289018"/>
          </a:xfrm>
          <a:solidFill>
            <a:srgbClr val="00D35F"/>
          </a:solidFill>
        </p:grpSpPr>
        <p:sp>
          <p:nvSpPr>
            <p:cNvPr id="2874" name="Freeform 129"/>
            <p:cNvSpPr>
              <a:spLocks noChangeArrowheads="1"/>
            </p:cNvSpPr>
            <p:nvPr/>
          </p:nvSpPr>
          <p:spPr bwMode="auto">
            <a:xfrm>
              <a:off x="8345907" y="1899202"/>
              <a:ext cx="255670" cy="279755"/>
            </a:xfrm>
            <a:custGeom>
              <a:avLst/>
              <a:gdLst>
                <a:gd name="T0" fmla="*/ 11 w 608"/>
                <a:gd name="T1" fmla="*/ 665 h 666"/>
                <a:gd name="T2" fmla="*/ 11 w 608"/>
                <a:gd name="T3" fmla="*/ 665 h 666"/>
                <a:gd name="T4" fmla="*/ 23 w 608"/>
                <a:gd name="T5" fmla="*/ 653 h 666"/>
                <a:gd name="T6" fmla="*/ 215 w 608"/>
                <a:gd name="T7" fmla="*/ 519 h 666"/>
                <a:gd name="T8" fmla="*/ 227 w 608"/>
                <a:gd name="T9" fmla="*/ 512 h 666"/>
                <a:gd name="T10" fmla="*/ 254 w 608"/>
                <a:gd name="T11" fmla="*/ 428 h 666"/>
                <a:gd name="T12" fmla="*/ 303 w 608"/>
                <a:gd name="T13" fmla="*/ 432 h 666"/>
                <a:gd name="T14" fmla="*/ 352 w 608"/>
                <a:gd name="T15" fmla="*/ 428 h 666"/>
                <a:gd name="T16" fmla="*/ 379 w 608"/>
                <a:gd name="T17" fmla="*/ 512 h 666"/>
                <a:gd name="T18" fmla="*/ 390 w 608"/>
                <a:gd name="T19" fmla="*/ 519 h 666"/>
                <a:gd name="T20" fmla="*/ 583 w 608"/>
                <a:gd name="T21" fmla="*/ 653 h 666"/>
                <a:gd name="T22" fmla="*/ 594 w 608"/>
                <a:gd name="T23" fmla="*/ 665 h 666"/>
                <a:gd name="T24" fmla="*/ 607 w 608"/>
                <a:gd name="T25" fmla="*/ 653 h 666"/>
                <a:gd name="T26" fmla="*/ 399 w 608"/>
                <a:gd name="T27" fmla="*/ 496 h 666"/>
                <a:gd name="T28" fmla="*/ 376 w 608"/>
                <a:gd name="T29" fmla="*/ 425 h 666"/>
                <a:gd name="T30" fmla="*/ 546 w 608"/>
                <a:gd name="T31" fmla="*/ 309 h 666"/>
                <a:gd name="T32" fmla="*/ 546 w 608"/>
                <a:gd name="T33" fmla="*/ 297 h 666"/>
                <a:gd name="T34" fmla="*/ 489 w 608"/>
                <a:gd name="T35" fmla="*/ 184 h 666"/>
                <a:gd name="T36" fmla="*/ 303 w 608"/>
                <a:gd name="T37" fmla="*/ 0 h 666"/>
                <a:gd name="T38" fmla="*/ 116 w 608"/>
                <a:gd name="T39" fmla="*/ 184 h 666"/>
                <a:gd name="T40" fmla="*/ 59 w 608"/>
                <a:gd name="T41" fmla="*/ 297 h 666"/>
                <a:gd name="T42" fmla="*/ 59 w 608"/>
                <a:gd name="T43" fmla="*/ 309 h 666"/>
                <a:gd name="T44" fmla="*/ 231 w 608"/>
                <a:gd name="T45" fmla="*/ 425 h 666"/>
                <a:gd name="T46" fmla="*/ 207 w 608"/>
                <a:gd name="T47" fmla="*/ 496 h 666"/>
                <a:gd name="T48" fmla="*/ 0 w 608"/>
                <a:gd name="T49" fmla="*/ 653 h 666"/>
                <a:gd name="T50" fmla="*/ 11 w 608"/>
                <a:gd name="T51" fmla="*/ 665 h 666"/>
                <a:gd name="T52" fmla="*/ 83 w 608"/>
                <a:gd name="T53" fmla="*/ 304 h 666"/>
                <a:gd name="T54" fmla="*/ 83 w 608"/>
                <a:gd name="T55" fmla="*/ 304 h 666"/>
                <a:gd name="T56" fmla="*/ 139 w 608"/>
                <a:gd name="T57" fmla="*/ 189 h 666"/>
                <a:gd name="T58" fmla="*/ 303 w 608"/>
                <a:gd name="T59" fmla="*/ 24 h 666"/>
                <a:gd name="T60" fmla="*/ 466 w 608"/>
                <a:gd name="T61" fmla="*/ 189 h 666"/>
                <a:gd name="T62" fmla="*/ 522 w 608"/>
                <a:gd name="T63" fmla="*/ 304 h 666"/>
                <a:gd name="T64" fmla="*/ 303 w 608"/>
                <a:gd name="T65" fmla="*/ 409 h 666"/>
                <a:gd name="T66" fmla="*/ 83 w 608"/>
                <a:gd name="T67" fmla="*/ 304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8" h="666">
                  <a:moveTo>
                    <a:pt x="11" y="665"/>
                  </a:moveTo>
                  <a:lnTo>
                    <a:pt x="11" y="665"/>
                  </a:lnTo>
                  <a:cubicBezTo>
                    <a:pt x="18" y="665"/>
                    <a:pt x="23" y="660"/>
                    <a:pt x="23" y="653"/>
                  </a:cubicBezTo>
                  <a:cubicBezTo>
                    <a:pt x="23" y="580"/>
                    <a:pt x="141" y="519"/>
                    <a:pt x="215" y="519"/>
                  </a:cubicBezTo>
                  <a:cubicBezTo>
                    <a:pt x="221" y="519"/>
                    <a:pt x="225" y="516"/>
                    <a:pt x="227" y="512"/>
                  </a:cubicBezTo>
                  <a:cubicBezTo>
                    <a:pt x="254" y="428"/>
                    <a:pt x="254" y="428"/>
                    <a:pt x="254" y="428"/>
                  </a:cubicBezTo>
                  <a:cubicBezTo>
                    <a:pt x="269" y="431"/>
                    <a:pt x="285" y="432"/>
                    <a:pt x="303" y="432"/>
                  </a:cubicBezTo>
                  <a:cubicBezTo>
                    <a:pt x="320" y="432"/>
                    <a:pt x="336" y="431"/>
                    <a:pt x="352" y="428"/>
                  </a:cubicBezTo>
                  <a:cubicBezTo>
                    <a:pt x="379" y="512"/>
                    <a:pt x="379" y="512"/>
                    <a:pt x="379" y="512"/>
                  </a:cubicBezTo>
                  <a:cubicBezTo>
                    <a:pt x="381" y="516"/>
                    <a:pt x="385" y="519"/>
                    <a:pt x="390" y="519"/>
                  </a:cubicBezTo>
                  <a:cubicBezTo>
                    <a:pt x="464" y="519"/>
                    <a:pt x="583" y="580"/>
                    <a:pt x="583" y="653"/>
                  </a:cubicBezTo>
                  <a:cubicBezTo>
                    <a:pt x="583" y="660"/>
                    <a:pt x="588" y="665"/>
                    <a:pt x="594" y="665"/>
                  </a:cubicBezTo>
                  <a:cubicBezTo>
                    <a:pt x="601" y="665"/>
                    <a:pt x="607" y="660"/>
                    <a:pt x="607" y="653"/>
                  </a:cubicBezTo>
                  <a:cubicBezTo>
                    <a:pt x="607" y="567"/>
                    <a:pt x="484" y="500"/>
                    <a:pt x="399" y="496"/>
                  </a:cubicBezTo>
                  <a:cubicBezTo>
                    <a:pt x="376" y="425"/>
                    <a:pt x="376" y="425"/>
                    <a:pt x="376" y="425"/>
                  </a:cubicBezTo>
                  <a:cubicBezTo>
                    <a:pt x="489" y="403"/>
                    <a:pt x="535" y="333"/>
                    <a:pt x="546" y="309"/>
                  </a:cubicBezTo>
                  <a:cubicBezTo>
                    <a:pt x="548" y="305"/>
                    <a:pt x="548" y="300"/>
                    <a:pt x="546" y="297"/>
                  </a:cubicBezTo>
                  <a:cubicBezTo>
                    <a:pt x="533" y="274"/>
                    <a:pt x="495" y="209"/>
                    <a:pt x="489" y="184"/>
                  </a:cubicBezTo>
                  <a:cubicBezTo>
                    <a:pt x="462" y="67"/>
                    <a:pt x="393" y="0"/>
                    <a:pt x="303" y="0"/>
                  </a:cubicBezTo>
                  <a:cubicBezTo>
                    <a:pt x="212" y="0"/>
                    <a:pt x="145" y="67"/>
                    <a:pt x="116" y="184"/>
                  </a:cubicBezTo>
                  <a:cubicBezTo>
                    <a:pt x="110" y="209"/>
                    <a:pt x="74" y="274"/>
                    <a:pt x="59" y="297"/>
                  </a:cubicBezTo>
                  <a:cubicBezTo>
                    <a:pt x="57" y="300"/>
                    <a:pt x="57" y="305"/>
                    <a:pt x="59" y="309"/>
                  </a:cubicBezTo>
                  <a:cubicBezTo>
                    <a:pt x="71" y="333"/>
                    <a:pt x="116" y="403"/>
                    <a:pt x="231" y="425"/>
                  </a:cubicBezTo>
                  <a:cubicBezTo>
                    <a:pt x="207" y="496"/>
                    <a:pt x="207" y="496"/>
                    <a:pt x="207" y="496"/>
                  </a:cubicBezTo>
                  <a:cubicBezTo>
                    <a:pt x="122" y="500"/>
                    <a:pt x="0" y="567"/>
                    <a:pt x="0" y="653"/>
                  </a:cubicBezTo>
                  <a:cubicBezTo>
                    <a:pt x="0" y="660"/>
                    <a:pt x="5" y="665"/>
                    <a:pt x="11" y="665"/>
                  </a:cubicBezTo>
                  <a:close/>
                  <a:moveTo>
                    <a:pt x="83" y="304"/>
                  </a:moveTo>
                  <a:lnTo>
                    <a:pt x="83" y="304"/>
                  </a:lnTo>
                  <a:cubicBezTo>
                    <a:pt x="95" y="284"/>
                    <a:pt x="132" y="218"/>
                    <a:pt x="139" y="189"/>
                  </a:cubicBezTo>
                  <a:cubicBezTo>
                    <a:pt x="151" y="139"/>
                    <a:pt x="190" y="24"/>
                    <a:pt x="303" y="24"/>
                  </a:cubicBezTo>
                  <a:cubicBezTo>
                    <a:pt x="415" y="24"/>
                    <a:pt x="455" y="139"/>
                    <a:pt x="466" y="189"/>
                  </a:cubicBezTo>
                  <a:cubicBezTo>
                    <a:pt x="474" y="218"/>
                    <a:pt x="511" y="284"/>
                    <a:pt x="522" y="304"/>
                  </a:cubicBezTo>
                  <a:cubicBezTo>
                    <a:pt x="506" y="335"/>
                    <a:pt x="449" y="409"/>
                    <a:pt x="303" y="409"/>
                  </a:cubicBezTo>
                  <a:cubicBezTo>
                    <a:pt x="157" y="409"/>
                    <a:pt x="100" y="335"/>
                    <a:pt x="83" y="30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5" name="Freeform 130"/>
            <p:cNvSpPr>
              <a:spLocks noChangeArrowheads="1"/>
            </p:cNvSpPr>
            <p:nvPr/>
          </p:nvSpPr>
          <p:spPr bwMode="auto">
            <a:xfrm>
              <a:off x="8508943" y="2136345"/>
              <a:ext cx="51875" cy="51875"/>
            </a:xfrm>
            <a:custGeom>
              <a:avLst/>
              <a:gdLst>
                <a:gd name="T0" fmla="*/ 61 w 123"/>
                <a:gd name="T1" fmla="*/ 0 h 124"/>
                <a:gd name="T2" fmla="*/ 61 w 123"/>
                <a:gd name="T3" fmla="*/ 0 h 124"/>
                <a:gd name="T4" fmla="*/ 49 w 123"/>
                <a:gd name="T5" fmla="*/ 11 h 124"/>
                <a:gd name="T6" fmla="*/ 49 w 123"/>
                <a:gd name="T7" fmla="*/ 50 h 124"/>
                <a:gd name="T8" fmla="*/ 12 w 123"/>
                <a:gd name="T9" fmla="*/ 50 h 124"/>
                <a:gd name="T10" fmla="*/ 0 w 123"/>
                <a:gd name="T11" fmla="*/ 61 h 124"/>
                <a:gd name="T12" fmla="*/ 12 w 123"/>
                <a:gd name="T13" fmla="*/ 73 h 124"/>
                <a:gd name="T14" fmla="*/ 49 w 123"/>
                <a:gd name="T15" fmla="*/ 73 h 124"/>
                <a:gd name="T16" fmla="*/ 49 w 123"/>
                <a:gd name="T17" fmla="*/ 111 h 124"/>
                <a:gd name="T18" fmla="*/ 61 w 123"/>
                <a:gd name="T19" fmla="*/ 123 h 124"/>
                <a:gd name="T20" fmla="*/ 73 w 123"/>
                <a:gd name="T21" fmla="*/ 111 h 124"/>
                <a:gd name="T22" fmla="*/ 73 w 123"/>
                <a:gd name="T23" fmla="*/ 73 h 124"/>
                <a:gd name="T24" fmla="*/ 110 w 123"/>
                <a:gd name="T25" fmla="*/ 73 h 124"/>
                <a:gd name="T26" fmla="*/ 122 w 123"/>
                <a:gd name="T27" fmla="*/ 61 h 124"/>
                <a:gd name="T28" fmla="*/ 110 w 123"/>
                <a:gd name="T29" fmla="*/ 50 h 124"/>
                <a:gd name="T30" fmla="*/ 73 w 123"/>
                <a:gd name="T31" fmla="*/ 50 h 124"/>
                <a:gd name="T32" fmla="*/ 73 w 123"/>
                <a:gd name="T33" fmla="*/ 11 h 124"/>
                <a:gd name="T34" fmla="*/ 61 w 123"/>
                <a:gd name="T35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3" h="124">
                  <a:moveTo>
                    <a:pt x="61" y="0"/>
                  </a:moveTo>
                  <a:lnTo>
                    <a:pt x="61" y="0"/>
                  </a:lnTo>
                  <a:cubicBezTo>
                    <a:pt x="54" y="0"/>
                    <a:pt x="49" y="5"/>
                    <a:pt x="49" y="11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5" y="50"/>
                    <a:pt x="0" y="55"/>
                    <a:pt x="0" y="61"/>
                  </a:cubicBezTo>
                  <a:cubicBezTo>
                    <a:pt x="0" y="68"/>
                    <a:pt x="5" y="73"/>
                    <a:pt x="12" y="73"/>
                  </a:cubicBezTo>
                  <a:cubicBezTo>
                    <a:pt x="49" y="73"/>
                    <a:pt x="49" y="73"/>
                    <a:pt x="49" y="73"/>
                  </a:cubicBezTo>
                  <a:cubicBezTo>
                    <a:pt x="49" y="111"/>
                    <a:pt x="49" y="111"/>
                    <a:pt x="49" y="111"/>
                  </a:cubicBezTo>
                  <a:cubicBezTo>
                    <a:pt x="49" y="118"/>
                    <a:pt x="54" y="123"/>
                    <a:pt x="61" y="123"/>
                  </a:cubicBezTo>
                  <a:cubicBezTo>
                    <a:pt x="68" y="123"/>
                    <a:pt x="73" y="118"/>
                    <a:pt x="73" y="111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110" y="73"/>
                    <a:pt x="110" y="73"/>
                    <a:pt x="110" y="73"/>
                  </a:cubicBezTo>
                  <a:cubicBezTo>
                    <a:pt x="117" y="73"/>
                    <a:pt x="122" y="68"/>
                    <a:pt x="122" y="61"/>
                  </a:cubicBezTo>
                  <a:cubicBezTo>
                    <a:pt x="122" y="55"/>
                    <a:pt x="117" y="50"/>
                    <a:pt x="110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5"/>
                    <a:pt x="68" y="0"/>
                    <a:pt x="61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378" name="Group 2875"/>
          <p:cNvGrpSpPr>
            <a:grpSpLocks/>
          </p:cNvGrpSpPr>
          <p:nvPr/>
        </p:nvGrpSpPr>
        <p:grpSpPr bwMode="auto">
          <a:xfrm>
            <a:off x="546100" y="2330450"/>
            <a:ext cx="250825" cy="66675"/>
            <a:chOff x="546129" y="2330875"/>
            <a:chExt cx="250111" cy="66697"/>
          </a:xfrm>
        </p:grpSpPr>
        <p:sp>
          <p:nvSpPr>
            <p:cNvPr id="2877" name="Freeform 81"/>
            <p:cNvSpPr>
              <a:spLocks noChangeArrowheads="1"/>
            </p:cNvSpPr>
            <p:nvPr/>
          </p:nvSpPr>
          <p:spPr bwMode="auto">
            <a:xfrm>
              <a:off x="546129" y="2330875"/>
              <a:ext cx="58571" cy="65109"/>
            </a:xfrm>
            <a:custGeom>
              <a:avLst/>
              <a:gdLst>
                <a:gd name="T0" fmla="*/ 58 w 139"/>
                <a:gd name="T1" fmla="*/ 0 h 154"/>
                <a:gd name="T2" fmla="*/ 81 w 139"/>
                <a:gd name="T3" fmla="*/ 0 h 154"/>
                <a:gd name="T4" fmla="*/ 138 w 139"/>
                <a:gd name="T5" fmla="*/ 153 h 154"/>
                <a:gd name="T6" fmla="*/ 115 w 139"/>
                <a:gd name="T7" fmla="*/ 153 h 154"/>
                <a:gd name="T8" fmla="*/ 99 w 139"/>
                <a:gd name="T9" fmla="*/ 107 h 154"/>
                <a:gd name="T10" fmla="*/ 39 w 139"/>
                <a:gd name="T11" fmla="*/ 107 h 154"/>
                <a:gd name="T12" fmla="*/ 22 w 139"/>
                <a:gd name="T13" fmla="*/ 153 h 154"/>
                <a:gd name="T14" fmla="*/ 0 w 139"/>
                <a:gd name="T15" fmla="*/ 153 h 154"/>
                <a:gd name="T16" fmla="*/ 58 w 139"/>
                <a:gd name="T17" fmla="*/ 0 h 154"/>
                <a:gd name="T18" fmla="*/ 93 w 139"/>
                <a:gd name="T19" fmla="*/ 90 h 154"/>
                <a:gd name="T20" fmla="*/ 69 w 139"/>
                <a:gd name="T21" fmla="*/ 22 h 154"/>
                <a:gd name="T22" fmla="*/ 45 w 139"/>
                <a:gd name="T23" fmla="*/ 90 h 154"/>
                <a:gd name="T24" fmla="*/ 93 w 139"/>
                <a:gd name="T25" fmla="*/ 9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54">
                  <a:moveTo>
                    <a:pt x="58" y="0"/>
                  </a:moveTo>
                  <a:lnTo>
                    <a:pt x="81" y="0"/>
                  </a:lnTo>
                  <a:lnTo>
                    <a:pt x="138" y="153"/>
                  </a:lnTo>
                  <a:lnTo>
                    <a:pt x="115" y="153"/>
                  </a:lnTo>
                  <a:lnTo>
                    <a:pt x="99" y="107"/>
                  </a:lnTo>
                  <a:lnTo>
                    <a:pt x="39" y="107"/>
                  </a:lnTo>
                  <a:lnTo>
                    <a:pt x="22" y="153"/>
                  </a:lnTo>
                  <a:lnTo>
                    <a:pt x="0" y="153"/>
                  </a:lnTo>
                  <a:lnTo>
                    <a:pt x="58" y="0"/>
                  </a:lnTo>
                  <a:close/>
                  <a:moveTo>
                    <a:pt x="93" y="90"/>
                  </a:moveTo>
                  <a:lnTo>
                    <a:pt x="69" y="22"/>
                  </a:lnTo>
                  <a:lnTo>
                    <a:pt x="45" y="90"/>
                  </a:lnTo>
                  <a:lnTo>
                    <a:pt x="93" y="9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8" name="Freeform 82"/>
            <p:cNvSpPr>
              <a:spLocks noChangeArrowheads="1"/>
            </p:cNvSpPr>
            <p:nvPr/>
          </p:nvSpPr>
          <p:spPr bwMode="auto">
            <a:xfrm>
              <a:off x="601534" y="2349931"/>
              <a:ext cx="42740" cy="46053"/>
            </a:xfrm>
            <a:custGeom>
              <a:avLst/>
              <a:gdLst>
                <a:gd name="T0" fmla="*/ 0 w 103"/>
                <a:gd name="T1" fmla="*/ 0 h 112"/>
                <a:gd name="T2" fmla="*/ 19 w 103"/>
                <a:gd name="T3" fmla="*/ 0 h 112"/>
                <a:gd name="T4" fmla="*/ 51 w 103"/>
                <a:gd name="T5" fmla="*/ 89 h 112"/>
                <a:gd name="T6" fmla="*/ 81 w 103"/>
                <a:gd name="T7" fmla="*/ 0 h 112"/>
                <a:gd name="T8" fmla="*/ 102 w 103"/>
                <a:gd name="T9" fmla="*/ 0 h 112"/>
                <a:gd name="T10" fmla="*/ 60 w 103"/>
                <a:gd name="T11" fmla="*/ 111 h 112"/>
                <a:gd name="T12" fmla="*/ 40 w 103"/>
                <a:gd name="T13" fmla="*/ 111 h 112"/>
                <a:gd name="T14" fmla="*/ 0 w 103"/>
                <a:gd name="T1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2">
                  <a:moveTo>
                    <a:pt x="0" y="0"/>
                  </a:moveTo>
                  <a:lnTo>
                    <a:pt x="19" y="0"/>
                  </a:lnTo>
                  <a:lnTo>
                    <a:pt x="51" y="89"/>
                  </a:lnTo>
                  <a:lnTo>
                    <a:pt x="81" y="0"/>
                  </a:lnTo>
                  <a:lnTo>
                    <a:pt x="102" y="0"/>
                  </a:lnTo>
                  <a:lnTo>
                    <a:pt x="60" y="111"/>
                  </a:lnTo>
                  <a:lnTo>
                    <a:pt x="40" y="111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9" name="Freeform 83"/>
            <p:cNvSpPr>
              <a:spLocks noChangeArrowheads="1"/>
            </p:cNvSpPr>
            <p:nvPr/>
          </p:nvSpPr>
          <p:spPr bwMode="auto">
            <a:xfrm>
              <a:off x="647440" y="2348344"/>
              <a:ext cx="44323" cy="49228"/>
            </a:xfrm>
            <a:custGeom>
              <a:avLst/>
              <a:gdLst>
                <a:gd name="T0" fmla="*/ 36 w 107"/>
                <a:gd name="T1" fmla="*/ 118 h 119"/>
                <a:gd name="T2" fmla="*/ 36 w 107"/>
                <a:gd name="T3" fmla="*/ 118 h 119"/>
                <a:gd name="T4" fmla="*/ 0 w 107"/>
                <a:gd name="T5" fmla="*/ 84 h 119"/>
                <a:gd name="T6" fmla="*/ 39 w 107"/>
                <a:gd name="T7" fmla="*/ 50 h 119"/>
                <a:gd name="T8" fmla="*/ 70 w 107"/>
                <a:gd name="T9" fmla="*/ 45 h 119"/>
                <a:gd name="T10" fmla="*/ 75 w 107"/>
                <a:gd name="T11" fmla="*/ 33 h 119"/>
                <a:gd name="T12" fmla="*/ 50 w 107"/>
                <a:gd name="T13" fmla="*/ 16 h 119"/>
                <a:gd name="T14" fmla="*/ 23 w 107"/>
                <a:gd name="T15" fmla="*/ 36 h 119"/>
                <a:gd name="T16" fmla="*/ 5 w 107"/>
                <a:gd name="T17" fmla="*/ 36 h 119"/>
                <a:gd name="T18" fmla="*/ 5 w 107"/>
                <a:gd name="T19" fmla="*/ 36 h 119"/>
                <a:gd name="T20" fmla="*/ 50 w 107"/>
                <a:gd name="T21" fmla="*/ 0 h 119"/>
                <a:gd name="T22" fmla="*/ 94 w 107"/>
                <a:gd name="T23" fmla="*/ 34 h 119"/>
                <a:gd name="T24" fmla="*/ 94 w 107"/>
                <a:gd name="T25" fmla="*/ 89 h 119"/>
                <a:gd name="T26" fmla="*/ 101 w 107"/>
                <a:gd name="T27" fmla="*/ 101 h 119"/>
                <a:gd name="T28" fmla="*/ 106 w 107"/>
                <a:gd name="T29" fmla="*/ 101 h 119"/>
                <a:gd name="T30" fmla="*/ 106 w 107"/>
                <a:gd name="T31" fmla="*/ 115 h 119"/>
                <a:gd name="T32" fmla="*/ 95 w 107"/>
                <a:gd name="T33" fmla="*/ 116 h 119"/>
                <a:gd name="T34" fmla="*/ 76 w 107"/>
                <a:gd name="T35" fmla="*/ 101 h 119"/>
                <a:gd name="T36" fmla="*/ 76 w 107"/>
                <a:gd name="T37" fmla="*/ 100 h 119"/>
                <a:gd name="T38" fmla="*/ 36 w 107"/>
                <a:gd name="T39" fmla="*/ 118 h 119"/>
                <a:gd name="T40" fmla="*/ 40 w 107"/>
                <a:gd name="T41" fmla="*/ 65 h 119"/>
                <a:gd name="T42" fmla="*/ 40 w 107"/>
                <a:gd name="T43" fmla="*/ 65 h 119"/>
                <a:gd name="T44" fmla="*/ 20 w 107"/>
                <a:gd name="T45" fmla="*/ 84 h 119"/>
                <a:gd name="T46" fmla="*/ 40 w 107"/>
                <a:gd name="T47" fmla="*/ 102 h 119"/>
                <a:gd name="T48" fmla="*/ 75 w 107"/>
                <a:gd name="T49" fmla="*/ 75 h 119"/>
                <a:gd name="T50" fmla="*/ 75 w 107"/>
                <a:gd name="T51" fmla="*/ 58 h 119"/>
                <a:gd name="T52" fmla="*/ 40 w 107"/>
                <a:gd name="T53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19">
                  <a:moveTo>
                    <a:pt x="36" y="118"/>
                  </a:moveTo>
                  <a:lnTo>
                    <a:pt x="36" y="118"/>
                  </a:lnTo>
                  <a:cubicBezTo>
                    <a:pt x="14" y="118"/>
                    <a:pt x="0" y="105"/>
                    <a:pt x="0" y="84"/>
                  </a:cubicBezTo>
                  <a:cubicBezTo>
                    <a:pt x="0" y="64"/>
                    <a:pt x="14" y="53"/>
                    <a:pt x="39" y="50"/>
                  </a:cubicBezTo>
                  <a:cubicBezTo>
                    <a:pt x="54" y="48"/>
                    <a:pt x="65" y="47"/>
                    <a:pt x="70" y="45"/>
                  </a:cubicBezTo>
                  <a:cubicBezTo>
                    <a:pt x="75" y="43"/>
                    <a:pt x="75" y="40"/>
                    <a:pt x="75" y="33"/>
                  </a:cubicBezTo>
                  <a:cubicBezTo>
                    <a:pt x="75" y="22"/>
                    <a:pt x="67" y="16"/>
                    <a:pt x="50" y="16"/>
                  </a:cubicBezTo>
                  <a:cubicBezTo>
                    <a:pt x="32" y="16"/>
                    <a:pt x="23" y="23"/>
                    <a:pt x="23" y="36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5" y="36"/>
                  </a:lnTo>
                  <a:cubicBezTo>
                    <a:pt x="5" y="13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89"/>
                    <a:pt x="94" y="89"/>
                    <a:pt x="94" y="89"/>
                  </a:cubicBezTo>
                  <a:cubicBezTo>
                    <a:pt x="94" y="98"/>
                    <a:pt x="95" y="101"/>
                    <a:pt x="101" y="101"/>
                  </a:cubicBezTo>
                  <a:cubicBezTo>
                    <a:pt x="102" y="101"/>
                    <a:pt x="104" y="101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2" y="116"/>
                    <a:pt x="99" y="116"/>
                    <a:pt x="95" y="116"/>
                  </a:cubicBezTo>
                  <a:cubicBezTo>
                    <a:pt x="82" y="116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5" y="112"/>
                    <a:pt x="52" y="118"/>
                    <a:pt x="36" y="118"/>
                  </a:cubicBezTo>
                  <a:close/>
                  <a:moveTo>
                    <a:pt x="40" y="65"/>
                  </a:moveTo>
                  <a:lnTo>
                    <a:pt x="40" y="65"/>
                  </a:lnTo>
                  <a:cubicBezTo>
                    <a:pt x="26" y="67"/>
                    <a:pt x="20" y="73"/>
                    <a:pt x="20" y="84"/>
                  </a:cubicBezTo>
                  <a:cubicBezTo>
                    <a:pt x="20" y="95"/>
                    <a:pt x="27" y="102"/>
                    <a:pt x="40" y="102"/>
                  </a:cubicBezTo>
                  <a:cubicBezTo>
                    <a:pt x="60" y="102"/>
                    <a:pt x="75" y="90"/>
                    <a:pt x="75" y="75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65" y="63"/>
                    <a:pt x="52" y="63"/>
                    <a:pt x="40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80" name="Freeform 84"/>
            <p:cNvSpPr>
              <a:spLocks noChangeArrowheads="1"/>
            </p:cNvSpPr>
            <p:nvPr/>
          </p:nvSpPr>
          <p:spPr bwMode="auto">
            <a:xfrm>
              <a:off x="694929" y="2337227"/>
              <a:ext cx="23745" cy="60345"/>
            </a:xfrm>
            <a:custGeom>
              <a:avLst/>
              <a:gdLst>
                <a:gd name="T0" fmla="*/ 45 w 57"/>
                <a:gd name="T1" fmla="*/ 127 h 145"/>
                <a:gd name="T2" fmla="*/ 45 w 57"/>
                <a:gd name="T3" fmla="*/ 127 h 145"/>
                <a:gd name="T4" fmla="*/ 56 w 57"/>
                <a:gd name="T5" fmla="*/ 127 h 145"/>
                <a:gd name="T6" fmla="*/ 56 w 57"/>
                <a:gd name="T7" fmla="*/ 142 h 145"/>
                <a:gd name="T8" fmla="*/ 40 w 57"/>
                <a:gd name="T9" fmla="*/ 144 h 145"/>
                <a:gd name="T10" fmla="*/ 17 w 57"/>
                <a:gd name="T11" fmla="*/ 120 h 145"/>
                <a:gd name="T12" fmla="*/ 17 w 57"/>
                <a:gd name="T13" fmla="*/ 45 h 145"/>
                <a:gd name="T14" fmla="*/ 0 w 57"/>
                <a:gd name="T15" fmla="*/ 45 h 145"/>
                <a:gd name="T16" fmla="*/ 0 w 57"/>
                <a:gd name="T17" fmla="*/ 31 h 145"/>
                <a:gd name="T18" fmla="*/ 17 w 57"/>
                <a:gd name="T19" fmla="*/ 31 h 145"/>
                <a:gd name="T20" fmla="*/ 17 w 57"/>
                <a:gd name="T21" fmla="*/ 0 h 145"/>
                <a:gd name="T22" fmla="*/ 36 w 57"/>
                <a:gd name="T23" fmla="*/ 0 h 145"/>
                <a:gd name="T24" fmla="*/ 36 w 57"/>
                <a:gd name="T25" fmla="*/ 31 h 145"/>
                <a:gd name="T26" fmla="*/ 56 w 57"/>
                <a:gd name="T27" fmla="*/ 31 h 145"/>
                <a:gd name="T28" fmla="*/ 56 w 57"/>
                <a:gd name="T29" fmla="*/ 45 h 145"/>
                <a:gd name="T30" fmla="*/ 36 w 57"/>
                <a:gd name="T31" fmla="*/ 45 h 145"/>
                <a:gd name="T32" fmla="*/ 36 w 57"/>
                <a:gd name="T33" fmla="*/ 114 h 145"/>
                <a:gd name="T34" fmla="*/ 45 w 57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5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0" y="127"/>
                    <a:pt x="56" y="127"/>
                  </a:cubicBezTo>
                  <a:cubicBezTo>
                    <a:pt x="56" y="142"/>
                    <a:pt x="56" y="142"/>
                    <a:pt x="56" y="142"/>
                  </a:cubicBezTo>
                  <a:cubicBezTo>
                    <a:pt x="49" y="143"/>
                    <a:pt x="44" y="144"/>
                    <a:pt x="40" y="144"/>
                  </a:cubicBezTo>
                  <a:cubicBezTo>
                    <a:pt x="22" y="144"/>
                    <a:pt x="17" y="138"/>
                    <a:pt x="17" y="120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3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81" name="Freeform 85"/>
            <p:cNvSpPr>
              <a:spLocks noChangeArrowheads="1"/>
            </p:cNvSpPr>
            <p:nvPr/>
          </p:nvSpPr>
          <p:spPr bwMode="auto">
            <a:xfrm>
              <a:off x="721840" y="2348344"/>
              <a:ext cx="44323" cy="49228"/>
            </a:xfrm>
            <a:custGeom>
              <a:avLst/>
              <a:gdLst>
                <a:gd name="T0" fmla="*/ 35 w 106"/>
                <a:gd name="T1" fmla="*/ 118 h 119"/>
                <a:gd name="T2" fmla="*/ 35 w 106"/>
                <a:gd name="T3" fmla="*/ 118 h 119"/>
                <a:gd name="T4" fmla="*/ 0 w 106"/>
                <a:gd name="T5" fmla="*/ 84 h 119"/>
                <a:gd name="T6" fmla="*/ 37 w 106"/>
                <a:gd name="T7" fmla="*/ 50 h 119"/>
                <a:gd name="T8" fmla="*/ 69 w 106"/>
                <a:gd name="T9" fmla="*/ 45 h 119"/>
                <a:gd name="T10" fmla="*/ 74 w 106"/>
                <a:gd name="T11" fmla="*/ 33 h 119"/>
                <a:gd name="T12" fmla="*/ 49 w 106"/>
                <a:gd name="T13" fmla="*/ 16 h 119"/>
                <a:gd name="T14" fmla="*/ 22 w 106"/>
                <a:gd name="T15" fmla="*/ 36 h 119"/>
                <a:gd name="T16" fmla="*/ 4 w 106"/>
                <a:gd name="T17" fmla="*/ 36 h 119"/>
                <a:gd name="T18" fmla="*/ 4 w 106"/>
                <a:gd name="T19" fmla="*/ 36 h 119"/>
                <a:gd name="T20" fmla="*/ 49 w 106"/>
                <a:gd name="T21" fmla="*/ 0 h 119"/>
                <a:gd name="T22" fmla="*/ 93 w 106"/>
                <a:gd name="T23" fmla="*/ 34 h 119"/>
                <a:gd name="T24" fmla="*/ 93 w 106"/>
                <a:gd name="T25" fmla="*/ 89 h 119"/>
                <a:gd name="T26" fmla="*/ 100 w 106"/>
                <a:gd name="T27" fmla="*/ 101 h 119"/>
                <a:gd name="T28" fmla="*/ 105 w 106"/>
                <a:gd name="T29" fmla="*/ 101 h 119"/>
                <a:gd name="T30" fmla="*/ 105 w 106"/>
                <a:gd name="T31" fmla="*/ 115 h 119"/>
                <a:gd name="T32" fmla="*/ 94 w 106"/>
                <a:gd name="T33" fmla="*/ 116 h 119"/>
                <a:gd name="T34" fmla="*/ 75 w 106"/>
                <a:gd name="T35" fmla="*/ 101 h 119"/>
                <a:gd name="T36" fmla="*/ 75 w 106"/>
                <a:gd name="T37" fmla="*/ 100 h 119"/>
                <a:gd name="T38" fmla="*/ 35 w 106"/>
                <a:gd name="T39" fmla="*/ 118 h 119"/>
                <a:gd name="T40" fmla="*/ 38 w 106"/>
                <a:gd name="T41" fmla="*/ 65 h 119"/>
                <a:gd name="T42" fmla="*/ 38 w 106"/>
                <a:gd name="T43" fmla="*/ 65 h 119"/>
                <a:gd name="T44" fmla="*/ 19 w 106"/>
                <a:gd name="T45" fmla="*/ 84 h 119"/>
                <a:gd name="T46" fmla="*/ 38 w 106"/>
                <a:gd name="T47" fmla="*/ 102 h 119"/>
                <a:gd name="T48" fmla="*/ 74 w 106"/>
                <a:gd name="T49" fmla="*/ 75 h 119"/>
                <a:gd name="T50" fmla="*/ 74 w 106"/>
                <a:gd name="T51" fmla="*/ 58 h 119"/>
                <a:gd name="T52" fmla="*/ 38 w 106"/>
                <a:gd name="T53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5" y="118"/>
                  </a:moveTo>
                  <a:lnTo>
                    <a:pt x="35" y="118"/>
                  </a:lnTo>
                  <a:cubicBezTo>
                    <a:pt x="12" y="118"/>
                    <a:pt x="0" y="105"/>
                    <a:pt x="0" y="84"/>
                  </a:cubicBezTo>
                  <a:cubicBezTo>
                    <a:pt x="0" y="64"/>
                    <a:pt x="12" y="53"/>
                    <a:pt x="37" y="50"/>
                  </a:cubicBezTo>
                  <a:cubicBezTo>
                    <a:pt x="53" y="48"/>
                    <a:pt x="63" y="47"/>
                    <a:pt x="69" y="45"/>
                  </a:cubicBezTo>
                  <a:cubicBezTo>
                    <a:pt x="74" y="43"/>
                    <a:pt x="74" y="40"/>
                    <a:pt x="74" y="33"/>
                  </a:cubicBezTo>
                  <a:cubicBezTo>
                    <a:pt x="74" y="22"/>
                    <a:pt x="66" y="16"/>
                    <a:pt x="49" y="16"/>
                  </a:cubicBezTo>
                  <a:cubicBezTo>
                    <a:pt x="31" y="16"/>
                    <a:pt x="22" y="23"/>
                    <a:pt x="22" y="36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4" y="36"/>
                  </a:lnTo>
                  <a:cubicBezTo>
                    <a:pt x="4" y="13"/>
                    <a:pt x="21" y="0"/>
                    <a:pt x="49" y="0"/>
                  </a:cubicBezTo>
                  <a:cubicBezTo>
                    <a:pt x="79" y="0"/>
                    <a:pt x="93" y="10"/>
                    <a:pt x="93" y="34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3" y="98"/>
                    <a:pt x="94" y="101"/>
                    <a:pt x="100" y="101"/>
                  </a:cubicBezTo>
                  <a:cubicBezTo>
                    <a:pt x="101" y="101"/>
                    <a:pt x="103" y="101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8" y="116"/>
                    <a:pt x="94" y="116"/>
                  </a:cubicBezTo>
                  <a:cubicBezTo>
                    <a:pt x="81" y="116"/>
                    <a:pt x="75" y="111"/>
                    <a:pt x="75" y="101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63" y="112"/>
                    <a:pt x="51" y="118"/>
                    <a:pt x="35" y="118"/>
                  </a:cubicBezTo>
                  <a:close/>
                  <a:moveTo>
                    <a:pt x="38" y="65"/>
                  </a:moveTo>
                  <a:lnTo>
                    <a:pt x="38" y="65"/>
                  </a:lnTo>
                  <a:cubicBezTo>
                    <a:pt x="25" y="67"/>
                    <a:pt x="19" y="73"/>
                    <a:pt x="19" y="84"/>
                  </a:cubicBezTo>
                  <a:cubicBezTo>
                    <a:pt x="19" y="95"/>
                    <a:pt x="26" y="102"/>
                    <a:pt x="38" y="102"/>
                  </a:cubicBezTo>
                  <a:cubicBezTo>
                    <a:pt x="59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63"/>
                    <a:pt x="51" y="63"/>
                    <a:pt x="38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82" name="Freeform 86"/>
            <p:cNvSpPr>
              <a:spLocks noChangeArrowheads="1"/>
            </p:cNvSpPr>
            <p:nvPr/>
          </p:nvSpPr>
          <p:spPr bwMode="auto">
            <a:xfrm>
              <a:off x="774078" y="2348344"/>
              <a:ext cx="22162" cy="47641"/>
            </a:xfrm>
            <a:custGeom>
              <a:avLst/>
              <a:gdLst>
                <a:gd name="T0" fmla="*/ 0 w 54"/>
                <a:gd name="T1" fmla="*/ 2 h 114"/>
                <a:gd name="T2" fmla="*/ 0 w 54"/>
                <a:gd name="T3" fmla="*/ 2 h 114"/>
                <a:gd name="T4" fmla="*/ 18 w 54"/>
                <a:gd name="T5" fmla="*/ 2 h 114"/>
                <a:gd name="T6" fmla="*/ 18 w 54"/>
                <a:gd name="T7" fmla="*/ 22 h 114"/>
                <a:gd name="T8" fmla="*/ 49 w 54"/>
                <a:gd name="T9" fmla="*/ 0 h 114"/>
                <a:gd name="T10" fmla="*/ 53 w 54"/>
                <a:gd name="T11" fmla="*/ 0 h 114"/>
                <a:gd name="T12" fmla="*/ 53 w 54"/>
                <a:gd name="T13" fmla="*/ 20 h 114"/>
                <a:gd name="T14" fmla="*/ 49 w 54"/>
                <a:gd name="T15" fmla="*/ 20 h 114"/>
                <a:gd name="T16" fmla="*/ 19 w 54"/>
                <a:gd name="T17" fmla="*/ 52 h 114"/>
                <a:gd name="T18" fmla="*/ 19 w 54"/>
                <a:gd name="T19" fmla="*/ 113 h 114"/>
                <a:gd name="T20" fmla="*/ 0 w 54"/>
                <a:gd name="T21" fmla="*/ 113 h 114"/>
                <a:gd name="T22" fmla="*/ 0 w 54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0"/>
                    <a:pt x="19" y="52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379" name="Group 2882"/>
          <p:cNvGrpSpPr>
            <a:grpSpLocks/>
          </p:cNvGrpSpPr>
          <p:nvPr/>
        </p:nvGrpSpPr>
        <p:grpSpPr bwMode="auto">
          <a:xfrm>
            <a:off x="3968750" y="2330450"/>
            <a:ext cx="341313" cy="66675"/>
            <a:chOff x="3968026" y="2330875"/>
            <a:chExt cx="342746" cy="66697"/>
          </a:xfrm>
        </p:grpSpPr>
        <p:sp>
          <p:nvSpPr>
            <p:cNvPr id="2884" name="Freeform 87"/>
            <p:cNvSpPr>
              <a:spLocks noChangeArrowheads="1"/>
            </p:cNvSpPr>
            <p:nvPr/>
          </p:nvSpPr>
          <p:spPr bwMode="auto">
            <a:xfrm>
              <a:off x="3968026" y="2330875"/>
              <a:ext cx="46231" cy="65109"/>
            </a:xfrm>
            <a:custGeom>
              <a:avLst/>
              <a:gdLst>
                <a:gd name="T0" fmla="*/ 0 w 111"/>
                <a:gd name="T1" fmla="*/ 0 h 154"/>
                <a:gd name="T2" fmla="*/ 0 w 111"/>
                <a:gd name="T3" fmla="*/ 0 h 154"/>
                <a:gd name="T4" fmla="*/ 51 w 111"/>
                <a:gd name="T5" fmla="*/ 0 h 154"/>
                <a:gd name="T6" fmla="*/ 56 w 111"/>
                <a:gd name="T7" fmla="*/ 0 h 154"/>
                <a:gd name="T8" fmla="*/ 91 w 111"/>
                <a:gd name="T9" fmla="*/ 5 h 154"/>
                <a:gd name="T10" fmla="*/ 110 w 111"/>
                <a:gd name="T11" fmla="*/ 44 h 154"/>
                <a:gd name="T12" fmla="*/ 91 w 111"/>
                <a:gd name="T13" fmla="*/ 82 h 154"/>
                <a:gd name="T14" fmla="*/ 53 w 111"/>
                <a:gd name="T15" fmla="*/ 89 h 154"/>
                <a:gd name="T16" fmla="*/ 21 w 111"/>
                <a:gd name="T17" fmla="*/ 89 h 154"/>
                <a:gd name="T18" fmla="*/ 21 w 111"/>
                <a:gd name="T19" fmla="*/ 153 h 154"/>
                <a:gd name="T20" fmla="*/ 0 w 111"/>
                <a:gd name="T21" fmla="*/ 153 h 154"/>
                <a:gd name="T22" fmla="*/ 0 w 111"/>
                <a:gd name="T23" fmla="*/ 0 h 154"/>
                <a:gd name="T24" fmla="*/ 56 w 111"/>
                <a:gd name="T25" fmla="*/ 70 h 154"/>
                <a:gd name="T26" fmla="*/ 56 w 111"/>
                <a:gd name="T27" fmla="*/ 70 h 154"/>
                <a:gd name="T28" fmla="*/ 89 w 111"/>
                <a:gd name="T29" fmla="*/ 44 h 154"/>
                <a:gd name="T30" fmla="*/ 57 w 111"/>
                <a:gd name="T31" fmla="*/ 19 h 154"/>
                <a:gd name="T32" fmla="*/ 21 w 111"/>
                <a:gd name="T33" fmla="*/ 19 h 154"/>
                <a:gd name="T34" fmla="*/ 21 w 111"/>
                <a:gd name="T35" fmla="*/ 70 h 154"/>
                <a:gd name="T36" fmla="*/ 56 w 111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6" y="0"/>
                  </a:cubicBezTo>
                  <a:cubicBezTo>
                    <a:pt x="70" y="0"/>
                    <a:pt x="80" y="0"/>
                    <a:pt x="91" y="5"/>
                  </a:cubicBezTo>
                  <a:cubicBezTo>
                    <a:pt x="103" y="13"/>
                    <a:pt x="110" y="26"/>
                    <a:pt x="110" y="44"/>
                  </a:cubicBezTo>
                  <a:cubicBezTo>
                    <a:pt x="110" y="62"/>
                    <a:pt x="103" y="75"/>
                    <a:pt x="91" y="82"/>
                  </a:cubicBezTo>
                  <a:cubicBezTo>
                    <a:pt x="80" y="89"/>
                    <a:pt x="69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9" y="70"/>
                    <a:pt x="89" y="65"/>
                    <a:pt x="89" y="44"/>
                  </a:cubicBezTo>
                  <a:cubicBezTo>
                    <a:pt x="89" y="25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85" name="Freeform 88"/>
            <p:cNvSpPr>
              <a:spLocks noChangeArrowheads="1"/>
            </p:cNvSpPr>
            <p:nvPr/>
          </p:nvSpPr>
          <p:spPr bwMode="auto">
            <a:xfrm>
              <a:off x="4017446" y="2348344"/>
              <a:ext cx="43042" cy="49228"/>
            </a:xfrm>
            <a:custGeom>
              <a:avLst/>
              <a:gdLst>
                <a:gd name="T0" fmla="*/ 100 w 102"/>
                <a:gd name="T1" fmla="*/ 79 h 119"/>
                <a:gd name="T2" fmla="*/ 100 w 102"/>
                <a:gd name="T3" fmla="*/ 79 h 119"/>
                <a:gd name="T4" fmla="*/ 51 w 102"/>
                <a:gd name="T5" fmla="*/ 118 h 119"/>
                <a:gd name="T6" fmla="*/ 0 w 102"/>
                <a:gd name="T7" fmla="*/ 60 h 119"/>
                <a:gd name="T8" fmla="*/ 51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1 h 119"/>
                <a:gd name="T18" fmla="*/ 81 w 102"/>
                <a:gd name="T19" fmla="*/ 79 h 119"/>
                <a:gd name="T20" fmla="*/ 100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100" y="79"/>
                  </a:moveTo>
                  <a:lnTo>
                    <a:pt x="100" y="79"/>
                  </a:lnTo>
                  <a:cubicBezTo>
                    <a:pt x="96" y="103"/>
                    <a:pt x="77" y="118"/>
                    <a:pt x="51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2" y="101"/>
                    <a:pt x="52" y="101"/>
                  </a:cubicBezTo>
                  <a:cubicBezTo>
                    <a:pt x="68" y="101"/>
                    <a:pt x="78" y="93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1" y="16"/>
                    <a:pt x="51" y="16"/>
                  </a:cubicBezTo>
                  <a:cubicBezTo>
                    <a:pt x="32" y="16"/>
                    <a:pt x="22" y="27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86" name="Freeform 89"/>
            <p:cNvSpPr>
              <a:spLocks noChangeArrowheads="1"/>
            </p:cNvSpPr>
            <p:nvPr/>
          </p:nvSpPr>
          <p:spPr bwMode="auto">
            <a:xfrm>
              <a:off x="4070053" y="2348344"/>
              <a:ext cx="22318" cy="47641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7 w 55"/>
                <a:gd name="T5" fmla="*/ 2 h 114"/>
                <a:gd name="T6" fmla="*/ 17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49 w 55"/>
                <a:gd name="T15" fmla="*/ 20 h 114"/>
                <a:gd name="T16" fmla="*/ 19 w 55"/>
                <a:gd name="T17" fmla="*/ 52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0"/>
                    <a:pt x="19" y="52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87" name="Freeform 90"/>
            <p:cNvSpPr>
              <a:spLocks noChangeArrowheads="1"/>
            </p:cNvSpPr>
            <p:nvPr/>
          </p:nvSpPr>
          <p:spPr bwMode="auto">
            <a:xfrm>
              <a:off x="4097154" y="2348344"/>
              <a:ext cx="39854" cy="49228"/>
            </a:xfrm>
            <a:custGeom>
              <a:avLst/>
              <a:gdLst>
                <a:gd name="T0" fmla="*/ 18 w 92"/>
                <a:gd name="T1" fmla="*/ 78 h 119"/>
                <a:gd name="T2" fmla="*/ 18 w 92"/>
                <a:gd name="T3" fmla="*/ 78 h 119"/>
                <a:gd name="T4" fmla="*/ 46 w 92"/>
                <a:gd name="T5" fmla="*/ 102 h 119"/>
                <a:gd name="T6" fmla="*/ 72 w 92"/>
                <a:gd name="T7" fmla="*/ 84 h 119"/>
                <a:gd name="T8" fmla="*/ 55 w 92"/>
                <a:gd name="T9" fmla="*/ 68 h 119"/>
                <a:gd name="T10" fmla="*/ 35 w 92"/>
                <a:gd name="T11" fmla="*/ 63 h 119"/>
                <a:gd name="T12" fmla="*/ 2 w 92"/>
                <a:gd name="T13" fmla="*/ 32 h 119"/>
                <a:gd name="T14" fmla="*/ 45 w 92"/>
                <a:gd name="T15" fmla="*/ 0 h 119"/>
                <a:gd name="T16" fmla="*/ 89 w 92"/>
                <a:gd name="T17" fmla="*/ 34 h 119"/>
                <a:gd name="T18" fmla="*/ 89 w 92"/>
                <a:gd name="T19" fmla="*/ 34 h 119"/>
                <a:gd name="T20" fmla="*/ 70 w 92"/>
                <a:gd name="T21" fmla="*/ 34 h 119"/>
                <a:gd name="T22" fmla="*/ 45 w 92"/>
                <a:gd name="T23" fmla="*/ 15 h 119"/>
                <a:gd name="T24" fmla="*/ 22 w 92"/>
                <a:gd name="T25" fmla="*/ 31 h 119"/>
                <a:gd name="T26" fmla="*/ 39 w 92"/>
                <a:gd name="T27" fmla="*/ 44 h 119"/>
                <a:gd name="T28" fmla="*/ 58 w 92"/>
                <a:gd name="T29" fmla="*/ 50 h 119"/>
                <a:gd name="T30" fmla="*/ 91 w 92"/>
                <a:gd name="T31" fmla="*/ 81 h 119"/>
                <a:gd name="T32" fmla="*/ 45 w 92"/>
                <a:gd name="T33" fmla="*/ 118 h 119"/>
                <a:gd name="T34" fmla="*/ 0 w 92"/>
                <a:gd name="T35" fmla="*/ 78 h 119"/>
                <a:gd name="T36" fmla="*/ 18 w 92"/>
                <a:gd name="T37" fmla="*/ 7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8"/>
                  </a:moveTo>
                  <a:lnTo>
                    <a:pt x="18" y="78"/>
                  </a:lnTo>
                  <a:cubicBezTo>
                    <a:pt x="19" y="93"/>
                    <a:pt x="28" y="102"/>
                    <a:pt x="46" y="102"/>
                  </a:cubicBezTo>
                  <a:cubicBezTo>
                    <a:pt x="63" y="102"/>
                    <a:pt x="72" y="94"/>
                    <a:pt x="72" y="84"/>
                  </a:cubicBezTo>
                  <a:cubicBezTo>
                    <a:pt x="72" y="75"/>
                    <a:pt x="67" y="72"/>
                    <a:pt x="55" y="68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13" y="58"/>
                    <a:pt x="2" y="51"/>
                    <a:pt x="2" y="32"/>
                  </a:cubicBezTo>
                  <a:cubicBezTo>
                    <a:pt x="2" y="12"/>
                    <a:pt x="18" y="0"/>
                    <a:pt x="45" y="0"/>
                  </a:cubicBezTo>
                  <a:cubicBezTo>
                    <a:pt x="71" y="0"/>
                    <a:pt x="89" y="13"/>
                    <a:pt x="89" y="34"/>
                  </a:cubicBezTo>
                  <a:lnTo>
                    <a:pt x="89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9" y="23"/>
                    <a:pt x="60" y="15"/>
                    <a:pt x="45" y="15"/>
                  </a:cubicBezTo>
                  <a:cubicBezTo>
                    <a:pt x="29" y="15"/>
                    <a:pt x="22" y="21"/>
                    <a:pt x="22" y="31"/>
                  </a:cubicBezTo>
                  <a:cubicBezTo>
                    <a:pt x="22" y="39"/>
                    <a:pt x="27" y="42"/>
                    <a:pt x="39" y="44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0" y="55"/>
                    <a:pt x="91" y="61"/>
                    <a:pt x="91" y="81"/>
                  </a:cubicBezTo>
                  <a:cubicBezTo>
                    <a:pt x="91" y="104"/>
                    <a:pt x="74" y="118"/>
                    <a:pt x="45" y="118"/>
                  </a:cubicBezTo>
                  <a:cubicBezTo>
                    <a:pt x="16" y="118"/>
                    <a:pt x="0" y="104"/>
                    <a:pt x="0" y="78"/>
                  </a:cubicBezTo>
                  <a:lnTo>
                    <a:pt x="18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88" name="Freeform 91"/>
            <p:cNvSpPr>
              <a:spLocks noChangeArrowheads="1"/>
            </p:cNvSpPr>
            <p:nvPr/>
          </p:nvSpPr>
          <p:spPr bwMode="auto">
            <a:xfrm>
              <a:off x="4141790" y="2348344"/>
              <a:ext cx="44637" cy="49228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19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8"/>
                    <a:pt x="54" y="118"/>
                  </a:cubicBezTo>
                  <a:cubicBezTo>
                    <a:pt x="19" y="118"/>
                    <a:pt x="0" y="97"/>
                    <a:pt x="0" y="59"/>
                  </a:cubicBezTo>
                  <a:cubicBezTo>
                    <a:pt x="0" y="21"/>
                    <a:pt x="19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6"/>
                    <a:pt x="87" y="59"/>
                  </a:cubicBezTo>
                  <a:cubicBezTo>
                    <a:pt x="87" y="31"/>
                    <a:pt x="76" y="16"/>
                    <a:pt x="54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6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89" name="Freeform 92"/>
            <p:cNvSpPr>
              <a:spLocks noChangeArrowheads="1"/>
            </p:cNvSpPr>
            <p:nvPr/>
          </p:nvSpPr>
          <p:spPr bwMode="auto">
            <a:xfrm>
              <a:off x="4195992" y="2348344"/>
              <a:ext cx="38260" cy="47641"/>
            </a:xfrm>
            <a:custGeom>
              <a:avLst/>
              <a:gdLst>
                <a:gd name="T0" fmla="*/ 74 w 94"/>
                <a:gd name="T1" fmla="*/ 45 h 115"/>
                <a:gd name="T2" fmla="*/ 74 w 94"/>
                <a:gd name="T3" fmla="*/ 45 h 115"/>
                <a:gd name="T4" fmla="*/ 52 w 94"/>
                <a:gd name="T5" fmla="*/ 16 h 115"/>
                <a:gd name="T6" fmla="*/ 18 w 94"/>
                <a:gd name="T7" fmla="*/ 51 h 115"/>
                <a:gd name="T8" fmla="*/ 18 w 94"/>
                <a:gd name="T9" fmla="*/ 114 h 115"/>
                <a:gd name="T10" fmla="*/ 0 w 94"/>
                <a:gd name="T11" fmla="*/ 114 h 115"/>
                <a:gd name="T12" fmla="*/ 0 w 94"/>
                <a:gd name="T13" fmla="*/ 3 h 115"/>
                <a:gd name="T14" fmla="*/ 17 w 94"/>
                <a:gd name="T15" fmla="*/ 3 h 115"/>
                <a:gd name="T16" fmla="*/ 17 w 94"/>
                <a:gd name="T17" fmla="*/ 19 h 115"/>
                <a:gd name="T18" fmla="*/ 54 w 94"/>
                <a:gd name="T19" fmla="*/ 0 h 115"/>
                <a:gd name="T20" fmla="*/ 88 w 94"/>
                <a:gd name="T21" fmla="*/ 15 h 115"/>
                <a:gd name="T22" fmla="*/ 93 w 94"/>
                <a:gd name="T23" fmla="*/ 42 h 115"/>
                <a:gd name="T24" fmla="*/ 93 w 94"/>
                <a:gd name="T25" fmla="*/ 48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69" y="16"/>
                    <a:pt x="52" y="16"/>
                  </a:cubicBezTo>
                  <a:cubicBezTo>
                    <a:pt x="31" y="16"/>
                    <a:pt x="18" y="29"/>
                    <a:pt x="18" y="51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6" y="6"/>
                    <a:pt x="38" y="0"/>
                    <a:pt x="54" y="0"/>
                  </a:cubicBezTo>
                  <a:cubicBezTo>
                    <a:pt x="70" y="0"/>
                    <a:pt x="82" y="5"/>
                    <a:pt x="88" y="15"/>
                  </a:cubicBezTo>
                  <a:cubicBezTo>
                    <a:pt x="92" y="23"/>
                    <a:pt x="93" y="31"/>
                    <a:pt x="93" y="42"/>
                  </a:cubicBezTo>
                  <a:cubicBezTo>
                    <a:pt x="93" y="43"/>
                    <a:pt x="93" y="45"/>
                    <a:pt x="93" y="48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90" name="Freeform 93"/>
            <p:cNvSpPr>
              <a:spLocks noChangeArrowheads="1"/>
            </p:cNvSpPr>
            <p:nvPr/>
          </p:nvSpPr>
          <p:spPr bwMode="auto">
            <a:xfrm>
              <a:off x="4266135" y="2370576"/>
              <a:ext cx="44637" cy="3176"/>
            </a:xfrm>
            <a:custGeom>
              <a:avLst/>
              <a:gdLst>
                <a:gd name="T0" fmla="*/ 0 w 108"/>
                <a:gd name="T1" fmla="*/ 0 h 11"/>
                <a:gd name="T2" fmla="*/ 107 w 108"/>
                <a:gd name="T3" fmla="*/ 0 h 11"/>
                <a:gd name="T4" fmla="*/ 107 w 108"/>
                <a:gd name="T5" fmla="*/ 10 h 11"/>
                <a:gd name="T6" fmla="*/ 0 w 108"/>
                <a:gd name="T7" fmla="*/ 10 h 11"/>
                <a:gd name="T8" fmla="*/ 0 w 108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">
                  <a:moveTo>
                    <a:pt x="0" y="0"/>
                  </a:moveTo>
                  <a:lnTo>
                    <a:pt x="107" y="0"/>
                  </a:lnTo>
                  <a:lnTo>
                    <a:pt x="107" y="1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380" name="Group 2890"/>
          <p:cNvGrpSpPr>
            <a:grpSpLocks/>
          </p:cNvGrpSpPr>
          <p:nvPr/>
        </p:nvGrpSpPr>
        <p:grpSpPr bwMode="auto">
          <a:xfrm>
            <a:off x="509588" y="3282950"/>
            <a:ext cx="322262" cy="66675"/>
            <a:chOff x="509075" y="3283152"/>
            <a:chExt cx="322366" cy="66697"/>
          </a:xfrm>
        </p:grpSpPr>
        <p:sp>
          <p:nvSpPr>
            <p:cNvPr id="2892" name="Freeform 94"/>
            <p:cNvSpPr>
              <a:spLocks noChangeArrowheads="1"/>
            </p:cNvSpPr>
            <p:nvPr/>
          </p:nvSpPr>
          <p:spPr bwMode="auto">
            <a:xfrm>
              <a:off x="509075" y="3283152"/>
              <a:ext cx="57168" cy="65109"/>
            </a:xfrm>
            <a:custGeom>
              <a:avLst/>
              <a:gdLst>
                <a:gd name="T0" fmla="*/ 57 w 138"/>
                <a:gd name="T1" fmla="*/ 0 h 155"/>
                <a:gd name="T2" fmla="*/ 80 w 138"/>
                <a:gd name="T3" fmla="*/ 0 h 155"/>
                <a:gd name="T4" fmla="*/ 137 w 138"/>
                <a:gd name="T5" fmla="*/ 154 h 155"/>
                <a:gd name="T6" fmla="*/ 114 w 138"/>
                <a:gd name="T7" fmla="*/ 154 h 155"/>
                <a:gd name="T8" fmla="*/ 99 w 138"/>
                <a:gd name="T9" fmla="*/ 107 h 155"/>
                <a:gd name="T10" fmla="*/ 38 w 138"/>
                <a:gd name="T11" fmla="*/ 107 h 155"/>
                <a:gd name="T12" fmla="*/ 22 w 138"/>
                <a:gd name="T13" fmla="*/ 154 h 155"/>
                <a:gd name="T14" fmla="*/ 0 w 138"/>
                <a:gd name="T15" fmla="*/ 154 h 155"/>
                <a:gd name="T16" fmla="*/ 57 w 138"/>
                <a:gd name="T17" fmla="*/ 0 h 155"/>
                <a:gd name="T18" fmla="*/ 93 w 138"/>
                <a:gd name="T19" fmla="*/ 89 h 155"/>
                <a:gd name="T20" fmla="*/ 69 w 138"/>
                <a:gd name="T21" fmla="*/ 21 h 155"/>
                <a:gd name="T22" fmla="*/ 45 w 138"/>
                <a:gd name="T23" fmla="*/ 89 h 155"/>
                <a:gd name="T24" fmla="*/ 93 w 138"/>
                <a:gd name="T25" fmla="*/ 8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155">
                  <a:moveTo>
                    <a:pt x="57" y="0"/>
                  </a:moveTo>
                  <a:lnTo>
                    <a:pt x="80" y="0"/>
                  </a:lnTo>
                  <a:lnTo>
                    <a:pt x="137" y="154"/>
                  </a:lnTo>
                  <a:lnTo>
                    <a:pt x="114" y="154"/>
                  </a:lnTo>
                  <a:lnTo>
                    <a:pt x="99" y="107"/>
                  </a:lnTo>
                  <a:lnTo>
                    <a:pt x="38" y="107"/>
                  </a:lnTo>
                  <a:lnTo>
                    <a:pt x="22" y="154"/>
                  </a:lnTo>
                  <a:lnTo>
                    <a:pt x="0" y="154"/>
                  </a:lnTo>
                  <a:lnTo>
                    <a:pt x="57" y="0"/>
                  </a:lnTo>
                  <a:close/>
                  <a:moveTo>
                    <a:pt x="93" y="89"/>
                  </a:moveTo>
                  <a:lnTo>
                    <a:pt x="69" y="21"/>
                  </a:lnTo>
                  <a:lnTo>
                    <a:pt x="45" y="89"/>
                  </a:lnTo>
                  <a:lnTo>
                    <a:pt x="93" y="8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93" name="Freeform 95"/>
            <p:cNvSpPr>
              <a:spLocks noChangeArrowheads="1"/>
            </p:cNvSpPr>
            <p:nvPr/>
          </p:nvSpPr>
          <p:spPr bwMode="auto">
            <a:xfrm>
              <a:off x="564655" y="3300621"/>
              <a:ext cx="42877" cy="47641"/>
            </a:xfrm>
            <a:custGeom>
              <a:avLst/>
              <a:gdLst>
                <a:gd name="T0" fmla="*/ 0 w 103"/>
                <a:gd name="T1" fmla="*/ 0 h 114"/>
                <a:gd name="T2" fmla="*/ 20 w 103"/>
                <a:gd name="T3" fmla="*/ 0 h 114"/>
                <a:gd name="T4" fmla="*/ 51 w 103"/>
                <a:gd name="T5" fmla="*/ 90 h 114"/>
                <a:gd name="T6" fmla="*/ 81 w 103"/>
                <a:gd name="T7" fmla="*/ 0 h 114"/>
                <a:gd name="T8" fmla="*/ 102 w 103"/>
                <a:gd name="T9" fmla="*/ 0 h 114"/>
                <a:gd name="T10" fmla="*/ 61 w 103"/>
                <a:gd name="T11" fmla="*/ 113 h 114"/>
                <a:gd name="T12" fmla="*/ 41 w 103"/>
                <a:gd name="T13" fmla="*/ 113 h 114"/>
                <a:gd name="T14" fmla="*/ 0 w 103"/>
                <a:gd name="T1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4">
                  <a:moveTo>
                    <a:pt x="0" y="0"/>
                  </a:moveTo>
                  <a:lnTo>
                    <a:pt x="20" y="0"/>
                  </a:lnTo>
                  <a:lnTo>
                    <a:pt x="51" y="90"/>
                  </a:lnTo>
                  <a:lnTo>
                    <a:pt x="81" y="0"/>
                  </a:lnTo>
                  <a:lnTo>
                    <a:pt x="102" y="0"/>
                  </a:lnTo>
                  <a:lnTo>
                    <a:pt x="61" y="113"/>
                  </a:lnTo>
                  <a:lnTo>
                    <a:pt x="41" y="11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94" name="Freeform 96"/>
            <p:cNvSpPr>
              <a:spLocks noChangeArrowheads="1"/>
            </p:cNvSpPr>
            <p:nvPr/>
          </p:nvSpPr>
          <p:spPr bwMode="auto">
            <a:xfrm>
              <a:off x="610708" y="3300621"/>
              <a:ext cx="44464" cy="49228"/>
            </a:xfrm>
            <a:custGeom>
              <a:avLst/>
              <a:gdLst>
                <a:gd name="T0" fmla="*/ 37 w 108"/>
                <a:gd name="T1" fmla="*/ 119 h 120"/>
                <a:gd name="T2" fmla="*/ 37 w 108"/>
                <a:gd name="T3" fmla="*/ 119 h 120"/>
                <a:gd name="T4" fmla="*/ 0 w 108"/>
                <a:gd name="T5" fmla="*/ 86 h 120"/>
                <a:gd name="T6" fmla="*/ 39 w 108"/>
                <a:gd name="T7" fmla="*/ 50 h 120"/>
                <a:gd name="T8" fmla="*/ 70 w 108"/>
                <a:gd name="T9" fmla="*/ 46 h 120"/>
                <a:gd name="T10" fmla="*/ 75 w 108"/>
                <a:gd name="T11" fmla="*/ 33 h 120"/>
                <a:gd name="T12" fmla="*/ 50 w 108"/>
                <a:gd name="T13" fmla="*/ 17 h 120"/>
                <a:gd name="T14" fmla="*/ 23 w 108"/>
                <a:gd name="T15" fmla="*/ 38 h 120"/>
                <a:gd name="T16" fmla="*/ 6 w 108"/>
                <a:gd name="T17" fmla="*/ 38 h 120"/>
                <a:gd name="T18" fmla="*/ 6 w 108"/>
                <a:gd name="T19" fmla="*/ 37 h 120"/>
                <a:gd name="T20" fmla="*/ 50 w 108"/>
                <a:gd name="T21" fmla="*/ 0 h 120"/>
                <a:gd name="T22" fmla="*/ 94 w 108"/>
                <a:gd name="T23" fmla="*/ 34 h 120"/>
                <a:gd name="T24" fmla="*/ 94 w 108"/>
                <a:gd name="T25" fmla="*/ 91 h 120"/>
                <a:gd name="T26" fmla="*/ 101 w 108"/>
                <a:gd name="T27" fmla="*/ 102 h 120"/>
                <a:gd name="T28" fmla="*/ 107 w 108"/>
                <a:gd name="T29" fmla="*/ 101 h 120"/>
                <a:gd name="T30" fmla="*/ 107 w 108"/>
                <a:gd name="T31" fmla="*/ 116 h 120"/>
                <a:gd name="T32" fmla="*/ 95 w 108"/>
                <a:gd name="T33" fmla="*/ 118 h 120"/>
                <a:gd name="T34" fmla="*/ 77 w 108"/>
                <a:gd name="T35" fmla="*/ 101 h 120"/>
                <a:gd name="T36" fmla="*/ 77 w 108"/>
                <a:gd name="T37" fmla="*/ 100 h 120"/>
                <a:gd name="T38" fmla="*/ 37 w 108"/>
                <a:gd name="T39" fmla="*/ 119 h 120"/>
                <a:gd name="T40" fmla="*/ 40 w 108"/>
                <a:gd name="T41" fmla="*/ 66 h 120"/>
                <a:gd name="T42" fmla="*/ 40 w 108"/>
                <a:gd name="T43" fmla="*/ 66 h 120"/>
                <a:gd name="T44" fmla="*/ 20 w 108"/>
                <a:gd name="T45" fmla="*/ 84 h 120"/>
                <a:gd name="T46" fmla="*/ 40 w 108"/>
                <a:gd name="T47" fmla="*/ 102 h 120"/>
                <a:gd name="T48" fmla="*/ 75 w 108"/>
                <a:gd name="T49" fmla="*/ 75 h 120"/>
                <a:gd name="T50" fmla="*/ 75 w 108"/>
                <a:gd name="T51" fmla="*/ 58 h 120"/>
                <a:gd name="T52" fmla="*/ 40 w 108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6"/>
                    <a:pt x="0" y="86"/>
                  </a:cubicBezTo>
                  <a:cubicBezTo>
                    <a:pt x="0" y="65"/>
                    <a:pt x="14" y="53"/>
                    <a:pt x="39" y="50"/>
                  </a:cubicBezTo>
                  <a:cubicBezTo>
                    <a:pt x="55" y="48"/>
                    <a:pt x="65" y="48"/>
                    <a:pt x="70" y="46"/>
                  </a:cubicBezTo>
                  <a:cubicBezTo>
                    <a:pt x="75" y="44"/>
                    <a:pt x="75" y="41"/>
                    <a:pt x="75" y="33"/>
                  </a:cubicBezTo>
                  <a:cubicBezTo>
                    <a:pt x="75" y="22"/>
                    <a:pt x="67" y="17"/>
                    <a:pt x="50" y="17"/>
                  </a:cubicBezTo>
                  <a:cubicBezTo>
                    <a:pt x="33" y="17"/>
                    <a:pt x="23" y="24"/>
                    <a:pt x="23" y="38"/>
                  </a:cubicBezTo>
                  <a:cubicBezTo>
                    <a:pt x="6" y="38"/>
                    <a:pt x="6" y="38"/>
                    <a:pt x="6" y="38"/>
                  </a:cubicBezTo>
                  <a:lnTo>
                    <a:pt x="6" y="37"/>
                  </a:lnTo>
                  <a:cubicBezTo>
                    <a:pt x="6" y="14"/>
                    <a:pt x="22" y="0"/>
                    <a:pt x="50" y="0"/>
                  </a:cubicBezTo>
                  <a:cubicBezTo>
                    <a:pt x="81" y="0"/>
                    <a:pt x="94" y="11"/>
                    <a:pt x="94" y="34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5" y="102"/>
                    <a:pt x="101" y="102"/>
                  </a:cubicBezTo>
                  <a:cubicBezTo>
                    <a:pt x="103" y="102"/>
                    <a:pt x="105" y="101"/>
                    <a:pt x="107" y="101"/>
                  </a:cubicBezTo>
                  <a:cubicBezTo>
                    <a:pt x="107" y="116"/>
                    <a:pt x="107" y="116"/>
                    <a:pt x="107" y="116"/>
                  </a:cubicBezTo>
                  <a:cubicBezTo>
                    <a:pt x="103" y="117"/>
                    <a:pt x="99" y="118"/>
                    <a:pt x="95" y="118"/>
                  </a:cubicBezTo>
                  <a:cubicBezTo>
                    <a:pt x="83" y="118"/>
                    <a:pt x="77" y="112"/>
                    <a:pt x="77" y="101"/>
                  </a:cubicBezTo>
                  <a:lnTo>
                    <a:pt x="77" y="100"/>
                  </a:lnTo>
                  <a:cubicBezTo>
                    <a:pt x="65" y="113"/>
                    <a:pt x="53" y="119"/>
                    <a:pt x="37" y="119"/>
                  </a:cubicBezTo>
                  <a:close/>
                  <a:moveTo>
                    <a:pt x="40" y="66"/>
                  </a:moveTo>
                  <a:lnTo>
                    <a:pt x="40" y="66"/>
                  </a:lnTo>
                  <a:cubicBezTo>
                    <a:pt x="26" y="68"/>
                    <a:pt x="20" y="74"/>
                    <a:pt x="20" y="84"/>
                  </a:cubicBezTo>
                  <a:cubicBezTo>
                    <a:pt x="20" y="96"/>
                    <a:pt x="28" y="102"/>
                    <a:pt x="40" y="102"/>
                  </a:cubicBezTo>
                  <a:cubicBezTo>
                    <a:pt x="61" y="102"/>
                    <a:pt x="75" y="91"/>
                    <a:pt x="75" y="75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65" y="64"/>
                    <a:pt x="53" y="64"/>
                    <a:pt x="40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95" name="Freeform 97"/>
            <p:cNvSpPr>
              <a:spLocks noChangeArrowheads="1"/>
            </p:cNvSpPr>
            <p:nvPr/>
          </p:nvSpPr>
          <p:spPr bwMode="auto">
            <a:xfrm>
              <a:off x="656760" y="3286328"/>
              <a:ext cx="23821" cy="61933"/>
            </a:xfrm>
            <a:custGeom>
              <a:avLst/>
              <a:gdLst>
                <a:gd name="T0" fmla="*/ 45 w 56"/>
                <a:gd name="T1" fmla="*/ 128 h 146"/>
                <a:gd name="T2" fmla="*/ 45 w 56"/>
                <a:gd name="T3" fmla="*/ 128 h 146"/>
                <a:gd name="T4" fmla="*/ 55 w 56"/>
                <a:gd name="T5" fmla="*/ 127 h 146"/>
                <a:gd name="T6" fmla="*/ 55 w 56"/>
                <a:gd name="T7" fmla="*/ 143 h 146"/>
                <a:gd name="T8" fmla="*/ 39 w 56"/>
                <a:gd name="T9" fmla="*/ 145 h 146"/>
                <a:gd name="T10" fmla="*/ 17 w 56"/>
                <a:gd name="T11" fmla="*/ 122 h 146"/>
                <a:gd name="T12" fmla="*/ 17 w 56"/>
                <a:gd name="T13" fmla="*/ 47 h 146"/>
                <a:gd name="T14" fmla="*/ 0 w 56"/>
                <a:gd name="T15" fmla="*/ 47 h 146"/>
                <a:gd name="T16" fmla="*/ 0 w 56"/>
                <a:gd name="T17" fmla="*/ 31 h 146"/>
                <a:gd name="T18" fmla="*/ 17 w 56"/>
                <a:gd name="T19" fmla="*/ 31 h 146"/>
                <a:gd name="T20" fmla="*/ 17 w 56"/>
                <a:gd name="T21" fmla="*/ 0 h 146"/>
                <a:gd name="T22" fmla="*/ 35 w 56"/>
                <a:gd name="T23" fmla="*/ 0 h 146"/>
                <a:gd name="T24" fmla="*/ 35 w 56"/>
                <a:gd name="T25" fmla="*/ 31 h 146"/>
                <a:gd name="T26" fmla="*/ 55 w 56"/>
                <a:gd name="T27" fmla="*/ 31 h 146"/>
                <a:gd name="T28" fmla="*/ 55 w 56"/>
                <a:gd name="T29" fmla="*/ 47 h 146"/>
                <a:gd name="T30" fmla="*/ 35 w 56"/>
                <a:gd name="T31" fmla="*/ 47 h 146"/>
                <a:gd name="T32" fmla="*/ 35 w 56"/>
                <a:gd name="T33" fmla="*/ 116 h 146"/>
                <a:gd name="T34" fmla="*/ 45 w 56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5" y="128"/>
                  </a:moveTo>
                  <a:lnTo>
                    <a:pt x="45" y="128"/>
                  </a:lnTo>
                  <a:cubicBezTo>
                    <a:pt x="47" y="128"/>
                    <a:pt x="50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49" y="144"/>
                    <a:pt x="44" y="145"/>
                    <a:pt x="39" y="145"/>
                  </a:cubicBezTo>
                  <a:cubicBezTo>
                    <a:pt x="22" y="145"/>
                    <a:pt x="17" y="138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24"/>
                    <a:pt x="36" y="128"/>
                    <a:pt x="45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96" name="Freeform 98"/>
            <p:cNvSpPr>
              <a:spLocks noChangeArrowheads="1"/>
            </p:cNvSpPr>
            <p:nvPr/>
          </p:nvSpPr>
          <p:spPr bwMode="auto">
            <a:xfrm>
              <a:off x="685344" y="3300621"/>
              <a:ext cx="44464" cy="49228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6 h 120"/>
                <a:gd name="T6" fmla="*/ 38 w 107"/>
                <a:gd name="T7" fmla="*/ 50 h 120"/>
                <a:gd name="T8" fmla="*/ 69 w 107"/>
                <a:gd name="T9" fmla="*/ 46 h 120"/>
                <a:gd name="T10" fmla="*/ 74 w 107"/>
                <a:gd name="T11" fmla="*/ 33 h 120"/>
                <a:gd name="T12" fmla="*/ 49 w 107"/>
                <a:gd name="T13" fmla="*/ 17 h 120"/>
                <a:gd name="T14" fmla="*/ 22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49 w 107"/>
                <a:gd name="T21" fmla="*/ 0 h 120"/>
                <a:gd name="T22" fmla="*/ 93 w 107"/>
                <a:gd name="T23" fmla="*/ 34 h 120"/>
                <a:gd name="T24" fmla="*/ 93 w 107"/>
                <a:gd name="T25" fmla="*/ 91 h 120"/>
                <a:gd name="T26" fmla="*/ 100 w 107"/>
                <a:gd name="T27" fmla="*/ 102 h 120"/>
                <a:gd name="T28" fmla="*/ 106 w 107"/>
                <a:gd name="T29" fmla="*/ 101 h 120"/>
                <a:gd name="T30" fmla="*/ 106 w 107"/>
                <a:gd name="T31" fmla="*/ 116 h 120"/>
                <a:gd name="T32" fmla="*/ 94 w 107"/>
                <a:gd name="T33" fmla="*/ 118 h 120"/>
                <a:gd name="T34" fmla="*/ 75 w 107"/>
                <a:gd name="T35" fmla="*/ 101 h 120"/>
                <a:gd name="T36" fmla="*/ 75 w 107"/>
                <a:gd name="T37" fmla="*/ 100 h 120"/>
                <a:gd name="T38" fmla="*/ 36 w 107"/>
                <a:gd name="T39" fmla="*/ 119 h 120"/>
                <a:gd name="T40" fmla="*/ 39 w 107"/>
                <a:gd name="T41" fmla="*/ 66 h 120"/>
                <a:gd name="T42" fmla="*/ 39 w 107"/>
                <a:gd name="T43" fmla="*/ 66 h 120"/>
                <a:gd name="T44" fmla="*/ 19 w 107"/>
                <a:gd name="T45" fmla="*/ 84 h 120"/>
                <a:gd name="T46" fmla="*/ 39 w 107"/>
                <a:gd name="T47" fmla="*/ 102 h 120"/>
                <a:gd name="T48" fmla="*/ 74 w 107"/>
                <a:gd name="T49" fmla="*/ 75 h 120"/>
                <a:gd name="T50" fmla="*/ 74 w 107"/>
                <a:gd name="T51" fmla="*/ 58 h 120"/>
                <a:gd name="T52" fmla="*/ 39 w 107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3" y="53"/>
                    <a:pt x="38" y="50"/>
                  </a:cubicBezTo>
                  <a:cubicBezTo>
                    <a:pt x="54" y="48"/>
                    <a:pt x="64" y="48"/>
                    <a:pt x="69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2" y="17"/>
                    <a:pt x="22" y="24"/>
                    <a:pt x="22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4"/>
                    <a:pt x="21" y="0"/>
                    <a:pt x="49" y="0"/>
                  </a:cubicBezTo>
                  <a:cubicBezTo>
                    <a:pt x="80" y="0"/>
                    <a:pt x="93" y="11"/>
                    <a:pt x="93" y="34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2"/>
                    <a:pt x="100" y="102"/>
                  </a:cubicBezTo>
                  <a:cubicBezTo>
                    <a:pt x="101" y="102"/>
                    <a:pt x="104" y="101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1" y="117"/>
                    <a:pt x="98" y="118"/>
                    <a:pt x="94" y="118"/>
                  </a:cubicBezTo>
                  <a:cubicBezTo>
                    <a:pt x="82" y="118"/>
                    <a:pt x="75" y="112"/>
                    <a:pt x="75" y="101"/>
                  </a:cubicBezTo>
                  <a:lnTo>
                    <a:pt x="75" y="100"/>
                  </a:ln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19" y="74"/>
                    <a:pt x="19" y="84"/>
                  </a:cubicBezTo>
                  <a:cubicBezTo>
                    <a:pt x="19" y="96"/>
                    <a:pt x="27" y="102"/>
                    <a:pt x="39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4"/>
                    <a:pt x="51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97" name="Freeform 99"/>
            <p:cNvSpPr>
              <a:spLocks noChangeArrowheads="1"/>
            </p:cNvSpPr>
            <p:nvPr/>
          </p:nvSpPr>
          <p:spPr bwMode="auto">
            <a:xfrm>
              <a:off x="736160" y="3300621"/>
              <a:ext cx="22232" cy="47641"/>
            </a:xfrm>
            <a:custGeom>
              <a:avLst/>
              <a:gdLst>
                <a:gd name="T0" fmla="*/ 0 w 54"/>
                <a:gd name="T1" fmla="*/ 2 h 116"/>
                <a:gd name="T2" fmla="*/ 0 w 54"/>
                <a:gd name="T3" fmla="*/ 2 h 116"/>
                <a:gd name="T4" fmla="*/ 18 w 54"/>
                <a:gd name="T5" fmla="*/ 2 h 116"/>
                <a:gd name="T6" fmla="*/ 18 w 54"/>
                <a:gd name="T7" fmla="*/ 23 h 116"/>
                <a:gd name="T8" fmla="*/ 49 w 54"/>
                <a:gd name="T9" fmla="*/ 0 h 116"/>
                <a:gd name="T10" fmla="*/ 53 w 54"/>
                <a:gd name="T11" fmla="*/ 0 h 116"/>
                <a:gd name="T12" fmla="*/ 53 w 54"/>
                <a:gd name="T13" fmla="*/ 20 h 116"/>
                <a:gd name="T14" fmla="*/ 49 w 54"/>
                <a:gd name="T15" fmla="*/ 20 h 116"/>
                <a:gd name="T16" fmla="*/ 19 w 54"/>
                <a:gd name="T17" fmla="*/ 52 h 116"/>
                <a:gd name="T18" fmla="*/ 19 w 54"/>
                <a:gd name="T19" fmla="*/ 115 h 116"/>
                <a:gd name="T20" fmla="*/ 0 w 54"/>
                <a:gd name="T21" fmla="*/ 115 h 116"/>
                <a:gd name="T22" fmla="*/ 0 w 54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6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98" name="Freeform 100"/>
            <p:cNvSpPr>
              <a:spLocks noChangeArrowheads="1"/>
            </p:cNvSpPr>
            <p:nvPr/>
          </p:nvSpPr>
          <p:spPr bwMode="auto">
            <a:xfrm>
              <a:off x="788565" y="3284741"/>
              <a:ext cx="42876" cy="63521"/>
            </a:xfrm>
            <a:custGeom>
              <a:avLst/>
              <a:gdLst>
                <a:gd name="T0" fmla="*/ 0 w 102"/>
                <a:gd name="T1" fmla="*/ 148 h 151"/>
                <a:gd name="T2" fmla="*/ 0 w 102"/>
                <a:gd name="T3" fmla="*/ 148 h 151"/>
                <a:gd name="T4" fmla="*/ 47 w 102"/>
                <a:gd name="T5" fmla="*/ 83 h 151"/>
                <a:gd name="T6" fmla="*/ 60 w 102"/>
                <a:gd name="T7" fmla="*/ 76 h 151"/>
                <a:gd name="T8" fmla="*/ 81 w 102"/>
                <a:gd name="T9" fmla="*/ 44 h 151"/>
                <a:gd name="T10" fmla="*/ 51 w 102"/>
                <a:gd name="T11" fmla="*/ 17 h 151"/>
                <a:gd name="T12" fmla="*/ 22 w 102"/>
                <a:gd name="T13" fmla="*/ 52 h 151"/>
                <a:gd name="T14" fmla="*/ 22 w 102"/>
                <a:gd name="T15" fmla="*/ 54 h 151"/>
                <a:gd name="T16" fmla="*/ 3 w 102"/>
                <a:gd name="T17" fmla="*/ 54 h 151"/>
                <a:gd name="T18" fmla="*/ 3 w 102"/>
                <a:gd name="T19" fmla="*/ 51 h 151"/>
                <a:gd name="T20" fmla="*/ 52 w 102"/>
                <a:gd name="T21" fmla="*/ 0 h 151"/>
                <a:gd name="T22" fmla="*/ 101 w 102"/>
                <a:gd name="T23" fmla="*/ 45 h 151"/>
                <a:gd name="T24" fmla="*/ 69 w 102"/>
                <a:gd name="T25" fmla="*/ 91 h 151"/>
                <a:gd name="T26" fmla="*/ 56 w 102"/>
                <a:gd name="T27" fmla="*/ 98 h 151"/>
                <a:gd name="T28" fmla="*/ 21 w 102"/>
                <a:gd name="T29" fmla="*/ 131 h 151"/>
                <a:gd name="T30" fmla="*/ 101 w 102"/>
                <a:gd name="T31" fmla="*/ 131 h 151"/>
                <a:gd name="T32" fmla="*/ 101 w 102"/>
                <a:gd name="T33" fmla="*/ 150 h 151"/>
                <a:gd name="T34" fmla="*/ 0 w 102"/>
                <a:gd name="T35" fmla="*/ 150 h 151"/>
                <a:gd name="T36" fmla="*/ 0 w 102"/>
                <a:gd name="T37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51">
                  <a:moveTo>
                    <a:pt x="0" y="148"/>
                  </a:moveTo>
                  <a:lnTo>
                    <a:pt x="0" y="148"/>
                  </a:lnTo>
                  <a:cubicBezTo>
                    <a:pt x="0" y="117"/>
                    <a:pt x="15" y="100"/>
                    <a:pt x="47" y="83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74" y="67"/>
                    <a:pt x="81" y="58"/>
                    <a:pt x="81" y="44"/>
                  </a:cubicBezTo>
                  <a:cubicBezTo>
                    <a:pt x="81" y="28"/>
                    <a:pt x="70" y="17"/>
                    <a:pt x="51" y="17"/>
                  </a:cubicBezTo>
                  <a:cubicBezTo>
                    <a:pt x="34" y="17"/>
                    <a:pt x="22" y="30"/>
                    <a:pt x="22" y="52"/>
                  </a:cubicBezTo>
                  <a:cubicBezTo>
                    <a:pt x="22" y="53"/>
                    <a:pt x="22" y="53"/>
                    <a:pt x="22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1"/>
                  </a:cubicBezTo>
                  <a:cubicBezTo>
                    <a:pt x="3" y="20"/>
                    <a:pt x="22" y="0"/>
                    <a:pt x="52" y="0"/>
                  </a:cubicBezTo>
                  <a:cubicBezTo>
                    <a:pt x="82" y="0"/>
                    <a:pt x="101" y="17"/>
                    <a:pt x="101" y="45"/>
                  </a:cubicBezTo>
                  <a:cubicBezTo>
                    <a:pt x="101" y="64"/>
                    <a:pt x="91" y="80"/>
                    <a:pt x="69" y="91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38" y="108"/>
                    <a:pt x="25" y="116"/>
                    <a:pt x="21" y="131"/>
                  </a:cubicBezTo>
                  <a:cubicBezTo>
                    <a:pt x="101" y="131"/>
                    <a:pt x="101" y="131"/>
                    <a:pt x="101" y="13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381" name="Group 2898"/>
          <p:cNvGrpSpPr>
            <a:grpSpLocks/>
          </p:cNvGrpSpPr>
          <p:nvPr/>
        </p:nvGrpSpPr>
        <p:grpSpPr bwMode="auto">
          <a:xfrm>
            <a:off x="4064000" y="3282950"/>
            <a:ext cx="150813" cy="85725"/>
            <a:chOff x="4064365" y="3283152"/>
            <a:chExt cx="150068" cy="85224"/>
          </a:xfrm>
        </p:grpSpPr>
        <p:sp>
          <p:nvSpPr>
            <p:cNvPr id="2900" name="Freeform 101"/>
            <p:cNvSpPr>
              <a:spLocks noChangeArrowheads="1"/>
            </p:cNvSpPr>
            <p:nvPr/>
          </p:nvSpPr>
          <p:spPr bwMode="auto">
            <a:xfrm>
              <a:off x="4064365" y="3283152"/>
              <a:ext cx="50549" cy="64708"/>
            </a:xfrm>
            <a:custGeom>
              <a:avLst/>
              <a:gdLst>
                <a:gd name="T0" fmla="*/ 0 w 118"/>
                <a:gd name="T1" fmla="*/ 0 h 155"/>
                <a:gd name="T2" fmla="*/ 0 w 118"/>
                <a:gd name="T3" fmla="*/ 0 h 155"/>
                <a:gd name="T4" fmla="*/ 62 w 118"/>
                <a:gd name="T5" fmla="*/ 0 h 155"/>
                <a:gd name="T6" fmla="*/ 110 w 118"/>
                <a:gd name="T7" fmla="*/ 37 h 155"/>
                <a:gd name="T8" fmla="*/ 88 w 118"/>
                <a:gd name="T9" fmla="*/ 70 h 155"/>
                <a:gd name="T10" fmla="*/ 117 w 118"/>
                <a:gd name="T11" fmla="*/ 107 h 155"/>
                <a:gd name="T12" fmla="*/ 65 w 118"/>
                <a:gd name="T13" fmla="*/ 154 h 155"/>
                <a:gd name="T14" fmla="*/ 0 w 118"/>
                <a:gd name="T15" fmla="*/ 154 h 155"/>
                <a:gd name="T16" fmla="*/ 0 w 118"/>
                <a:gd name="T17" fmla="*/ 0 h 155"/>
                <a:gd name="T18" fmla="*/ 58 w 118"/>
                <a:gd name="T19" fmla="*/ 64 h 155"/>
                <a:gd name="T20" fmla="*/ 58 w 118"/>
                <a:gd name="T21" fmla="*/ 64 h 155"/>
                <a:gd name="T22" fmla="*/ 89 w 118"/>
                <a:gd name="T23" fmla="*/ 40 h 155"/>
                <a:gd name="T24" fmla="*/ 60 w 118"/>
                <a:gd name="T25" fmla="*/ 17 h 155"/>
                <a:gd name="T26" fmla="*/ 21 w 118"/>
                <a:gd name="T27" fmla="*/ 17 h 155"/>
                <a:gd name="T28" fmla="*/ 21 w 118"/>
                <a:gd name="T29" fmla="*/ 64 h 155"/>
                <a:gd name="T30" fmla="*/ 58 w 118"/>
                <a:gd name="T31" fmla="*/ 64 h 155"/>
                <a:gd name="T32" fmla="*/ 64 w 118"/>
                <a:gd name="T33" fmla="*/ 135 h 155"/>
                <a:gd name="T34" fmla="*/ 64 w 118"/>
                <a:gd name="T35" fmla="*/ 135 h 155"/>
                <a:gd name="T36" fmla="*/ 96 w 118"/>
                <a:gd name="T37" fmla="*/ 107 h 155"/>
                <a:gd name="T38" fmla="*/ 61 w 118"/>
                <a:gd name="T39" fmla="*/ 81 h 155"/>
                <a:gd name="T40" fmla="*/ 21 w 118"/>
                <a:gd name="T41" fmla="*/ 81 h 155"/>
                <a:gd name="T42" fmla="*/ 21 w 118"/>
                <a:gd name="T43" fmla="*/ 135 h 155"/>
                <a:gd name="T44" fmla="*/ 64 w 118"/>
                <a:gd name="T45" fmla="*/ 13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55">
                  <a:moveTo>
                    <a:pt x="0" y="0"/>
                  </a:moveTo>
                  <a:lnTo>
                    <a:pt x="0" y="0"/>
                  </a:lnTo>
                  <a:cubicBezTo>
                    <a:pt x="62" y="0"/>
                    <a:pt x="62" y="0"/>
                    <a:pt x="62" y="0"/>
                  </a:cubicBezTo>
                  <a:cubicBezTo>
                    <a:pt x="94" y="0"/>
                    <a:pt x="110" y="12"/>
                    <a:pt x="110" y="37"/>
                  </a:cubicBezTo>
                  <a:cubicBezTo>
                    <a:pt x="110" y="53"/>
                    <a:pt x="102" y="64"/>
                    <a:pt x="88" y="70"/>
                  </a:cubicBezTo>
                  <a:cubicBezTo>
                    <a:pt x="106" y="74"/>
                    <a:pt x="117" y="87"/>
                    <a:pt x="117" y="107"/>
                  </a:cubicBezTo>
                  <a:cubicBezTo>
                    <a:pt x="117" y="135"/>
                    <a:pt x="98" y="154"/>
                    <a:pt x="65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8" y="64"/>
                  </a:moveTo>
                  <a:lnTo>
                    <a:pt x="58" y="64"/>
                  </a:lnTo>
                  <a:cubicBezTo>
                    <a:pt x="78" y="64"/>
                    <a:pt x="89" y="57"/>
                    <a:pt x="89" y="40"/>
                  </a:cubicBezTo>
                  <a:cubicBezTo>
                    <a:pt x="89" y="25"/>
                    <a:pt x="79" y="17"/>
                    <a:pt x="60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64"/>
                    <a:pt x="21" y="64"/>
                    <a:pt x="21" y="64"/>
                  </a:cubicBezTo>
                  <a:lnTo>
                    <a:pt x="58" y="64"/>
                  </a:lnTo>
                  <a:close/>
                  <a:moveTo>
                    <a:pt x="64" y="135"/>
                  </a:moveTo>
                  <a:lnTo>
                    <a:pt x="64" y="135"/>
                  </a:lnTo>
                  <a:cubicBezTo>
                    <a:pt x="85" y="135"/>
                    <a:pt x="96" y="126"/>
                    <a:pt x="96" y="107"/>
                  </a:cubicBezTo>
                  <a:cubicBezTo>
                    <a:pt x="96" y="89"/>
                    <a:pt x="85" y="81"/>
                    <a:pt x="61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135"/>
                    <a:pt x="21" y="135"/>
                    <a:pt x="21" y="135"/>
                  </a:cubicBezTo>
                  <a:lnTo>
                    <a:pt x="64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01" name="Freeform 102"/>
            <p:cNvSpPr>
              <a:spLocks noChangeArrowheads="1"/>
            </p:cNvSpPr>
            <p:nvPr/>
          </p:nvSpPr>
          <p:spPr bwMode="auto">
            <a:xfrm>
              <a:off x="4119654" y="3300513"/>
              <a:ext cx="44230" cy="48924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59 h 120"/>
                <a:gd name="T18" fmla="*/ 54 w 108"/>
                <a:gd name="T19" fmla="*/ 17 h 120"/>
                <a:gd name="T20" fmla="*/ 19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19" y="119"/>
                    <a:pt x="0" y="97"/>
                    <a:pt x="0" y="59"/>
                  </a:cubicBezTo>
                  <a:cubicBezTo>
                    <a:pt x="0" y="22"/>
                    <a:pt x="19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7" y="88"/>
                    <a:pt x="87" y="59"/>
                  </a:cubicBezTo>
                  <a:cubicBezTo>
                    <a:pt x="87" y="31"/>
                    <a:pt x="75" y="17"/>
                    <a:pt x="54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8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02" name="Freeform 103"/>
            <p:cNvSpPr>
              <a:spLocks noChangeArrowheads="1"/>
            </p:cNvSpPr>
            <p:nvPr/>
          </p:nvSpPr>
          <p:spPr bwMode="auto">
            <a:xfrm>
              <a:off x="4170203" y="3300513"/>
              <a:ext cx="44230" cy="67863"/>
            </a:xfrm>
            <a:custGeom>
              <a:avLst/>
              <a:gdLst>
                <a:gd name="T0" fmla="*/ 104 w 105"/>
                <a:gd name="T1" fmla="*/ 0 h 161"/>
                <a:gd name="T2" fmla="*/ 104 w 105"/>
                <a:gd name="T3" fmla="*/ 0 h 161"/>
                <a:gd name="T4" fmla="*/ 57 w 105"/>
                <a:gd name="T5" fmla="*/ 129 h 161"/>
                <a:gd name="T6" fmla="*/ 24 w 105"/>
                <a:gd name="T7" fmla="*/ 160 h 161"/>
                <a:gd name="T8" fmla="*/ 13 w 105"/>
                <a:gd name="T9" fmla="*/ 157 h 161"/>
                <a:gd name="T10" fmla="*/ 13 w 105"/>
                <a:gd name="T11" fmla="*/ 140 h 161"/>
                <a:gd name="T12" fmla="*/ 24 w 105"/>
                <a:gd name="T13" fmla="*/ 141 h 161"/>
                <a:gd name="T14" fmla="*/ 38 w 105"/>
                <a:gd name="T15" fmla="*/ 131 h 161"/>
                <a:gd name="T16" fmla="*/ 43 w 105"/>
                <a:gd name="T17" fmla="*/ 119 h 161"/>
                <a:gd name="T18" fmla="*/ 0 w 105"/>
                <a:gd name="T19" fmla="*/ 0 h 161"/>
                <a:gd name="T20" fmla="*/ 21 w 105"/>
                <a:gd name="T21" fmla="*/ 0 h 161"/>
                <a:gd name="T22" fmla="*/ 52 w 105"/>
                <a:gd name="T23" fmla="*/ 91 h 161"/>
                <a:gd name="T24" fmla="*/ 83 w 105"/>
                <a:gd name="T25" fmla="*/ 0 h 161"/>
                <a:gd name="T26" fmla="*/ 104 w 105"/>
                <a:gd name="T2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" h="161">
                  <a:moveTo>
                    <a:pt x="104" y="0"/>
                  </a:moveTo>
                  <a:lnTo>
                    <a:pt x="104" y="0"/>
                  </a:lnTo>
                  <a:cubicBezTo>
                    <a:pt x="57" y="129"/>
                    <a:pt x="57" y="129"/>
                    <a:pt x="57" y="129"/>
                  </a:cubicBezTo>
                  <a:cubicBezTo>
                    <a:pt x="49" y="150"/>
                    <a:pt x="44" y="160"/>
                    <a:pt x="24" y="160"/>
                  </a:cubicBezTo>
                  <a:cubicBezTo>
                    <a:pt x="20" y="160"/>
                    <a:pt x="17" y="158"/>
                    <a:pt x="13" y="157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7" y="141"/>
                    <a:pt x="20" y="141"/>
                    <a:pt x="24" y="141"/>
                  </a:cubicBezTo>
                  <a:cubicBezTo>
                    <a:pt x="31" y="141"/>
                    <a:pt x="36" y="139"/>
                    <a:pt x="38" y="131"/>
                  </a:cubicBezTo>
                  <a:cubicBezTo>
                    <a:pt x="43" y="119"/>
                    <a:pt x="43" y="119"/>
                    <a:pt x="43" y="1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104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382" name="Group 2908"/>
          <p:cNvGrpSpPr>
            <a:grpSpLocks/>
          </p:cNvGrpSpPr>
          <p:nvPr/>
        </p:nvGrpSpPr>
        <p:grpSpPr bwMode="auto">
          <a:xfrm>
            <a:off x="3903663" y="4235450"/>
            <a:ext cx="468312" cy="66675"/>
            <a:chOff x="3903183" y="4235429"/>
            <a:chExt cx="468727" cy="66696"/>
          </a:xfrm>
        </p:grpSpPr>
        <p:sp>
          <p:nvSpPr>
            <p:cNvPr id="2910" name="Freeform 109"/>
            <p:cNvSpPr>
              <a:spLocks noChangeArrowheads="1"/>
            </p:cNvSpPr>
            <p:nvPr/>
          </p:nvSpPr>
          <p:spPr bwMode="auto">
            <a:xfrm>
              <a:off x="3903183" y="4235429"/>
              <a:ext cx="52433" cy="65109"/>
            </a:xfrm>
            <a:custGeom>
              <a:avLst/>
              <a:gdLst>
                <a:gd name="T0" fmla="*/ 0 w 123"/>
                <a:gd name="T1" fmla="*/ 0 h 155"/>
                <a:gd name="T2" fmla="*/ 0 w 123"/>
                <a:gd name="T3" fmla="*/ 0 h 155"/>
                <a:gd name="T4" fmla="*/ 23 w 123"/>
                <a:gd name="T5" fmla="*/ 0 h 155"/>
                <a:gd name="T6" fmla="*/ 95 w 123"/>
                <a:gd name="T7" fmla="*/ 112 h 155"/>
                <a:gd name="T8" fmla="*/ 102 w 123"/>
                <a:gd name="T9" fmla="*/ 125 h 155"/>
                <a:gd name="T10" fmla="*/ 102 w 123"/>
                <a:gd name="T11" fmla="*/ 0 h 155"/>
                <a:gd name="T12" fmla="*/ 122 w 123"/>
                <a:gd name="T13" fmla="*/ 0 h 155"/>
                <a:gd name="T14" fmla="*/ 122 w 123"/>
                <a:gd name="T15" fmla="*/ 154 h 155"/>
                <a:gd name="T16" fmla="*/ 99 w 123"/>
                <a:gd name="T17" fmla="*/ 154 h 155"/>
                <a:gd name="T18" fmla="*/ 26 w 123"/>
                <a:gd name="T19" fmla="*/ 41 h 155"/>
                <a:gd name="T20" fmla="*/ 20 w 123"/>
                <a:gd name="T21" fmla="*/ 29 h 155"/>
                <a:gd name="T22" fmla="*/ 20 w 123"/>
                <a:gd name="T23" fmla="*/ 154 h 155"/>
                <a:gd name="T24" fmla="*/ 0 w 123"/>
                <a:gd name="T25" fmla="*/ 154 h 155"/>
                <a:gd name="T26" fmla="*/ 0 w 123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3" h="155">
                  <a:moveTo>
                    <a:pt x="0" y="0"/>
                  </a:moveTo>
                  <a:lnTo>
                    <a:pt x="0" y="0"/>
                  </a:lnTo>
                  <a:cubicBezTo>
                    <a:pt x="23" y="0"/>
                    <a:pt x="23" y="0"/>
                    <a:pt x="23" y="0"/>
                  </a:cubicBezTo>
                  <a:cubicBezTo>
                    <a:pt x="95" y="112"/>
                    <a:pt x="95" y="112"/>
                    <a:pt x="95" y="112"/>
                  </a:cubicBezTo>
                  <a:cubicBezTo>
                    <a:pt x="98" y="117"/>
                    <a:pt x="100" y="121"/>
                    <a:pt x="102" y="125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154"/>
                    <a:pt x="122" y="154"/>
                    <a:pt x="122" y="154"/>
                  </a:cubicBezTo>
                  <a:cubicBezTo>
                    <a:pt x="99" y="154"/>
                    <a:pt x="99" y="154"/>
                    <a:pt x="99" y="154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38"/>
                    <a:pt x="22" y="34"/>
                    <a:pt x="20" y="29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11" name="Freeform 110"/>
            <p:cNvSpPr>
              <a:spLocks noChangeArrowheads="1"/>
            </p:cNvSpPr>
            <p:nvPr/>
          </p:nvSpPr>
          <p:spPr bwMode="auto">
            <a:xfrm>
              <a:off x="3966739" y="4252898"/>
              <a:ext cx="38134" cy="47640"/>
            </a:xfrm>
            <a:custGeom>
              <a:avLst/>
              <a:gdLst>
                <a:gd name="T0" fmla="*/ 19 w 94"/>
                <a:gd name="T1" fmla="*/ 67 h 115"/>
                <a:gd name="T2" fmla="*/ 19 w 94"/>
                <a:gd name="T3" fmla="*/ 67 h 115"/>
                <a:gd name="T4" fmla="*/ 42 w 94"/>
                <a:gd name="T5" fmla="*/ 98 h 115"/>
                <a:gd name="T6" fmla="*/ 74 w 94"/>
                <a:gd name="T7" fmla="*/ 59 h 115"/>
                <a:gd name="T8" fmla="*/ 74 w 94"/>
                <a:gd name="T9" fmla="*/ 0 h 115"/>
                <a:gd name="T10" fmla="*/ 93 w 94"/>
                <a:gd name="T11" fmla="*/ 0 h 115"/>
                <a:gd name="T12" fmla="*/ 93 w 94"/>
                <a:gd name="T13" fmla="*/ 111 h 115"/>
                <a:gd name="T14" fmla="*/ 75 w 94"/>
                <a:gd name="T15" fmla="*/ 111 h 115"/>
                <a:gd name="T16" fmla="*/ 75 w 94"/>
                <a:gd name="T17" fmla="*/ 94 h 115"/>
                <a:gd name="T18" fmla="*/ 39 w 94"/>
                <a:gd name="T19" fmla="*/ 114 h 115"/>
                <a:gd name="T20" fmla="*/ 5 w 94"/>
                <a:gd name="T21" fmla="*/ 99 h 115"/>
                <a:gd name="T22" fmla="*/ 0 w 94"/>
                <a:gd name="T23" fmla="*/ 72 h 115"/>
                <a:gd name="T24" fmla="*/ 0 w 94"/>
                <a:gd name="T25" fmla="*/ 66 h 115"/>
                <a:gd name="T26" fmla="*/ 0 w 94"/>
                <a:gd name="T27" fmla="*/ 0 h 115"/>
                <a:gd name="T28" fmla="*/ 19 w 94"/>
                <a:gd name="T29" fmla="*/ 0 h 115"/>
                <a:gd name="T30" fmla="*/ 19 w 94"/>
                <a:gd name="T31" fmla="*/ 6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9" y="67"/>
                  </a:moveTo>
                  <a:lnTo>
                    <a:pt x="19" y="67"/>
                  </a:lnTo>
                  <a:cubicBezTo>
                    <a:pt x="19" y="88"/>
                    <a:pt x="24" y="98"/>
                    <a:pt x="42" y="98"/>
                  </a:cubicBezTo>
                  <a:cubicBezTo>
                    <a:pt x="64" y="98"/>
                    <a:pt x="74" y="84"/>
                    <a:pt x="74" y="5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68" y="107"/>
                    <a:pt x="55" y="114"/>
                    <a:pt x="39" y="114"/>
                  </a:cubicBezTo>
                  <a:cubicBezTo>
                    <a:pt x="23" y="114"/>
                    <a:pt x="10" y="108"/>
                    <a:pt x="5" y="99"/>
                  </a:cubicBezTo>
                  <a:cubicBezTo>
                    <a:pt x="0" y="91"/>
                    <a:pt x="0" y="83"/>
                    <a:pt x="0" y="72"/>
                  </a:cubicBezTo>
                  <a:cubicBezTo>
                    <a:pt x="0" y="70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12" name="Freeform 111"/>
            <p:cNvSpPr>
              <a:spLocks noChangeArrowheads="1"/>
            </p:cNvSpPr>
            <p:nvPr/>
          </p:nvSpPr>
          <p:spPr bwMode="auto">
            <a:xfrm>
              <a:off x="4017584" y="4252898"/>
              <a:ext cx="22245" cy="47640"/>
            </a:xfrm>
            <a:custGeom>
              <a:avLst/>
              <a:gdLst>
                <a:gd name="T0" fmla="*/ 0 w 55"/>
                <a:gd name="T1" fmla="*/ 3 h 115"/>
                <a:gd name="T2" fmla="*/ 0 w 55"/>
                <a:gd name="T3" fmla="*/ 3 h 115"/>
                <a:gd name="T4" fmla="*/ 18 w 55"/>
                <a:gd name="T5" fmla="*/ 3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1 h 115"/>
                <a:gd name="T12" fmla="*/ 54 w 55"/>
                <a:gd name="T13" fmla="*/ 20 h 115"/>
                <a:gd name="T14" fmla="*/ 50 w 55"/>
                <a:gd name="T15" fmla="*/ 19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1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19"/>
                    <a:pt x="51" y="19"/>
                    <a:pt x="50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13" name="Freeform 112"/>
            <p:cNvSpPr>
              <a:spLocks noChangeArrowheads="1"/>
            </p:cNvSpPr>
            <p:nvPr/>
          </p:nvSpPr>
          <p:spPr bwMode="auto">
            <a:xfrm>
              <a:off x="4044595" y="4249722"/>
              <a:ext cx="38134" cy="50816"/>
            </a:xfrm>
            <a:custGeom>
              <a:avLst/>
              <a:gdLst>
                <a:gd name="T0" fmla="*/ 18 w 93"/>
                <a:gd name="T1" fmla="*/ 79 h 119"/>
                <a:gd name="T2" fmla="*/ 18 w 93"/>
                <a:gd name="T3" fmla="*/ 79 h 119"/>
                <a:gd name="T4" fmla="*/ 46 w 93"/>
                <a:gd name="T5" fmla="*/ 102 h 119"/>
                <a:gd name="T6" fmla="*/ 72 w 93"/>
                <a:gd name="T7" fmla="*/ 84 h 119"/>
                <a:gd name="T8" fmla="*/ 56 w 93"/>
                <a:gd name="T9" fmla="*/ 69 h 119"/>
                <a:gd name="T10" fmla="*/ 35 w 93"/>
                <a:gd name="T11" fmla="*/ 63 h 119"/>
                <a:gd name="T12" fmla="*/ 3 w 93"/>
                <a:gd name="T13" fmla="*/ 32 h 119"/>
                <a:gd name="T14" fmla="*/ 45 w 93"/>
                <a:gd name="T15" fmla="*/ 0 h 119"/>
                <a:gd name="T16" fmla="*/ 89 w 93"/>
                <a:gd name="T17" fmla="*/ 34 h 119"/>
                <a:gd name="T18" fmla="*/ 89 w 93"/>
                <a:gd name="T19" fmla="*/ 35 h 119"/>
                <a:gd name="T20" fmla="*/ 70 w 93"/>
                <a:gd name="T21" fmla="*/ 35 h 119"/>
                <a:gd name="T22" fmla="*/ 45 w 93"/>
                <a:gd name="T23" fmla="*/ 16 h 119"/>
                <a:gd name="T24" fmla="*/ 22 w 93"/>
                <a:gd name="T25" fmla="*/ 32 h 119"/>
                <a:gd name="T26" fmla="*/ 39 w 93"/>
                <a:gd name="T27" fmla="*/ 45 h 119"/>
                <a:gd name="T28" fmla="*/ 58 w 93"/>
                <a:gd name="T29" fmla="*/ 50 h 119"/>
                <a:gd name="T30" fmla="*/ 92 w 93"/>
                <a:gd name="T31" fmla="*/ 82 h 119"/>
                <a:gd name="T32" fmla="*/ 45 w 93"/>
                <a:gd name="T33" fmla="*/ 118 h 119"/>
                <a:gd name="T34" fmla="*/ 0 w 93"/>
                <a:gd name="T35" fmla="*/ 79 h 119"/>
                <a:gd name="T36" fmla="*/ 18 w 93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8" y="79"/>
                  </a:moveTo>
                  <a:lnTo>
                    <a:pt x="18" y="79"/>
                  </a:lnTo>
                  <a:cubicBezTo>
                    <a:pt x="19" y="94"/>
                    <a:pt x="30" y="102"/>
                    <a:pt x="46" y="102"/>
                  </a:cubicBezTo>
                  <a:cubicBezTo>
                    <a:pt x="63" y="102"/>
                    <a:pt x="72" y="94"/>
                    <a:pt x="72" y="84"/>
                  </a:cubicBezTo>
                  <a:cubicBezTo>
                    <a:pt x="72" y="74"/>
                    <a:pt x="67" y="71"/>
                    <a:pt x="56" y="69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13" y="58"/>
                    <a:pt x="3" y="51"/>
                    <a:pt x="3" y="32"/>
                  </a:cubicBezTo>
                  <a:cubicBezTo>
                    <a:pt x="3" y="13"/>
                    <a:pt x="18" y="0"/>
                    <a:pt x="45" y="0"/>
                  </a:cubicBezTo>
                  <a:cubicBezTo>
                    <a:pt x="71" y="0"/>
                    <a:pt x="89" y="13"/>
                    <a:pt x="89" y="34"/>
                  </a:cubicBezTo>
                  <a:cubicBezTo>
                    <a:pt x="89" y="34"/>
                    <a:pt x="89" y="34"/>
                    <a:pt x="89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9" y="22"/>
                    <a:pt x="60" y="16"/>
                    <a:pt x="45" y="16"/>
                  </a:cubicBezTo>
                  <a:cubicBezTo>
                    <a:pt x="30" y="16"/>
                    <a:pt x="22" y="21"/>
                    <a:pt x="22" y="32"/>
                  </a:cubicBezTo>
                  <a:cubicBezTo>
                    <a:pt x="22" y="40"/>
                    <a:pt x="27" y="42"/>
                    <a:pt x="39" y="45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1" y="55"/>
                    <a:pt x="92" y="62"/>
                    <a:pt x="92" y="82"/>
                  </a:cubicBezTo>
                  <a:cubicBezTo>
                    <a:pt x="92" y="105"/>
                    <a:pt x="75" y="118"/>
                    <a:pt x="45" y="118"/>
                  </a:cubicBezTo>
                  <a:cubicBezTo>
                    <a:pt x="16" y="118"/>
                    <a:pt x="0" y="105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14" name="Freeform 113"/>
            <p:cNvSpPr>
              <a:spLocks noChangeArrowheads="1"/>
            </p:cNvSpPr>
            <p:nvPr/>
          </p:nvSpPr>
          <p:spPr bwMode="auto">
            <a:xfrm>
              <a:off x="4090674" y="4249722"/>
              <a:ext cx="42900" cy="50816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7 h 119"/>
                <a:gd name="T12" fmla="*/ 100 w 101"/>
                <a:gd name="T13" fmla="*/ 65 h 119"/>
                <a:gd name="T14" fmla="*/ 19 w 101"/>
                <a:gd name="T15" fmla="*/ 65 h 119"/>
                <a:gd name="T16" fmla="*/ 52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1 w 101"/>
                <a:gd name="T23" fmla="*/ 50 h 119"/>
                <a:gd name="T24" fmla="*/ 81 w 101"/>
                <a:gd name="T25" fmla="*/ 50 h 119"/>
                <a:gd name="T26" fmla="*/ 51 w 101"/>
                <a:gd name="T27" fmla="*/ 16 h 119"/>
                <a:gd name="T28" fmla="*/ 19 w 101"/>
                <a:gd name="T29" fmla="*/ 50 h 119"/>
                <a:gd name="T30" fmla="*/ 81 w 101"/>
                <a:gd name="T31" fmla="*/ 5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18"/>
                    <a:pt x="50" y="118"/>
                  </a:cubicBezTo>
                  <a:cubicBezTo>
                    <a:pt x="18" y="118"/>
                    <a:pt x="0" y="96"/>
                    <a:pt x="0" y="60"/>
                  </a:cubicBezTo>
                  <a:cubicBezTo>
                    <a:pt x="0" y="21"/>
                    <a:pt x="18" y="0"/>
                    <a:pt x="50" y="0"/>
                  </a:cubicBezTo>
                  <a:cubicBezTo>
                    <a:pt x="82" y="0"/>
                    <a:pt x="100" y="20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8"/>
                    <a:pt x="32" y="102"/>
                    <a:pt x="52" y="102"/>
                  </a:cubicBezTo>
                  <a:cubicBezTo>
                    <a:pt x="66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0" y="28"/>
                    <a:pt x="69" y="16"/>
                    <a:pt x="51" y="16"/>
                  </a:cubicBezTo>
                  <a:cubicBezTo>
                    <a:pt x="32" y="16"/>
                    <a:pt x="20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15" name="Freeform 114"/>
            <p:cNvSpPr>
              <a:spLocks noChangeArrowheads="1"/>
            </p:cNvSpPr>
            <p:nvPr/>
          </p:nvSpPr>
          <p:spPr bwMode="auto">
            <a:xfrm>
              <a:off x="4168530" y="4235429"/>
              <a:ext cx="50845" cy="65109"/>
            </a:xfrm>
            <a:custGeom>
              <a:avLst/>
              <a:gdLst>
                <a:gd name="T0" fmla="*/ 0 w 122"/>
                <a:gd name="T1" fmla="*/ 0 h 155"/>
                <a:gd name="T2" fmla="*/ 21 w 122"/>
                <a:gd name="T3" fmla="*/ 0 h 155"/>
                <a:gd name="T4" fmla="*/ 21 w 122"/>
                <a:gd name="T5" fmla="*/ 64 h 155"/>
                <a:gd name="T6" fmla="*/ 100 w 122"/>
                <a:gd name="T7" fmla="*/ 64 h 155"/>
                <a:gd name="T8" fmla="*/ 100 w 122"/>
                <a:gd name="T9" fmla="*/ 0 h 155"/>
                <a:gd name="T10" fmla="*/ 121 w 122"/>
                <a:gd name="T11" fmla="*/ 0 h 155"/>
                <a:gd name="T12" fmla="*/ 121 w 122"/>
                <a:gd name="T13" fmla="*/ 154 h 155"/>
                <a:gd name="T14" fmla="*/ 100 w 122"/>
                <a:gd name="T15" fmla="*/ 154 h 155"/>
                <a:gd name="T16" fmla="*/ 100 w 122"/>
                <a:gd name="T17" fmla="*/ 82 h 155"/>
                <a:gd name="T18" fmla="*/ 21 w 122"/>
                <a:gd name="T19" fmla="*/ 82 h 155"/>
                <a:gd name="T20" fmla="*/ 21 w 122"/>
                <a:gd name="T21" fmla="*/ 154 h 155"/>
                <a:gd name="T22" fmla="*/ 0 w 122"/>
                <a:gd name="T23" fmla="*/ 154 h 155"/>
                <a:gd name="T24" fmla="*/ 0 w 122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55">
                  <a:moveTo>
                    <a:pt x="0" y="0"/>
                  </a:moveTo>
                  <a:lnTo>
                    <a:pt x="21" y="0"/>
                  </a:lnTo>
                  <a:lnTo>
                    <a:pt x="21" y="64"/>
                  </a:lnTo>
                  <a:lnTo>
                    <a:pt x="100" y="64"/>
                  </a:lnTo>
                  <a:lnTo>
                    <a:pt x="100" y="0"/>
                  </a:lnTo>
                  <a:lnTo>
                    <a:pt x="121" y="0"/>
                  </a:lnTo>
                  <a:lnTo>
                    <a:pt x="121" y="154"/>
                  </a:lnTo>
                  <a:lnTo>
                    <a:pt x="100" y="154"/>
                  </a:lnTo>
                  <a:lnTo>
                    <a:pt x="100" y="82"/>
                  </a:lnTo>
                  <a:lnTo>
                    <a:pt x="21" y="82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16" name="Freeform 115"/>
            <p:cNvSpPr>
              <a:spLocks noChangeArrowheads="1"/>
            </p:cNvSpPr>
            <p:nvPr/>
          </p:nvSpPr>
          <p:spPr bwMode="auto">
            <a:xfrm>
              <a:off x="4228908" y="4249722"/>
              <a:ext cx="42901" cy="50816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7 h 119"/>
                <a:gd name="T12" fmla="*/ 100 w 101"/>
                <a:gd name="T13" fmla="*/ 65 h 119"/>
                <a:gd name="T14" fmla="*/ 19 w 101"/>
                <a:gd name="T15" fmla="*/ 65 h 119"/>
                <a:gd name="T16" fmla="*/ 52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1 w 101"/>
                <a:gd name="T23" fmla="*/ 50 h 119"/>
                <a:gd name="T24" fmla="*/ 81 w 101"/>
                <a:gd name="T25" fmla="*/ 50 h 119"/>
                <a:gd name="T26" fmla="*/ 51 w 101"/>
                <a:gd name="T27" fmla="*/ 16 h 119"/>
                <a:gd name="T28" fmla="*/ 19 w 101"/>
                <a:gd name="T29" fmla="*/ 50 h 119"/>
                <a:gd name="T30" fmla="*/ 81 w 101"/>
                <a:gd name="T31" fmla="*/ 5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18"/>
                    <a:pt x="50" y="118"/>
                  </a:cubicBezTo>
                  <a:cubicBezTo>
                    <a:pt x="18" y="118"/>
                    <a:pt x="0" y="96"/>
                    <a:pt x="0" y="60"/>
                  </a:cubicBezTo>
                  <a:cubicBezTo>
                    <a:pt x="0" y="21"/>
                    <a:pt x="18" y="0"/>
                    <a:pt x="50" y="0"/>
                  </a:cubicBezTo>
                  <a:cubicBezTo>
                    <a:pt x="82" y="0"/>
                    <a:pt x="100" y="20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8"/>
                    <a:pt x="32" y="102"/>
                    <a:pt x="52" y="102"/>
                  </a:cubicBezTo>
                  <a:cubicBezTo>
                    <a:pt x="66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0" y="28"/>
                    <a:pt x="69" y="16"/>
                    <a:pt x="51" y="16"/>
                  </a:cubicBezTo>
                  <a:cubicBezTo>
                    <a:pt x="32" y="16"/>
                    <a:pt x="21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17" name="Freeform 116"/>
            <p:cNvSpPr>
              <a:spLocks noChangeArrowheads="1"/>
            </p:cNvSpPr>
            <p:nvPr/>
          </p:nvSpPr>
          <p:spPr bwMode="auto">
            <a:xfrm>
              <a:off x="4278165" y="4249722"/>
              <a:ext cx="44489" cy="50816"/>
            </a:xfrm>
            <a:custGeom>
              <a:avLst/>
              <a:gdLst>
                <a:gd name="T0" fmla="*/ 36 w 106"/>
                <a:gd name="T1" fmla="*/ 118 h 119"/>
                <a:gd name="T2" fmla="*/ 36 w 106"/>
                <a:gd name="T3" fmla="*/ 118 h 119"/>
                <a:gd name="T4" fmla="*/ 0 w 106"/>
                <a:gd name="T5" fmla="*/ 85 h 119"/>
                <a:gd name="T6" fmla="*/ 38 w 106"/>
                <a:gd name="T7" fmla="*/ 50 h 119"/>
                <a:gd name="T8" fmla="*/ 69 w 106"/>
                <a:gd name="T9" fmla="*/ 45 h 119"/>
                <a:gd name="T10" fmla="*/ 74 w 106"/>
                <a:gd name="T11" fmla="*/ 34 h 119"/>
                <a:gd name="T12" fmla="*/ 49 w 106"/>
                <a:gd name="T13" fmla="*/ 16 h 119"/>
                <a:gd name="T14" fmla="*/ 23 w 106"/>
                <a:gd name="T15" fmla="*/ 37 h 119"/>
                <a:gd name="T16" fmla="*/ 5 w 106"/>
                <a:gd name="T17" fmla="*/ 37 h 119"/>
                <a:gd name="T18" fmla="*/ 5 w 106"/>
                <a:gd name="T19" fmla="*/ 36 h 119"/>
                <a:gd name="T20" fmla="*/ 49 w 106"/>
                <a:gd name="T21" fmla="*/ 0 h 119"/>
                <a:gd name="T22" fmla="*/ 93 w 106"/>
                <a:gd name="T23" fmla="*/ 34 h 119"/>
                <a:gd name="T24" fmla="*/ 93 w 106"/>
                <a:gd name="T25" fmla="*/ 90 h 119"/>
                <a:gd name="T26" fmla="*/ 100 w 106"/>
                <a:gd name="T27" fmla="*/ 102 h 119"/>
                <a:gd name="T28" fmla="*/ 105 w 106"/>
                <a:gd name="T29" fmla="*/ 101 h 119"/>
                <a:gd name="T30" fmla="*/ 105 w 106"/>
                <a:gd name="T31" fmla="*/ 115 h 119"/>
                <a:gd name="T32" fmla="*/ 94 w 106"/>
                <a:gd name="T33" fmla="*/ 117 h 119"/>
                <a:gd name="T34" fmla="*/ 75 w 106"/>
                <a:gd name="T35" fmla="*/ 101 h 119"/>
                <a:gd name="T36" fmla="*/ 75 w 106"/>
                <a:gd name="T37" fmla="*/ 101 h 119"/>
                <a:gd name="T38" fmla="*/ 36 w 106"/>
                <a:gd name="T39" fmla="*/ 118 h 119"/>
                <a:gd name="T40" fmla="*/ 39 w 106"/>
                <a:gd name="T41" fmla="*/ 66 h 119"/>
                <a:gd name="T42" fmla="*/ 39 w 106"/>
                <a:gd name="T43" fmla="*/ 66 h 119"/>
                <a:gd name="T44" fmla="*/ 19 w 106"/>
                <a:gd name="T45" fmla="*/ 85 h 119"/>
                <a:gd name="T46" fmla="*/ 40 w 106"/>
                <a:gd name="T47" fmla="*/ 102 h 119"/>
                <a:gd name="T48" fmla="*/ 74 w 106"/>
                <a:gd name="T49" fmla="*/ 74 h 119"/>
                <a:gd name="T50" fmla="*/ 74 w 106"/>
                <a:gd name="T51" fmla="*/ 58 h 119"/>
                <a:gd name="T52" fmla="*/ 39 w 106"/>
                <a:gd name="T5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6" y="118"/>
                  </a:moveTo>
                  <a:lnTo>
                    <a:pt x="36" y="118"/>
                  </a:lnTo>
                  <a:cubicBezTo>
                    <a:pt x="13" y="118"/>
                    <a:pt x="0" y="106"/>
                    <a:pt x="0" y="85"/>
                  </a:cubicBezTo>
                  <a:cubicBezTo>
                    <a:pt x="0" y="64"/>
                    <a:pt x="13" y="53"/>
                    <a:pt x="38" y="50"/>
                  </a:cubicBezTo>
                  <a:cubicBezTo>
                    <a:pt x="53" y="48"/>
                    <a:pt x="64" y="47"/>
                    <a:pt x="69" y="45"/>
                  </a:cubicBezTo>
                  <a:cubicBezTo>
                    <a:pt x="74" y="43"/>
                    <a:pt x="74" y="41"/>
                    <a:pt x="74" y="34"/>
                  </a:cubicBezTo>
                  <a:cubicBezTo>
                    <a:pt x="74" y="22"/>
                    <a:pt x="66" y="16"/>
                    <a:pt x="49" y="16"/>
                  </a:cubicBezTo>
                  <a:cubicBezTo>
                    <a:pt x="31" y="16"/>
                    <a:pt x="23" y="23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4"/>
                    <a:pt x="22" y="0"/>
                    <a:pt x="49" y="0"/>
                  </a:cubicBezTo>
                  <a:cubicBezTo>
                    <a:pt x="79" y="0"/>
                    <a:pt x="93" y="11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8"/>
                    <a:pt x="94" y="102"/>
                    <a:pt x="100" y="102"/>
                  </a:cubicBezTo>
                  <a:cubicBezTo>
                    <a:pt x="101" y="102"/>
                    <a:pt x="103" y="102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8" y="117"/>
                    <a:pt x="94" y="117"/>
                  </a:cubicBezTo>
                  <a:cubicBezTo>
                    <a:pt x="81" y="117"/>
                    <a:pt x="75" y="112"/>
                    <a:pt x="75" y="101"/>
                  </a:cubicBezTo>
                  <a:lnTo>
                    <a:pt x="75" y="101"/>
                  </a:lnTo>
                  <a:cubicBezTo>
                    <a:pt x="64" y="112"/>
                    <a:pt x="51" y="118"/>
                    <a:pt x="36" y="118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19" y="73"/>
                    <a:pt x="19" y="85"/>
                  </a:cubicBezTo>
                  <a:cubicBezTo>
                    <a:pt x="19" y="95"/>
                    <a:pt x="26" y="102"/>
                    <a:pt x="40" y="102"/>
                  </a:cubicBezTo>
                  <a:cubicBezTo>
                    <a:pt x="60" y="102"/>
                    <a:pt x="74" y="90"/>
                    <a:pt x="74" y="74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1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18" name="Freeform 117"/>
            <p:cNvSpPr>
              <a:spLocks noChangeArrowheads="1"/>
            </p:cNvSpPr>
            <p:nvPr/>
          </p:nvSpPr>
          <p:spPr bwMode="auto">
            <a:xfrm>
              <a:off x="4327421" y="4235429"/>
              <a:ext cx="44489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40 h 158"/>
                <a:gd name="T8" fmla="*/ 49 w 104"/>
                <a:gd name="T9" fmla="*/ 157 h 158"/>
                <a:gd name="T10" fmla="*/ 0 w 104"/>
                <a:gd name="T11" fmla="*/ 99 h 158"/>
                <a:gd name="T12" fmla="*/ 49 w 104"/>
                <a:gd name="T13" fmla="*/ 39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100 h 158"/>
                <a:gd name="T28" fmla="*/ 53 w 104"/>
                <a:gd name="T29" fmla="*/ 141 h 158"/>
                <a:gd name="T30" fmla="*/ 86 w 104"/>
                <a:gd name="T31" fmla="*/ 98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2"/>
                    <a:pt x="63" y="157"/>
                    <a:pt x="49" y="157"/>
                  </a:cubicBezTo>
                  <a:cubicBezTo>
                    <a:pt x="20" y="157"/>
                    <a:pt x="0" y="135"/>
                    <a:pt x="0" y="99"/>
                  </a:cubicBezTo>
                  <a:cubicBezTo>
                    <a:pt x="0" y="61"/>
                    <a:pt x="20" y="39"/>
                    <a:pt x="49" y="39"/>
                  </a:cubicBezTo>
                  <a:cubicBezTo>
                    <a:pt x="64" y="39"/>
                    <a:pt x="77" y="45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1"/>
                    <a:pt x="20" y="100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6" y="126"/>
                    <a:pt x="86" y="98"/>
                  </a:cubicBezTo>
                  <a:cubicBezTo>
                    <a:pt x="86" y="70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383" name="Group 2918"/>
          <p:cNvGrpSpPr>
            <a:grpSpLocks/>
          </p:cNvGrpSpPr>
          <p:nvPr/>
        </p:nvGrpSpPr>
        <p:grpSpPr bwMode="auto">
          <a:xfrm>
            <a:off x="520700" y="5186363"/>
            <a:ext cx="300038" cy="66675"/>
            <a:chOff x="520191" y="5185854"/>
            <a:chExt cx="300134" cy="66697"/>
          </a:xfrm>
        </p:grpSpPr>
        <p:sp>
          <p:nvSpPr>
            <p:cNvPr id="2920" name="Freeform 118"/>
            <p:cNvSpPr>
              <a:spLocks noChangeArrowheads="1"/>
            </p:cNvSpPr>
            <p:nvPr/>
          </p:nvSpPr>
          <p:spPr bwMode="auto">
            <a:xfrm>
              <a:off x="520191" y="5185854"/>
              <a:ext cx="52405" cy="65108"/>
            </a:xfrm>
            <a:custGeom>
              <a:avLst/>
              <a:gdLst>
                <a:gd name="T0" fmla="*/ 0 w 123"/>
                <a:gd name="T1" fmla="*/ 0 h 155"/>
                <a:gd name="T2" fmla="*/ 21 w 123"/>
                <a:gd name="T3" fmla="*/ 0 h 155"/>
                <a:gd name="T4" fmla="*/ 21 w 123"/>
                <a:gd name="T5" fmla="*/ 63 h 155"/>
                <a:gd name="T6" fmla="*/ 101 w 123"/>
                <a:gd name="T7" fmla="*/ 63 h 155"/>
                <a:gd name="T8" fmla="*/ 101 w 123"/>
                <a:gd name="T9" fmla="*/ 0 h 155"/>
                <a:gd name="T10" fmla="*/ 122 w 123"/>
                <a:gd name="T11" fmla="*/ 0 h 155"/>
                <a:gd name="T12" fmla="*/ 122 w 123"/>
                <a:gd name="T13" fmla="*/ 154 h 155"/>
                <a:gd name="T14" fmla="*/ 101 w 123"/>
                <a:gd name="T15" fmla="*/ 154 h 155"/>
                <a:gd name="T16" fmla="*/ 101 w 123"/>
                <a:gd name="T17" fmla="*/ 82 h 155"/>
                <a:gd name="T18" fmla="*/ 21 w 123"/>
                <a:gd name="T19" fmla="*/ 82 h 155"/>
                <a:gd name="T20" fmla="*/ 21 w 123"/>
                <a:gd name="T21" fmla="*/ 154 h 155"/>
                <a:gd name="T22" fmla="*/ 0 w 123"/>
                <a:gd name="T23" fmla="*/ 154 h 155"/>
                <a:gd name="T24" fmla="*/ 0 w 12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55">
                  <a:moveTo>
                    <a:pt x="0" y="0"/>
                  </a:moveTo>
                  <a:lnTo>
                    <a:pt x="21" y="0"/>
                  </a:lnTo>
                  <a:lnTo>
                    <a:pt x="21" y="63"/>
                  </a:lnTo>
                  <a:lnTo>
                    <a:pt x="101" y="63"/>
                  </a:lnTo>
                  <a:lnTo>
                    <a:pt x="101" y="0"/>
                  </a:lnTo>
                  <a:lnTo>
                    <a:pt x="122" y="0"/>
                  </a:lnTo>
                  <a:lnTo>
                    <a:pt x="122" y="154"/>
                  </a:lnTo>
                  <a:lnTo>
                    <a:pt x="101" y="154"/>
                  </a:lnTo>
                  <a:lnTo>
                    <a:pt x="101" y="82"/>
                  </a:lnTo>
                  <a:lnTo>
                    <a:pt x="21" y="82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21" name="Freeform 119"/>
            <p:cNvSpPr>
              <a:spLocks noChangeArrowheads="1"/>
            </p:cNvSpPr>
            <p:nvPr/>
          </p:nvSpPr>
          <p:spPr bwMode="auto">
            <a:xfrm>
              <a:off x="583711" y="5201734"/>
              <a:ext cx="41288" cy="50817"/>
            </a:xfrm>
            <a:custGeom>
              <a:avLst/>
              <a:gdLst>
                <a:gd name="T0" fmla="*/ 99 w 102"/>
                <a:gd name="T1" fmla="*/ 80 h 121"/>
                <a:gd name="T2" fmla="*/ 99 w 102"/>
                <a:gd name="T3" fmla="*/ 80 h 121"/>
                <a:gd name="T4" fmla="*/ 50 w 102"/>
                <a:gd name="T5" fmla="*/ 120 h 121"/>
                <a:gd name="T6" fmla="*/ 0 w 102"/>
                <a:gd name="T7" fmla="*/ 61 h 121"/>
                <a:gd name="T8" fmla="*/ 50 w 102"/>
                <a:gd name="T9" fmla="*/ 0 h 121"/>
                <a:gd name="T10" fmla="*/ 101 w 102"/>
                <a:gd name="T11" fmla="*/ 57 h 121"/>
                <a:gd name="T12" fmla="*/ 101 w 102"/>
                <a:gd name="T13" fmla="*/ 66 h 121"/>
                <a:gd name="T14" fmla="*/ 20 w 102"/>
                <a:gd name="T15" fmla="*/ 66 h 121"/>
                <a:gd name="T16" fmla="*/ 52 w 102"/>
                <a:gd name="T17" fmla="*/ 102 h 121"/>
                <a:gd name="T18" fmla="*/ 81 w 102"/>
                <a:gd name="T19" fmla="*/ 80 h 121"/>
                <a:gd name="T20" fmla="*/ 99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20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9" y="80"/>
                  </a:moveTo>
                  <a:lnTo>
                    <a:pt x="99" y="80"/>
                  </a:lnTo>
                  <a:cubicBezTo>
                    <a:pt x="95" y="104"/>
                    <a:pt x="77" y="120"/>
                    <a:pt x="50" y="120"/>
                  </a:cubicBezTo>
                  <a:cubicBezTo>
                    <a:pt x="20" y="120"/>
                    <a:pt x="0" y="98"/>
                    <a:pt x="0" y="61"/>
                  </a:cubicBezTo>
                  <a:cubicBezTo>
                    <a:pt x="0" y="23"/>
                    <a:pt x="20" y="0"/>
                    <a:pt x="50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60"/>
                    <a:pt x="101" y="62"/>
                    <a:pt x="101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90"/>
                    <a:pt x="32" y="102"/>
                    <a:pt x="52" y="102"/>
                  </a:cubicBezTo>
                  <a:cubicBezTo>
                    <a:pt x="67" y="102"/>
                    <a:pt x="78" y="95"/>
                    <a:pt x="81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9"/>
                    <a:pt x="70" y="17"/>
                    <a:pt x="51" y="17"/>
                  </a:cubicBezTo>
                  <a:cubicBezTo>
                    <a:pt x="32" y="17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22" name="Freeform 120"/>
            <p:cNvSpPr>
              <a:spLocks noChangeArrowheads="1"/>
            </p:cNvSpPr>
            <p:nvPr/>
          </p:nvSpPr>
          <p:spPr bwMode="auto">
            <a:xfrm>
              <a:off x="631352" y="5201734"/>
              <a:ext cx="44464" cy="50817"/>
            </a:xfrm>
            <a:custGeom>
              <a:avLst/>
              <a:gdLst>
                <a:gd name="T0" fmla="*/ 37 w 107"/>
                <a:gd name="T1" fmla="*/ 120 h 121"/>
                <a:gd name="T2" fmla="*/ 37 w 107"/>
                <a:gd name="T3" fmla="*/ 120 h 121"/>
                <a:gd name="T4" fmla="*/ 0 w 107"/>
                <a:gd name="T5" fmla="*/ 85 h 121"/>
                <a:gd name="T6" fmla="*/ 39 w 107"/>
                <a:gd name="T7" fmla="*/ 51 h 121"/>
                <a:gd name="T8" fmla="*/ 69 w 107"/>
                <a:gd name="T9" fmla="*/ 47 h 121"/>
                <a:gd name="T10" fmla="*/ 74 w 107"/>
                <a:gd name="T11" fmla="*/ 34 h 121"/>
                <a:gd name="T12" fmla="*/ 49 w 107"/>
                <a:gd name="T13" fmla="*/ 17 h 121"/>
                <a:gd name="T14" fmla="*/ 23 w 107"/>
                <a:gd name="T15" fmla="*/ 37 h 121"/>
                <a:gd name="T16" fmla="*/ 6 w 107"/>
                <a:gd name="T17" fmla="*/ 37 h 121"/>
                <a:gd name="T18" fmla="*/ 6 w 107"/>
                <a:gd name="T19" fmla="*/ 37 h 121"/>
                <a:gd name="T20" fmla="*/ 50 w 107"/>
                <a:gd name="T21" fmla="*/ 0 h 121"/>
                <a:gd name="T22" fmla="*/ 94 w 107"/>
                <a:gd name="T23" fmla="*/ 35 h 121"/>
                <a:gd name="T24" fmla="*/ 94 w 107"/>
                <a:gd name="T25" fmla="*/ 91 h 121"/>
                <a:gd name="T26" fmla="*/ 101 w 107"/>
                <a:gd name="T27" fmla="*/ 102 h 121"/>
                <a:gd name="T28" fmla="*/ 106 w 107"/>
                <a:gd name="T29" fmla="*/ 102 h 121"/>
                <a:gd name="T30" fmla="*/ 106 w 107"/>
                <a:gd name="T31" fmla="*/ 117 h 121"/>
                <a:gd name="T32" fmla="*/ 95 w 107"/>
                <a:gd name="T33" fmla="*/ 118 h 121"/>
                <a:gd name="T34" fmla="*/ 76 w 107"/>
                <a:gd name="T35" fmla="*/ 101 h 121"/>
                <a:gd name="T36" fmla="*/ 76 w 107"/>
                <a:gd name="T37" fmla="*/ 101 h 121"/>
                <a:gd name="T38" fmla="*/ 37 w 107"/>
                <a:gd name="T39" fmla="*/ 120 h 121"/>
                <a:gd name="T40" fmla="*/ 39 w 107"/>
                <a:gd name="T41" fmla="*/ 67 h 121"/>
                <a:gd name="T42" fmla="*/ 39 w 107"/>
                <a:gd name="T43" fmla="*/ 67 h 121"/>
                <a:gd name="T44" fmla="*/ 20 w 107"/>
                <a:gd name="T45" fmla="*/ 85 h 121"/>
                <a:gd name="T46" fmla="*/ 40 w 107"/>
                <a:gd name="T47" fmla="*/ 103 h 121"/>
                <a:gd name="T48" fmla="*/ 74 w 107"/>
                <a:gd name="T49" fmla="*/ 76 h 121"/>
                <a:gd name="T50" fmla="*/ 74 w 107"/>
                <a:gd name="T51" fmla="*/ 59 h 121"/>
                <a:gd name="T52" fmla="*/ 39 w 107"/>
                <a:gd name="T53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1">
                  <a:moveTo>
                    <a:pt x="37" y="120"/>
                  </a:moveTo>
                  <a:lnTo>
                    <a:pt x="37" y="120"/>
                  </a:lnTo>
                  <a:cubicBezTo>
                    <a:pt x="14" y="120"/>
                    <a:pt x="0" y="106"/>
                    <a:pt x="0" y="85"/>
                  </a:cubicBezTo>
                  <a:cubicBezTo>
                    <a:pt x="0" y="66"/>
                    <a:pt x="13" y="54"/>
                    <a:pt x="39" y="51"/>
                  </a:cubicBezTo>
                  <a:cubicBezTo>
                    <a:pt x="55" y="49"/>
                    <a:pt x="65" y="48"/>
                    <a:pt x="69" y="47"/>
                  </a:cubicBezTo>
                  <a:cubicBezTo>
                    <a:pt x="74" y="45"/>
                    <a:pt x="74" y="42"/>
                    <a:pt x="74" y="34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2" y="17"/>
                    <a:pt x="23" y="24"/>
                    <a:pt x="23" y="37"/>
                  </a:cubicBezTo>
                  <a:cubicBezTo>
                    <a:pt x="6" y="37"/>
                    <a:pt x="6" y="37"/>
                    <a:pt x="6" y="37"/>
                  </a:cubicBezTo>
                  <a:lnTo>
                    <a:pt x="6" y="37"/>
                  </a:lnTo>
                  <a:cubicBezTo>
                    <a:pt x="6" y="15"/>
                    <a:pt x="22" y="0"/>
                    <a:pt x="50" y="0"/>
                  </a:cubicBezTo>
                  <a:cubicBezTo>
                    <a:pt x="81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4" y="102"/>
                    <a:pt x="101" y="102"/>
                  </a:cubicBezTo>
                  <a:cubicBezTo>
                    <a:pt x="102" y="102"/>
                    <a:pt x="103" y="102"/>
                    <a:pt x="106" y="102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01" y="118"/>
                    <a:pt x="98" y="118"/>
                    <a:pt x="95" y="118"/>
                  </a:cubicBezTo>
                  <a:cubicBezTo>
                    <a:pt x="83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5" y="113"/>
                    <a:pt x="51" y="120"/>
                    <a:pt x="37" y="120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5"/>
                  </a:cubicBezTo>
                  <a:cubicBezTo>
                    <a:pt x="20" y="97"/>
                    <a:pt x="26" y="103"/>
                    <a:pt x="40" y="103"/>
                  </a:cubicBezTo>
                  <a:cubicBezTo>
                    <a:pt x="61" y="103"/>
                    <a:pt x="74" y="92"/>
                    <a:pt x="74" y="76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5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23" name="Freeform 121"/>
            <p:cNvSpPr>
              <a:spLocks noChangeArrowheads="1"/>
            </p:cNvSpPr>
            <p:nvPr/>
          </p:nvSpPr>
          <p:spPr bwMode="auto">
            <a:xfrm>
              <a:off x="678992" y="5185854"/>
              <a:ext cx="44464" cy="66697"/>
            </a:xfrm>
            <a:custGeom>
              <a:avLst/>
              <a:gdLst>
                <a:gd name="T0" fmla="*/ 104 w 105"/>
                <a:gd name="T1" fmla="*/ 154 h 159"/>
                <a:gd name="T2" fmla="*/ 104 w 105"/>
                <a:gd name="T3" fmla="*/ 154 h 159"/>
                <a:gd name="T4" fmla="*/ 85 w 105"/>
                <a:gd name="T5" fmla="*/ 154 h 159"/>
                <a:gd name="T6" fmla="*/ 85 w 105"/>
                <a:gd name="T7" fmla="*/ 140 h 159"/>
                <a:gd name="T8" fmla="*/ 49 w 105"/>
                <a:gd name="T9" fmla="*/ 158 h 159"/>
                <a:gd name="T10" fmla="*/ 0 w 105"/>
                <a:gd name="T11" fmla="*/ 98 h 159"/>
                <a:gd name="T12" fmla="*/ 49 w 105"/>
                <a:gd name="T13" fmla="*/ 38 h 159"/>
                <a:gd name="T14" fmla="*/ 85 w 105"/>
                <a:gd name="T15" fmla="*/ 56 h 159"/>
                <a:gd name="T16" fmla="*/ 85 w 105"/>
                <a:gd name="T17" fmla="*/ 0 h 159"/>
                <a:gd name="T18" fmla="*/ 104 w 105"/>
                <a:gd name="T19" fmla="*/ 0 h 159"/>
                <a:gd name="T20" fmla="*/ 104 w 105"/>
                <a:gd name="T21" fmla="*/ 154 h 159"/>
                <a:gd name="T22" fmla="*/ 53 w 105"/>
                <a:gd name="T23" fmla="*/ 56 h 159"/>
                <a:gd name="T24" fmla="*/ 53 w 105"/>
                <a:gd name="T25" fmla="*/ 56 h 159"/>
                <a:gd name="T26" fmla="*/ 20 w 105"/>
                <a:gd name="T27" fmla="*/ 99 h 159"/>
                <a:gd name="T28" fmla="*/ 53 w 105"/>
                <a:gd name="T29" fmla="*/ 141 h 159"/>
                <a:gd name="T30" fmla="*/ 86 w 105"/>
                <a:gd name="T31" fmla="*/ 97 h 159"/>
                <a:gd name="T32" fmla="*/ 53 w 105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9">
                  <a:moveTo>
                    <a:pt x="104" y="154"/>
                  </a:moveTo>
                  <a:lnTo>
                    <a:pt x="104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3" y="158"/>
                    <a:pt x="49" y="158"/>
                  </a:cubicBezTo>
                  <a:cubicBezTo>
                    <a:pt x="20" y="158"/>
                    <a:pt x="0" y="135"/>
                    <a:pt x="0" y="98"/>
                  </a:cubicBezTo>
                  <a:cubicBezTo>
                    <a:pt x="0" y="61"/>
                    <a:pt x="21" y="38"/>
                    <a:pt x="49" y="38"/>
                  </a:cubicBezTo>
                  <a:cubicBezTo>
                    <a:pt x="65" y="38"/>
                    <a:pt x="77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4"/>
                  </a:lnTo>
                  <a:close/>
                  <a:moveTo>
                    <a:pt x="53" y="56"/>
                  </a:moveTo>
                  <a:lnTo>
                    <a:pt x="53" y="56"/>
                  </a:lnTo>
                  <a:cubicBezTo>
                    <a:pt x="32" y="56"/>
                    <a:pt x="20" y="70"/>
                    <a:pt x="20" y="99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6" y="125"/>
                    <a:pt x="86" y="97"/>
                  </a:cubicBezTo>
                  <a:cubicBezTo>
                    <a:pt x="86" y="69"/>
                    <a:pt x="75" y="56"/>
                    <a:pt x="53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24" name="Freeform 122"/>
            <p:cNvSpPr>
              <a:spLocks noChangeArrowheads="1"/>
            </p:cNvSpPr>
            <p:nvPr/>
          </p:nvSpPr>
          <p:spPr bwMode="auto">
            <a:xfrm>
              <a:off x="766333" y="5198558"/>
              <a:ext cx="53992" cy="53993"/>
            </a:xfrm>
            <a:custGeom>
              <a:avLst/>
              <a:gdLst>
                <a:gd name="T0" fmla="*/ 70 w 126"/>
                <a:gd name="T1" fmla="*/ 56 h 128"/>
                <a:gd name="T2" fmla="*/ 125 w 126"/>
                <a:gd name="T3" fmla="*/ 56 h 128"/>
                <a:gd name="T4" fmla="*/ 125 w 126"/>
                <a:gd name="T5" fmla="*/ 70 h 128"/>
                <a:gd name="T6" fmla="*/ 70 w 126"/>
                <a:gd name="T7" fmla="*/ 70 h 128"/>
                <a:gd name="T8" fmla="*/ 70 w 126"/>
                <a:gd name="T9" fmla="*/ 127 h 128"/>
                <a:gd name="T10" fmla="*/ 55 w 126"/>
                <a:gd name="T11" fmla="*/ 127 h 128"/>
                <a:gd name="T12" fmla="*/ 55 w 126"/>
                <a:gd name="T13" fmla="*/ 70 h 128"/>
                <a:gd name="T14" fmla="*/ 0 w 126"/>
                <a:gd name="T15" fmla="*/ 70 h 128"/>
                <a:gd name="T16" fmla="*/ 0 w 126"/>
                <a:gd name="T17" fmla="*/ 56 h 128"/>
                <a:gd name="T18" fmla="*/ 55 w 126"/>
                <a:gd name="T19" fmla="*/ 56 h 128"/>
                <a:gd name="T20" fmla="*/ 55 w 126"/>
                <a:gd name="T21" fmla="*/ 0 h 128"/>
                <a:gd name="T22" fmla="*/ 70 w 126"/>
                <a:gd name="T23" fmla="*/ 0 h 128"/>
                <a:gd name="T24" fmla="*/ 70 w 126"/>
                <a:gd name="T25" fmla="*/ 5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8">
                  <a:moveTo>
                    <a:pt x="70" y="56"/>
                  </a:moveTo>
                  <a:lnTo>
                    <a:pt x="125" y="56"/>
                  </a:lnTo>
                  <a:lnTo>
                    <a:pt x="125" y="70"/>
                  </a:lnTo>
                  <a:lnTo>
                    <a:pt x="70" y="70"/>
                  </a:lnTo>
                  <a:lnTo>
                    <a:pt x="70" y="127"/>
                  </a:lnTo>
                  <a:lnTo>
                    <a:pt x="55" y="127"/>
                  </a:lnTo>
                  <a:lnTo>
                    <a:pt x="55" y="70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55" y="56"/>
                  </a:lnTo>
                  <a:lnTo>
                    <a:pt x="55" y="0"/>
                  </a:lnTo>
                  <a:lnTo>
                    <a:pt x="70" y="0"/>
                  </a:lnTo>
                  <a:lnTo>
                    <a:pt x="70" y="5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384" name="Group 2924"/>
          <p:cNvGrpSpPr>
            <a:grpSpLocks/>
          </p:cNvGrpSpPr>
          <p:nvPr/>
        </p:nvGrpSpPr>
        <p:grpSpPr bwMode="auto">
          <a:xfrm>
            <a:off x="3894138" y="5186363"/>
            <a:ext cx="490537" cy="68262"/>
            <a:chOff x="3893919" y="5185854"/>
            <a:chExt cx="490961" cy="68549"/>
          </a:xfrm>
        </p:grpSpPr>
        <p:sp>
          <p:nvSpPr>
            <p:cNvPr id="2926" name="Freeform 123"/>
            <p:cNvSpPr>
              <a:spLocks noChangeArrowheads="1"/>
            </p:cNvSpPr>
            <p:nvPr/>
          </p:nvSpPr>
          <p:spPr bwMode="auto">
            <a:xfrm>
              <a:off x="3893919" y="5185854"/>
              <a:ext cx="52432" cy="65361"/>
            </a:xfrm>
            <a:custGeom>
              <a:avLst/>
              <a:gdLst>
                <a:gd name="T0" fmla="*/ 0 w 123"/>
                <a:gd name="T1" fmla="*/ 0 h 155"/>
                <a:gd name="T2" fmla="*/ 21 w 123"/>
                <a:gd name="T3" fmla="*/ 0 h 155"/>
                <a:gd name="T4" fmla="*/ 21 w 123"/>
                <a:gd name="T5" fmla="*/ 63 h 155"/>
                <a:gd name="T6" fmla="*/ 101 w 123"/>
                <a:gd name="T7" fmla="*/ 63 h 155"/>
                <a:gd name="T8" fmla="*/ 101 w 123"/>
                <a:gd name="T9" fmla="*/ 0 h 155"/>
                <a:gd name="T10" fmla="*/ 122 w 123"/>
                <a:gd name="T11" fmla="*/ 0 h 155"/>
                <a:gd name="T12" fmla="*/ 122 w 123"/>
                <a:gd name="T13" fmla="*/ 154 h 155"/>
                <a:gd name="T14" fmla="*/ 101 w 123"/>
                <a:gd name="T15" fmla="*/ 154 h 155"/>
                <a:gd name="T16" fmla="*/ 101 w 123"/>
                <a:gd name="T17" fmla="*/ 82 h 155"/>
                <a:gd name="T18" fmla="*/ 21 w 123"/>
                <a:gd name="T19" fmla="*/ 82 h 155"/>
                <a:gd name="T20" fmla="*/ 21 w 123"/>
                <a:gd name="T21" fmla="*/ 154 h 155"/>
                <a:gd name="T22" fmla="*/ 0 w 123"/>
                <a:gd name="T23" fmla="*/ 154 h 155"/>
                <a:gd name="T24" fmla="*/ 0 w 12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55">
                  <a:moveTo>
                    <a:pt x="0" y="0"/>
                  </a:moveTo>
                  <a:lnTo>
                    <a:pt x="21" y="0"/>
                  </a:lnTo>
                  <a:lnTo>
                    <a:pt x="21" y="63"/>
                  </a:lnTo>
                  <a:lnTo>
                    <a:pt x="101" y="63"/>
                  </a:lnTo>
                  <a:lnTo>
                    <a:pt x="101" y="0"/>
                  </a:lnTo>
                  <a:lnTo>
                    <a:pt x="122" y="0"/>
                  </a:lnTo>
                  <a:lnTo>
                    <a:pt x="122" y="154"/>
                  </a:lnTo>
                  <a:lnTo>
                    <a:pt x="101" y="154"/>
                  </a:lnTo>
                  <a:lnTo>
                    <a:pt x="101" y="82"/>
                  </a:lnTo>
                  <a:lnTo>
                    <a:pt x="21" y="82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27" name="Freeform 124"/>
            <p:cNvSpPr>
              <a:spLocks noChangeArrowheads="1"/>
            </p:cNvSpPr>
            <p:nvPr/>
          </p:nvSpPr>
          <p:spPr bwMode="auto">
            <a:xfrm>
              <a:off x="3954296" y="5201796"/>
              <a:ext cx="42899" cy="51014"/>
            </a:xfrm>
            <a:custGeom>
              <a:avLst/>
              <a:gdLst>
                <a:gd name="T0" fmla="*/ 100 w 102"/>
                <a:gd name="T1" fmla="*/ 80 h 121"/>
                <a:gd name="T2" fmla="*/ 100 w 102"/>
                <a:gd name="T3" fmla="*/ 80 h 121"/>
                <a:gd name="T4" fmla="*/ 51 w 102"/>
                <a:gd name="T5" fmla="*/ 120 h 121"/>
                <a:gd name="T6" fmla="*/ 0 w 102"/>
                <a:gd name="T7" fmla="*/ 61 h 121"/>
                <a:gd name="T8" fmla="*/ 51 w 102"/>
                <a:gd name="T9" fmla="*/ 0 h 121"/>
                <a:gd name="T10" fmla="*/ 101 w 102"/>
                <a:gd name="T11" fmla="*/ 57 h 121"/>
                <a:gd name="T12" fmla="*/ 101 w 102"/>
                <a:gd name="T13" fmla="*/ 66 h 121"/>
                <a:gd name="T14" fmla="*/ 20 w 102"/>
                <a:gd name="T15" fmla="*/ 66 h 121"/>
                <a:gd name="T16" fmla="*/ 52 w 102"/>
                <a:gd name="T17" fmla="*/ 102 h 121"/>
                <a:gd name="T18" fmla="*/ 81 w 102"/>
                <a:gd name="T19" fmla="*/ 80 h 121"/>
                <a:gd name="T20" fmla="*/ 100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20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100" y="80"/>
                  </a:moveTo>
                  <a:lnTo>
                    <a:pt x="100" y="80"/>
                  </a:lnTo>
                  <a:cubicBezTo>
                    <a:pt x="96" y="104"/>
                    <a:pt x="77" y="120"/>
                    <a:pt x="51" y="120"/>
                  </a:cubicBezTo>
                  <a:cubicBezTo>
                    <a:pt x="20" y="120"/>
                    <a:pt x="0" y="98"/>
                    <a:pt x="0" y="61"/>
                  </a:cubicBezTo>
                  <a:cubicBezTo>
                    <a:pt x="0" y="23"/>
                    <a:pt x="20" y="0"/>
                    <a:pt x="51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60"/>
                    <a:pt x="101" y="62"/>
                    <a:pt x="101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1" y="90"/>
                    <a:pt x="32" y="102"/>
                    <a:pt x="52" y="102"/>
                  </a:cubicBezTo>
                  <a:cubicBezTo>
                    <a:pt x="68" y="102"/>
                    <a:pt x="78" y="95"/>
                    <a:pt x="81" y="80"/>
                  </a:cubicBezTo>
                  <a:lnTo>
                    <a:pt x="100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9"/>
                    <a:pt x="70" y="17"/>
                    <a:pt x="51" y="17"/>
                  </a:cubicBezTo>
                  <a:cubicBezTo>
                    <a:pt x="32" y="17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28" name="Freeform 125"/>
            <p:cNvSpPr>
              <a:spLocks noChangeArrowheads="1"/>
            </p:cNvSpPr>
            <p:nvPr/>
          </p:nvSpPr>
          <p:spPr bwMode="auto">
            <a:xfrm>
              <a:off x="4003551" y="5201796"/>
              <a:ext cx="44488" cy="51014"/>
            </a:xfrm>
            <a:custGeom>
              <a:avLst/>
              <a:gdLst>
                <a:gd name="T0" fmla="*/ 36 w 107"/>
                <a:gd name="T1" fmla="*/ 120 h 121"/>
                <a:gd name="T2" fmla="*/ 36 w 107"/>
                <a:gd name="T3" fmla="*/ 120 h 121"/>
                <a:gd name="T4" fmla="*/ 0 w 107"/>
                <a:gd name="T5" fmla="*/ 85 h 121"/>
                <a:gd name="T6" fmla="*/ 38 w 107"/>
                <a:gd name="T7" fmla="*/ 51 h 121"/>
                <a:gd name="T8" fmla="*/ 68 w 107"/>
                <a:gd name="T9" fmla="*/ 47 h 121"/>
                <a:gd name="T10" fmla="*/ 74 w 107"/>
                <a:gd name="T11" fmla="*/ 34 h 121"/>
                <a:gd name="T12" fmla="*/ 48 w 107"/>
                <a:gd name="T13" fmla="*/ 17 h 121"/>
                <a:gd name="T14" fmla="*/ 22 w 107"/>
                <a:gd name="T15" fmla="*/ 37 h 121"/>
                <a:gd name="T16" fmla="*/ 5 w 107"/>
                <a:gd name="T17" fmla="*/ 37 h 121"/>
                <a:gd name="T18" fmla="*/ 5 w 107"/>
                <a:gd name="T19" fmla="*/ 37 h 121"/>
                <a:gd name="T20" fmla="*/ 49 w 107"/>
                <a:gd name="T21" fmla="*/ 0 h 121"/>
                <a:gd name="T22" fmla="*/ 93 w 107"/>
                <a:gd name="T23" fmla="*/ 35 h 121"/>
                <a:gd name="T24" fmla="*/ 93 w 107"/>
                <a:gd name="T25" fmla="*/ 91 h 121"/>
                <a:gd name="T26" fmla="*/ 101 w 107"/>
                <a:gd name="T27" fmla="*/ 102 h 121"/>
                <a:gd name="T28" fmla="*/ 106 w 107"/>
                <a:gd name="T29" fmla="*/ 102 h 121"/>
                <a:gd name="T30" fmla="*/ 106 w 107"/>
                <a:gd name="T31" fmla="*/ 117 h 121"/>
                <a:gd name="T32" fmla="*/ 94 w 107"/>
                <a:gd name="T33" fmla="*/ 118 h 121"/>
                <a:gd name="T34" fmla="*/ 76 w 107"/>
                <a:gd name="T35" fmla="*/ 101 h 121"/>
                <a:gd name="T36" fmla="*/ 76 w 107"/>
                <a:gd name="T37" fmla="*/ 101 h 121"/>
                <a:gd name="T38" fmla="*/ 36 w 107"/>
                <a:gd name="T39" fmla="*/ 120 h 121"/>
                <a:gd name="T40" fmla="*/ 38 w 107"/>
                <a:gd name="T41" fmla="*/ 67 h 121"/>
                <a:gd name="T42" fmla="*/ 38 w 107"/>
                <a:gd name="T43" fmla="*/ 67 h 121"/>
                <a:gd name="T44" fmla="*/ 19 w 107"/>
                <a:gd name="T45" fmla="*/ 85 h 121"/>
                <a:gd name="T46" fmla="*/ 39 w 107"/>
                <a:gd name="T47" fmla="*/ 103 h 121"/>
                <a:gd name="T48" fmla="*/ 73 w 107"/>
                <a:gd name="T49" fmla="*/ 76 h 121"/>
                <a:gd name="T50" fmla="*/ 73 w 107"/>
                <a:gd name="T51" fmla="*/ 59 h 121"/>
                <a:gd name="T52" fmla="*/ 38 w 107"/>
                <a:gd name="T53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1">
                  <a:moveTo>
                    <a:pt x="36" y="120"/>
                  </a:moveTo>
                  <a:lnTo>
                    <a:pt x="36" y="120"/>
                  </a:lnTo>
                  <a:cubicBezTo>
                    <a:pt x="13" y="120"/>
                    <a:pt x="0" y="106"/>
                    <a:pt x="0" y="85"/>
                  </a:cubicBezTo>
                  <a:cubicBezTo>
                    <a:pt x="0" y="66"/>
                    <a:pt x="12" y="54"/>
                    <a:pt x="38" y="51"/>
                  </a:cubicBezTo>
                  <a:cubicBezTo>
                    <a:pt x="54" y="49"/>
                    <a:pt x="64" y="48"/>
                    <a:pt x="68" y="47"/>
                  </a:cubicBezTo>
                  <a:cubicBezTo>
                    <a:pt x="73" y="45"/>
                    <a:pt x="74" y="42"/>
                    <a:pt x="74" y="34"/>
                  </a:cubicBezTo>
                  <a:cubicBezTo>
                    <a:pt x="74" y="23"/>
                    <a:pt x="66" y="17"/>
                    <a:pt x="48" y="17"/>
                  </a:cubicBezTo>
                  <a:cubicBezTo>
                    <a:pt x="32" y="17"/>
                    <a:pt x="22" y="24"/>
                    <a:pt x="22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5"/>
                    <a:pt x="21" y="0"/>
                    <a:pt x="49" y="0"/>
                  </a:cubicBezTo>
                  <a:cubicBezTo>
                    <a:pt x="80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3" y="102"/>
                    <a:pt x="101" y="102"/>
                  </a:cubicBezTo>
                  <a:cubicBezTo>
                    <a:pt x="102" y="102"/>
                    <a:pt x="104" y="102"/>
                    <a:pt x="106" y="102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02" y="118"/>
                    <a:pt x="97" y="118"/>
                    <a:pt x="94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4" y="113"/>
                    <a:pt x="51" y="120"/>
                    <a:pt x="36" y="120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4" y="69"/>
                    <a:pt x="19" y="74"/>
                    <a:pt x="19" y="85"/>
                  </a:cubicBezTo>
                  <a:cubicBezTo>
                    <a:pt x="19" y="97"/>
                    <a:pt x="27" y="103"/>
                    <a:pt x="39" y="103"/>
                  </a:cubicBezTo>
                  <a:cubicBezTo>
                    <a:pt x="60" y="103"/>
                    <a:pt x="73" y="92"/>
                    <a:pt x="73" y="76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64" y="65"/>
                    <a:pt x="52" y="65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29" name="Freeform 126"/>
            <p:cNvSpPr>
              <a:spLocks noChangeArrowheads="1"/>
            </p:cNvSpPr>
            <p:nvPr/>
          </p:nvSpPr>
          <p:spPr bwMode="auto">
            <a:xfrm>
              <a:off x="4052806" y="5185854"/>
              <a:ext cx="44488" cy="66955"/>
            </a:xfrm>
            <a:custGeom>
              <a:avLst/>
              <a:gdLst>
                <a:gd name="T0" fmla="*/ 103 w 104"/>
                <a:gd name="T1" fmla="*/ 154 h 159"/>
                <a:gd name="T2" fmla="*/ 103 w 104"/>
                <a:gd name="T3" fmla="*/ 154 h 159"/>
                <a:gd name="T4" fmla="*/ 86 w 104"/>
                <a:gd name="T5" fmla="*/ 154 h 159"/>
                <a:gd name="T6" fmla="*/ 86 w 104"/>
                <a:gd name="T7" fmla="*/ 140 h 159"/>
                <a:gd name="T8" fmla="*/ 49 w 104"/>
                <a:gd name="T9" fmla="*/ 158 h 159"/>
                <a:gd name="T10" fmla="*/ 0 w 104"/>
                <a:gd name="T11" fmla="*/ 98 h 159"/>
                <a:gd name="T12" fmla="*/ 49 w 104"/>
                <a:gd name="T13" fmla="*/ 38 h 159"/>
                <a:gd name="T14" fmla="*/ 86 w 104"/>
                <a:gd name="T15" fmla="*/ 56 h 159"/>
                <a:gd name="T16" fmla="*/ 86 w 104"/>
                <a:gd name="T17" fmla="*/ 0 h 159"/>
                <a:gd name="T18" fmla="*/ 103 w 104"/>
                <a:gd name="T19" fmla="*/ 0 h 159"/>
                <a:gd name="T20" fmla="*/ 103 w 104"/>
                <a:gd name="T21" fmla="*/ 154 h 159"/>
                <a:gd name="T22" fmla="*/ 52 w 104"/>
                <a:gd name="T23" fmla="*/ 56 h 159"/>
                <a:gd name="T24" fmla="*/ 52 w 104"/>
                <a:gd name="T25" fmla="*/ 56 h 159"/>
                <a:gd name="T26" fmla="*/ 19 w 104"/>
                <a:gd name="T27" fmla="*/ 99 h 159"/>
                <a:gd name="T28" fmla="*/ 52 w 104"/>
                <a:gd name="T29" fmla="*/ 141 h 159"/>
                <a:gd name="T30" fmla="*/ 86 w 104"/>
                <a:gd name="T31" fmla="*/ 97 h 159"/>
                <a:gd name="T32" fmla="*/ 52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4"/>
                  </a:moveTo>
                  <a:lnTo>
                    <a:pt x="103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75" y="151"/>
                    <a:pt x="64" y="158"/>
                    <a:pt x="49" y="158"/>
                  </a:cubicBezTo>
                  <a:cubicBezTo>
                    <a:pt x="20" y="158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6" y="44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6"/>
                  </a:moveTo>
                  <a:lnTo>
                    <a:pt x="52" y="56"/>
                  </a:lnTo>
                  <a:cubicBezTo>
                    <a:pt x="31" y="56"/>
                    <a:pt x="19" y="70"/>
                    <a:pt x="19" y="99"/>
                  </a:cubicBezTo>
                  <a:cubicBezTo>
                    <a:pt x="19" y="125"/>
                    <a:pt x="32" y="141"/>
                    <a:pt x="52" y="141"/>
                  </a:cubicBezTo>
                  <a:cubicBezTo>
                    <a:pt x="73" y="141"/>
                    <a:pt x="86" y="125"/>
                    <a:pt x="86" y="97"/>
                  </a:cubicBezTo>
                  <a:cubicBezTo>
                    <a:pt x="86" y="69"/>
                    <a:pt x="74" y="56"/>
                    <a:pt x="52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30" name="Freeform 127"/>
            <p:cNvSpPr>
              <a:spLocks noChangeArrowheads="1"/>
            </p:cNvSpPr>
            <p:nvPr/>
          </p:nvSpPr>
          <p:spPr bwMode="auto">
            <a:xfrm>
              <a:off x="4132250" y="5185854"/>
              <a:ext cx="58788" cy="68549"/>
            </a:xfrm>
            <a:custGeom>
              <a:avLst/>
              <a:gdLst>
                <a:gd name="T0" fmla="*/ 134 w 135"/>
                <a:gd name="T1" fmla="*/ 100 h 163"/>
                <a:gd name="T2" fmla="*/ 134 w 135"/>
                <a:gd name="T3" fmla="*/ 100 h 163"/>
                <a:gd name="T4" fmla="*/ 69 w 135"/>
                <a:gd name="T5" fmla="*/ 162 h 163"/>
                <a:gd name="T6" fmla="*/ 0 w 135"/>
                <a:gd name="T7" fmla="*/ 78 h 163"/>
                <a:gd name="T8" fmla="*/ 71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0 w 135"/>
                <a:gd name="T15" fmla="*/ 19 h 163"/>
                <a:gd name="T16" fmla="*/ 21 w 135"/>
                <a:gd name="T17" fmla="*/ 82 h 163"/>
                <a:gd name="T18" fmla="*/ 70 w 135"/>
                <a:gd name="T19" fmla="*/ 143 h 163"/>
                <a:gd name="T20" fmla="*/ 114 w 135"/>
                <a:gd name="T21" fmla="*/ 100 h 163"/>
                <a:gd name="T22" fmla="*/ 134 w 135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0"/>
                  </a:moveTo>
                  <a:lnTo>
                    <a:pt x="134" y="100"/>
                  </a:lnTo>
                  <a:cubicBezTo>
                    <a:pt x="132" y="138"/>
                    <a:pt x="107" y="162"/>
                    <a:pt x="69" y="162"/>
                  </a:cubicBezTo>
                  <a:cubicBezTo>
                    <a:pt x="27" y="162"/>
                    <a:pt x="0" y="132"/>
                    <a:pt x="0" y="78"/>
                  </a:cubicBezTo>
                  <a:cubicBezTo>
                    <a:pt x="0" y="31"/>
                    <a:pt x="28" y="0"/>
                    <a:pt x="71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9" y="31"/>
                    <a:pt x="93" y="19"/>
                    <a:pt x="70" y="19"/>
                  </a:cubicBezTo>
                  <a:cubicBezTo>
                    <a:pt x="39" y="19"/>
                    <a:pt x="21" y="41"/>
                    <a:pt x="21" y="82"/>
                  </a:cubicBezTo>
                  <a:cubicBezTo>
                    <a:pt x="21" y="119"/>
                    <a:pt x="41" y="143"/>
                    <a:pt x="70" y="143"/>
                  </a:cubicBezTo>
                  <a:cubicBezTo>
                    <a:pt x="95" y="143"/>
                    <a:pt x="113" y="126"/>
                    <a:pt x="114" y="100"/>
                  </a:cubicBezTo>
                  <a:lnTo>
                    <a:pt x="134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31" name="Freeform 128"/>
            <p:cNvSpPr>
              <a:spLocks noChangeArrowheads="1"/>
            </p:cNvSpPr>
            <p:nvPr/>
          </p:nvSpPr>
          <p:spPr bwMode="auto">
            <a:xfrm>
              <a:off x="4197393" y="5185854"/>
              <a:ext cx="39722" cy="65361"/>
            </a:xfrm>
            <a:custGeom>
              <a:avLst/>
              <a:gdLst>
                <a:gd name="T0" fmla="*/ 74 w 93"/>
                <a:gd name="T1" fmla="*/ 85 h 155"/>
                <a:gd name="T2" fmla="*/ 74 w 93"/>
                <a:gd name="T3" fmla="*/ 85 h 155"/>
                <a:gd name="T4" fmla="*/ 52 w 93"/>
                <a:gd name="T5" fmla="*/ 56 h 155"/>
                <a:gd name="T6" fmla="*/ 19 w 93"/>
                <a:gd name="T7" fmla="*/ 88 h 155"/>
                <a:gd name="T8" fmla="*/ 19 w 93"/>
                <a:gd name="T9" fmla="*/ 154 h 155"/>
                <a:gd name="T10" fmla="*/ 0 w 93"/>
                <a:gd name="T11" fmla="*/ 154 h 155"/>
                <a:gd name="T12" fmla="*/ 0 w 93"/>
                <a:gd name="T13" fmla="*/ 0 h 155"/>
                <a:gd name="T14" fmla="*/ 19 w 93"/>
                <a:gd name="T15" fmla="*/ 0 h 155"/>
                <a:gd name="T16" fmla="*/ 19 w 93"/>
                <a:gd name="T17" fmla="*/ 58 h 155"/>
                <a:gd name="T18" fmla="*/ 53 w 93"/>
                <a:gd name="T19" fmla="*/ 39 h 155"/>
                <a:gd name="T20" fmla="*/ 88 w 93"/>
                <a:gd name="T21" fmla="*/ 55 h 155"/>
                <a:gd name="T22" fmla="*/ 92 w 93"/>
                <a:gd name="T23" fmla="*/ 82 h 155"/>
                <a:gd name="T24" fmla="*/ 92 w 93"/>
                <a:gd name="T25" fmla="*/ 87 h 155"/>
                <a:gd name="T26" fmla="*/ 92 w 93"/>
                <a:gd name="T27" fmla="*/ 154 h 155"/>
                <a:gd name="T28" fmla="*/ 74 w 93"/>
                <a:gd name="T29" fmla="*/ 154 h 155"/>
                <a:gd name="T30" fmla="*/ 74 w 93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55">
                  <a:moveTo>
                    <a:pt x="74" y="85"/>
                  </a:moveTo>
                  <a:lnTo>
                    <a:pt x="74" y="85"/>
                  </a:lnTo>
                  <a:cubicBezTo>
                    <a:pt x="74" y="65"/>
                    <a:pt x="70" y="56"/>
                    <a:pt x="52" y="56"/>
                  </a:cubicBezTo>
                  <a:cubicBezTo>
                    <a:pt x="31" y="56"/>
                    <a:pt x="19" y="68"/>
                    <a:pt x="19" y="88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5" y="45"/>
                    <a:pt x="37" y="39"/>
                    <a:pt x="53" y="39"/>
                  </a:cubicBezTo>
                  <a:cubicBezTo>
                    <a:pt x="71" y="39"/>
                    <a:pt x="82" y="44"/>
                    <a:pt x="88" y="55"/>
                  </a:cubicBezTo>
                  <a:cubicBezTo>
                    <a:pt x="92" y="62"/>
                    <a:pt x="92" y="70"/>
                    <a:pt x="92" y="82"/>
                  </a:cubicBezTo>
                  <a:cubicBezTo>
                    <a:pt x="92" y="83"/>
                    <a:pt x="92" y="85"/>
                    <a:pt x="92" y="87"/>
                  </a:cubicBezTo>
                  <a:cubicBezTo>
                    <a:pt x="92" y="154"/>
                    <a:pt x="92" y="154"/>
                    <a:pt x="92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32" name="Freeform 129"/>
            <p:cNvSpPr>
              <a:spLocks noChangeArrowheads="1"/>
            </p:cNvSpPr>
            <p:nvPr/>
          </p:nvSpPr>
          <p:spPr bwMode="auto">
            <a:xfrm>
              <a:off x="4246649" y="5201796"/>
              <a:ext cx="41311" cy="51014"/>
            </a:xfrm>
            <a:custGeom>
              <a:avLst/>
              <a:gdLst>
                <a:gd name="T0" fmla="*/ 100 w 102"/>
                <a:gd name="T1" fmla="*/ 80 h 121"/>
                <a:gd name="T2" fmla="*/ 100 w 102"/>
                <a:gd name="T3" fmla="*/ 80 h 121"/>
                <a:gd name="T4" fmla="*/ 51 w 102"/>
                <a:gd name="T5" fmla="*/ 120 h 121"/>
                <a:gd name="T6" fmla="*/ 0 w 102"/>
                <a:gd name="T7" fmla="*/ 61 h 121"/>
                <a:gd name="T8" fmla="*/ 51 w 102"/>
                <a:gd name="T9" fmla="*/ 0 h 121"/>
                <a:gd name="T10" fmla="*/ 101 w 102"/>
                <a:gd name="T11" fmla="*/ 57 h 121"/>
                <a:gd name="T12" fmla="*/ 101 w 102"/>
                <a:gd name="T13" fmla="*/ 66 h 121"/>
                <a:gd name="T14" fmla="*/ 20 w 102"/>
                <a:gd name="T15" fmla="*/ 66 h 121"/>
                <a:gd name="T16" fmla="*/ 52 w 102"/>
                <a:gd name="T17" fmla="*/ 102 h 121"/>
                <a:gd name="T18" fmla="*/ 82 w 102"/>
                <a:gd name="T19" fmla="*/ 80 h 121"/>
                <a:gd name="T20" fmla="*/ 100 w 102"/>
                <a:gd name="T21" fmla="*/ 80 h 121"/>
                <a:gd name="T22" fmla="*/ 82 w 102"/>
                <a:gd name="T23" fmla="*/ 50 h 121"/>
                <a:gd name="T24" fmla="*/ 82 w 102"/>
                <a:gd name="T25" fmla="*/ 50 h 121"/>
                <a:gd name="T26" fmla="*/ 51 w 102"/>
                <a:gd name="T27" fmla="*/ 17 h 121"/>
                <a:gd name="T28" fmla="*/ 20 w 102"/>
                <a:gd name="T29" fmla="*/ 50 h 121"/>
                <a:gd name="T30" fmla="*/ 82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100" y="80"/>
                  </a:moveTo>
                  <a:lnTo>
                    <a:pt x="100" y="80"/>
                  </a:lnTo>
                  <a:cubicBezTo>
                    <a:pt x="96" y="104"/>
                    <a:pt x="77" y="120"/>
                    <a:pt x="51" y="120"/>
                  </a:cubicBezTo>
                  <a:cubicBezTo>
                    <a:pt x="20" y="120"/>
                    <a:pt x="0" y="98"/>
                    <a:pt x="0" y="61"/>
                  </a:cubicBezTo>
                  <a:cubicBezTo>
                    <a:pt x="0" y="23"/>
                    <a:pt x="20" y="0"/>
                    <a:pt x="51" y="0"/>
                  </a:cubicBezTo>
                  <a:cubicBezTo>
                    <a:pt x="83" y="0"/>
                    <a:pt x="101" y="21"/>
                    <a:pt x="101" y="57"/>
                  </a:cubicBezTo>
                  <a:cubicBezTo>
                    <a:pt x="101" y="60"/>
                    <a:pt x="101" y="62"/>
                    <a:pt x="101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1" y="90"/>
                    <a:pt x="33" y="102"/>
                    <a:pt x="52" y="102"/>
                  </a:cubicBezTo>
                  <a:cubicBezTo>
                    <a:pt x="68" y="102"/>
                    <a:pt x="78" y="95"/>
                    <a:pt x="82" y="80"/>
                  </a:cubicBezTo>
                  <a:lnTo>
                    <a:pt x="100" y="80"/>
                  </a:lnTo>
                  <a:close/>
                  <a:moveTo>
                    <a:pt x="82" y="50"/>
                  </a:moveTo>
                  <a:lnTo>
                    <a:pt x="82" y="50"/>
                  </a:lnTo>
                  <a:cubicBezTo>
                    <a:pt x="82" y="29"/>
                    <a:pt x="71" y="17"/>
                    <a:pt x="51" y="17"/>
                  </a:cubicBezTo>
                  <a:cubicBezTo>
                    <a:pt x="33" y="17"/>
                    <a:pt x="22" y="28"/>
                    <a:pt x="20" y="50"/>
                  </a:cubicBezTo>
                  <a:lnTo>
                    <a:pt x="82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33" name="Freeform 130"/>
            <p:cNvSpPr>
              <a:spLocks noChangeArrowheads="1"/>
            </p:cNvSpPr>
            <p:nvPr/>
          </p:nvSpPr>
          <p:spPr bwMode="auto">
            <a:xfrm>
              <a:off x="4295903" y="5201796"/>
              <a:ext cx="42900" cy="51014"/>
            </a:xfrm>
            <a:custGeom>
              <a:avLst/>
              <a:gdLst>
                <a:gd name="T0" fmla="*/ 52 w 100"/>
                <a:gd name="T1" fmla="*/ 18 h 121"/>
                <a:gd name="T2" fmla="*/ 52 w 100"/>
                <a:gd name="T3" fmla="*/ 18 h 121"/>
                <a:gd name="T4" fmla="*/ 20 w 100"/>
                <a:gd name="T5" fmla="*/ 59 h 121"/>
                <a:gd name="T6" fmla="*/ 50 w 100"/>
                <a:gd name="T7" fmla="*/ 102 h 121"/>
                <a:gd name="T8" fmla="*/ 81 w 100"/>
                <a:gd name="T9" fmla="*/ 76 h 121"/>
                <a:gd name="T10" fmla="*/ 99 w 100"/>
                <a:gd name="T11" fmla="*/ 76 h 121"/>
                <a:gd name="T12" fmla="*/ 49 w 100"/>
                <a:gd name="T13" fmla="*/ 120 h 121"/>
                <a:gd name="T14" fmla="*/ 0 w 100"/>
                <a:gd name="T15" fmla="*/ 60 h 121"/>
                <a:gd name="T16" fmla="*/ 52 w 100"/>
                <a:gd name="T17" fmla="*/ 0 h 121"/>
                <a:gd name="T18" fmla="*/ 99 w 100"/>
                <a:gd name="T19" fmla="*/ 42 h 121"/>
                <a:gd name="T20" fmla="*/ 80 w 100"/>
                <a:gd name="T21" fmla="*/ 42 h 121"/>
                <a:gd name="T22" fmla="*/ 52 w 100"/>
                <a:gd name="T23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1">
                  <a:moveTo>
                    <a:pt x="52" y="18"/>
                  </a:moveTo>
                  <a:lnTo>
                    <a:pt x="52" y="18"/>
                  </a:lnTo>
                  <a:cubicBezTo>
                    <a:pt x="31" y="18"/>
                    <a:pt x="20" y="32"/>
                    <a:pt x="20" y="59"/>
                  </a:cubicBezTo>
                  <a:cubicBezTo>
                    <a:pt x="20" y="87"/>
                    <a:pt x="31" y="102"/>
                    <a:pt x="50" y="102"/>
                  </a:cubicBezTo>
                  <a:cubicBezTo>
                    <a:pt x="68" y="102"/>
                    <a:pt x="78" y="93"/>
                    <a:pt x="8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7" y="103"/>
                    <a:pt x="79" y="120"/>
                    <a:pt x="49" y="120"/>
                  </a:cubicBezTo>
                  <a:cubicBezTo>
                    <a:pt x="19" y="120"/>
                    <a:pt x="0" y="97"/>
                    <a:pt x="0" y="60"/>
                  </a:cubicBezTo>
                  <a:cubicBezTo>
                    <a:pt x="0" y="23"/>
                    <a:pt x="20" y="0"/>
                    <a:pt x="52" y="0"/>
                  </a:cubicBezTo>
                  <a:cubicBezTo>
                    <a:pt x="80" y="0"/>
                    <a:pt x="98" y="17"/>
                    <a:pt x="99" y="42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79" y="26"/>
                    <a:pt x="69" y="18"/>
                    <a:pt x="52" y="1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34" name="Freeform 131"/>
            <p:cNvSpPr>
              <a:spLocks noChangeArrowheads="1"/>
            </p:cNvSpPr>
            <p:nvPr/>
          </p:nvSpPr>
          <p:spPr bwMode="auto">
            <a:xfrm>
              <a:off x="4346747" y="5185854"/>
              <a:ext cx="38133" cy="65361"/>
            </a:xfrm>
            <a:custGeom>
              <a:avLst/>
              <a:gdLst>
                <a:gd name="T0" fmla="*/ 0 w 93"/>
                <a:gd name="T1" fmla="*/ 0 h 155"/>
                <a:gd name="T2" fmla="*/ 18 w 93"/>
                <a:gd name="T3" fmla="*/ 0 h 155"/>
                <a:gd name="T4" fmla="*/ 18 w 93"/>
                <a:gd name="T5" fmla="*/ 92 h 155"/>
                <a:gd name="T6" fmla="*/ 68 w 93"/>
                <a:gd name="T7" fmla="*/ 42 h 155"/>
                <a:gd name="T8" fmla="*/ 92 w 93"/>
                <a:gd name="T9" fmla="*/ 42 h 155"/>
                <a:gd name="T10" fmla="*/ 51 w 93"/>
                <a:gd name="T11" fmla="*/ 83 h 155"/>
                <a:gd name="T12" fmla="*/ 91 w 93"/>
                <a:gd name="T13" fmla="*/ 154 h 155"/>
                <a:gd name="T14" fmla="*/ 70 w 93"/>
                <a:gd name="T15" fmla="*/ 154 h 155"/>
                <a:gd name="T16" fmla="*/ 37 w 93"/>
                <a:gd name="T17" fmla="*/ 96 h 155"/>
                <a:gd name="T18" fmla="*/ 18 w 93"/>
                <a:gd name="T19" fmla="*/ 115 h 155"/>
                <a:gd name="T20" fmla="*/ 18 w 93"/>
                <a:gd name="T21" fmla="*/ 154 h 155"/>
                <a:gd name="T22" fmla="*/ 0 w 93"/>
                <a:gd name="T23" fmla="*/ 154 h 155"/>
                <a:gd name="T24" fmla="*/ 0 w 9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55">
                  <a:moveTo>
                    <a:pt x="0" y="0"/>
                  </a:moveTo>
                  <a:lnTo>
                    <a:pt x="18" y="0"/>
                  </a:lnTo>
                  <a:lnTo>
                    <a:pt x="18" y="92"/>
                  </a:lnTo>
                  <a:lnTo>
                    <a:pt x="68" y="42"/>
                  </a:lnTo>
                  <a:lnTo>
                    <a:pt x="92" y="42"/>
                  </a:lnTo>
                  <a:lnTo>
                    <a:pt x="51" y="83"/>
                  </a:lnTo>
                  <a:lnTo>
                    <a:pt x="91" y="154"/>
                  </a:lnTo>
                  <a:lnTo>
                    <a:pt x="70" y="154"/>
                  </a:lnTo>
                  <a:lnTo>
                    <a:pt x="37" y="96"/>
                  </a:lnTo>
                  <a:lnTo>
                    <a:pt x="18" y="115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385" name="Group 2934"/>
          <p:cNvGrpSpPr>
            <a:grpSpLocks/>
          </p:cNvGrpSpPr>
          <p:nvPr/>
        </p:nvGrpSpPr>
        <p:grpSpPr bwMode="auto">
          <a:xfrm>
            <a:off x="1354138" y="2330450"/>
            <a:ext cx="330200" cy="66675"/>
            <a:chOff x="1353897" y="2330875"/>
            <a:chExt cx="329776" cy="66697"/>
          </a:xfrm>
        </p:grpSpPr>
        <p:sp>
          <p:nvSpPr>
            <p:cNvPr id="2936" name="Freeform 132"/>
            <p:cNvSpPr>
              <a:spLocks noChangeArrowheads="1"/>
            </p:cNvSpPr>
            <p:nvPr/>
          </p:nvSpPr>
          <p:spPr bwMode="auto">
            <a:xfrm>
              <a:off x="1353897" y="2330875"/>
              <a:ext cx="45978" cy="65109"/>
            </a:xfrm>
            <a:custGeom>
              <a:avLst/>
              <a:gdLst>
                <a:gd name="T0" fmla="*/ 0 w 112"/>
                <a:gd name="T1" fmla="*/ 0 h 154"/>
                <a:gd name="T2" fmla="*/ 0 w 112"/>
                <a:gd name="T3" fmla="*/ 0 h 154"/>
                <a:gd name="T4" fmla="*/ 51 w 112"/>
                <a:gd name="T5" fmla="*/ 0 h 154"/>
                <a:gd name="T6" fmla="*/ 58 w 112"/>
                <a:gd name="T7" fmla="*/ 0 h 154"/>
                <a:gd name="T8" fmla="*/ 91 w 112"/>
                <a:gd name="T9" fmla="*/ 5 h 154"/>
                <a:gd name="T10" fmla="*/ 111 w 112"/>
                <a:gd name="T11" fmla="*/ 44 h 154"/>
                <a:gd name="T12" fmla="*/ 91 w 112"/>
                <a:gd name="T13" fmla="*/ 82 h 154"/>
                <a:gd name="T14" fmla="*/ 53 w 112"/>
                <a:gd name="T15" fmla="*/ 89 h 154"/>
                <a:gd name="T16" fmla="*/ 21 w 112"/>
                <a:gd name="T17" fmla="*/ 89 h 154"/>
                <a:gd name="T18" fmla="*/ 21 w 112"/>
                <a:gd name="T19" fmla="*/ 153 h 154"/>
                <a:gd name="T20" fmla="*/ 0 w 112"/>
                <a:gd name="T21" fmla="*/ 153 h 154"/>
                <a:gd name="T22" fmla="*/ 0 w 112"/>
                <a:gd name="T23" fmla="*/ 0 h 154"/>
                <a:gd name="T24" fmla="*/ 57 w 112"/>
                <a:gd name="T25" fmla="*/ 70 h 154"/>
                <a:gd name="T26" fmla="*/ 57 w 112"/>
                <a:gd name="T27" fmla="*/ 70 h 154"/>
                <a:gd name="T28" fmla="*/ 89 w 112"/>
                <a:gd name="T29" fmla="*/ 44 h 154"/>
                <a:gd name="T30" fmla="*/ 58 w 112"/>
                <a:gd name="T31" fmla="*/ 19 h 154"/>
                <a:gd name="T32" fmla="*/ 21 w 112"/>
                <a:gd name="T33" fmla="*/ 19 h 154"/>
                <a:gd name="T34" fmla="*/ 21 w 112"/>
                <a:gd name="T35" fmla="*/ 70 h 154"/>
                <a:gd name="T36" fmla="*/ 57 w 112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6" y="0"/>
                    <a:pt x="58" y="0"/>
                  </a:cubicBezTo>
                  <a:cubicBezTo>
                    <a:pt x="70" y="0"/>
                    <a:pt x="81" y="0"/>
                    <a:pt x="91" y="5"/>
                  </a:cubicBezTo>
                  <a:cubicBezTo>
                    <a:pt x="103" y="13"/>
                    <a:pt x="111" y="26"/>
                    <a:pt x="111" y="44"/>
                  </a:cubicBezTo>
                  <a:cubicBezTo>
                    <a:pt x="111" y="62"/>
                    <a:pt x="103" y="75"/>
                    <a:pt x="91" y="82"/>
                  </a:cubicBezTo>
                  <a:cubicBezTo>
                    <a:pt x="81" y="89"/>
                    <a:pt x="69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7" y="70"/>
                  </a:moveTo>
                  <a:lnTo>
                    <a:pt x="57" y="70"/>
                  </a:lnTo>
                  <a:cubicBezTo>
                    <a:pt x="79" y="70"/>
                    <a:pt x="89" y="65"/>
                    <a:pt x="89" y="44"/>
                  </a:cubicBezTo>
                  <a:cubicBezTo>
                    <a:pt x="89" y="25"/>
                    <a:pt x="79" y="19"/>
                    <a:pt x="5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7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37" name="Freeform 133"/>
            <p:cNvSpPr>
              <a:spLocks noChangeArrowheads="1"/>
            </p:cNvSpPr>
            <p:nvPr/>
          </p:nvSpPr>
          <p:spPr bwMode="auto">
            <a:xfrm>
              <a:off x="1406217" y="2348344"/>
              <a:ext cx="42808" cy="49228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19 w 101"/>
                <a:gd name="T15" fmla="*/ 64 h 119"/>
                <a:gd name="T16" fmla="*/ 51 w 101"/>
                <a:gd name="T17" fmla="*/ 101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49 h 119"/>
                <a:gd name="T24" fmla="*/ 80 w 101"/>
                <a:gd name="T25" fmla="*/ 49 h 119"/>
                <a:gd name="T26" fmla="*/ 50 w 101"/>
                <a:gd name="T27" fmla="*/ 16 h 119"/>
                <a:gd name="T28" fmla="*/ 19 w 101"/>
                <a:gd name="T29" fmla="*/ 49 h 119"/>
                <a:gd name="T30" fmla="*/ 80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3"/>
                    <a:pt x="76" y="118"/>
                    <a:pt x="50" y="118"/>
                  </a:cubicBezTo>
                  <a:cubicBezTo>
                    <a:pt x="19" y="118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19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0" y="88"/>
                    <a:pt x="31" y="101"/>
                    <a:pt x="51" y="101"/>
                  </a:cubicBezTo>
                  <a:cubicBezTo>
                    <a:pt x="67" y="101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6"/>
                    <a:pt x="50" y="16"/>
                  </a:cubicBezTo>
                  <a:cubicBezTo>
                    <a:pt x="31" y="16"/>
                    <a:pt x="21" y="27"/>
                    <a:pt x="19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38" name="Freeform 134"/>
            <p:cNvSpPr>
              <a:spLocks noChangeArrowheads="1"/>
            </p:cNvSpPr>
            <p:nvPr/>
          </p:nvSpPr>
          <p:spPr bwMode="auto">
            <a:xfrm>
              <a:off x="1456952" y="2348344"/>
              <a:ext cx="22196" cy="47641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8 w 55"/>
                <a:gd name="T5" fmla="*/ 2 h 114"/>
                <a:gd name="T6" fmla="*/ 18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49 w 55"/>
                <a:gd name="T15" fmla="*/ 20 h 114"/>
                <a:gd name="T16" fmla="*/ 19 w 55"/>
                <a:gd name="T17" fmla="*/ 52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0"/>
                    <a:pt x="19" y="52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39" name="Freeform 135"/>
            <p:cNvSpPr>
              <a:spLocks noChangeArrowheads="1"/>
            </p:cNvSpPr>
            <p:nvPr/>
          </p:nvSpPr>
          <p:spPr bwMode="auto">
            <a:xfrm>
              <a:off x="1483905" y="2348344"/>
              <a:ext cx="38051" cy="49228"/>
            </a:xfrm>
            <a:custGeom>
              <a:avLst/>
              <a:gdLst>
                <a:gd name="T0" fmla="*/ 17 w 91"/>
                <a:gd name="T1" fmla="*/ 78 h 119"/>
                <a:gd name="T2" fmla="*/ 17 w 91"/>
                <a:gd name="T3" fmla="*/ 78 h 119"/>
                <a:gd name="T4" fmla="*/ 45 w 91"/>
                <a:gd name="T5" fmla="*/ 102 h 119"/>
                <a:gd name="T6" fmla="*/ 71 w 91"/>
                <a:gd name="T7" fmla="*/ 84 h 119"/>
                <a:gd name="T8" fmla="*/ 55 w 91"/>
                <a:gd name="T9" fmla="*/ 68 h 119"/>
                <a:gd name="T10" fmla="*/ 34 w 91"/>
                <a:gd name="T11" fmla="*/ 63 h 119"/>
                <a:gd name="T12" fmla="*/ 2 w 91"/>
                <a:gd name="T13" fmla="*/ 32 h 119"/>
                <a:gd name="T14" fmla="*/ 44 w 91"/>
                <a:gd name="T15" fmla="*/ 0 h 119"/>
                <a:gd name="T16" fmla="*/ 88 w 91"/>
                <a:gd name="T17" fmla="*/ 34 h 119"/>
                <a:gd name="T18" fmla="*/ 88 w 91"/>
                <a:gd name="T19" fmla="*/ 34 h 119"/>
                <a:gd name="T20" fmla="*/ 69 w 91"/>
                <a:gd name="T21" fmla="*/ 34 h 119"/>
                <a:gd name="T22" fmla="*/ 44 w 91"/>
                <a:gd name="T23" fmla="*/ 15 h 119"/>
                <a:gd name="T24" fmla="*/ 21 w 91"/>
                <a:gd name="T25" fmla="*/ 31 h 119"/>
                <a:gd name="T26" fmla="*/ 38 w 91"/>
                <a:gd name="T27" fmla="*/ 44 h 119"/>
                <a:gd name="T28" fmla="*/ 57 w 91"/>
                <a:gd name="T29" fmla="*/ 50 h 119"/>
                <a:gd name="T30" fmla="*/ 90 w 91"/>
                <a:gd name="T31" fmla="*/ 81 h 119"/>
                <a:gd name="T32" fmla="*/ 44 w 91"/>
                <a:gd name="T33" fmla="*/ 118 h 119"/>
                <a:gd name="T34" fmla="*/ 0 w 91"/>
                <a:gd name="T35" fmla="*/ 78 h 119"/>
                <a:gd name="T36" fmla="*/ 17 w 91"/>
                <a:gd name="T37" fmla="*/ 7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9">
                  <a:moveTo>
                    <a:pt x="17" y="78"/>
                  </a:moveTo>
                  <a:lnTo>
                    <a:pt x="17" y="78"/>
                  </a:lnTo>
                  <a:cubicBezTo>
                    <a:pt x="18" y="93"/>
                    <a:pt x="29" y="102"/>
                    <a:pt x="45" y="102"/>
                  </a:cubicBezTo>
                  <a:cubicBezTo>
                    <a:pt x="62" y="102"/>
                    <a:pt x="71" y="94"/>
                    <a:pt x="71" y="84"/>
                  </a:cubicBezTo>
                  <a:cubicBezTo>
                    <a:pt x="71" y="75"/>
                    <a:pt x="66" y="72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2" y="58"/>
                    <a:pt x="2" y="51"/>
                    <a:pt x="2" y="32"/>
                  </a:cubicBezTo>
                  <a:cubicBezTo>
                    <a:pt x="2" y="12"/>
                    <a:pt x="17" y="0"/>
                    <a:pt x="44" y="0"/>
                  </a:cubicBezTo>
                  <a:cubicBezTo>
                    <a:pt x="70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69" y="34"/>
                    <a:pt x="69" y="34"/>
                    <a:pt x="69" y="34"/>
                  </a:cubicBezTo>
                  <a:cubicBezTo>
                    <a:pt x="68" y="23"/>
                    <a:pt x="59" y="15"/>
                    <a:pt x="44" y="15"/>
                  </a:cubicBezTo>
                  <a:cubicBezTo>
                    <a:pt x="29" y="15"/>
                    <a:pt x="21" y="21"/>
                    <a:pt x="21" y="31"/>
                  </a:cubicBezTo>
                  <a:cubicBezTo>
                    <a:pt x="21" y="39"/>
                    <a:pt x="27" y="42"/>
                    <a:pt x="38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0" y="61"/>
                    <a:pt x="90" y="81"/>
                  </a:cubicBezTo>
                  <a:cubicBezTo>
                    <a:pt x="90" y="104"/>
                    <a:pt x="73" y="118"/>
                    <a:pt x="44" y="118"/>
                  </a:cubicBezTo>
                  <a:cubicBezTo>
                    <a:pt x="15" y="118"/>
                    <a:pt x="0" y="104"/>
                    <a:pt x="0" y="78"/>
                  </a:cubicBezTo>
                  <a:lnTo>
                    <a:pt x="17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40" name="Freeform 136"/>
            <p:cNvSpPr>
              <a:spLocks noChangeArrowheads="1"/>
            </p:cNvSpPr>
            <p:nvPr/>
          </p:nvSpPr>
          <p:spPr bwMode="auto">
            <a:xfrm>
              <a:off x="1528298" y="2348344"/>
              <a:ext cx="44393" cy="49228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8"/>
                    <a:pt x="54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6"/>
                    <a:pt x="87" y="59"/>
                  </a:cubicBezTo>
                  <a:cubicBezTo>
                    <a:pt x="87" y="31"/>
                    <a:pt x="76" y="16"/>
                    <a:pt x="54" y="16"/>
                  </a:cubicBezTo>
                  <a:cubicBezTo>
                    <a:pt x="31" y="16"/>
                    <a:pt x="20" y="31"/>
                    <a:pt x="20" y="59"/>
                  </a:cubicBezTo>
                  <a:cubicBezTo>
                    <a:pt x="20" y="86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41" name="Freeform 137"/>
            <p:cNvSpPr>
              <a:spLocks noChangeArrowheads="1"/>
            </p:cNvSpPr>
            <p:nvPr/>
          </p:nvSpPr>
          <p:spPr bwMode="auto">
            <a:xfrm>
              <a:off x="1583788" y="2348344"/>
              <a:ext cx="41222" cy="47641"/>
            </a:xfrm>
            <a:custGeom>
              <a:avLst/>
              <a:gdLst>
                <a:gd name="T0" fmla="*/ 74 w 95"/>
                <a:gd name="T1" fmla="*/ 45 h 115"/>
                <a:gd name="T2" fmla="*/ 74 w 95"/>
                <a:gd name="T3" fmla="*/ 45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19 h 115"/>
                <a:gd name="T18" fmla="*/ 54 w 95"/>
                <a:gd name="T19" fmla="*/ 0 h 115"/>
                <a:gd name="T20" fmla="*/ 88 w 95"/>
                <a:gd name="T21" fmla="*/ 15 h 115"/>
                <a:gd name="T22" fmla="*/ 94 w 95"/>
                <a:gd name="T23" fmla="*/ 42 h 115"/>
                <a:gd name="T24" fmla="*/ 94 w 95"/>
                <a:gd name="T25" fmla="*/ 48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1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4" y="0"/>
                  </a:cubicBezTo>
                  <a:cubicBezTo>
                    <a:pt x="71" y="0"/>
                    <a:pt x="82" y="5"/>
                    <a:pt x="88" y="15"/>
                  </a:cubicBezTo>
                  <a:cubicBezTo>
                    <a:pt x="93" y="23"/>
                    <a:pt x="94" y="31"/>
                    <a:pt x="94" y="42"/>
                  </a:cubicBezTo>
                  <a:cubicBezTo>
                    <a:pt x="94" y="43"/>
                    <a:pt x="94" y="45"/>
                    <a:pt x="94" y="48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42" name="Freeform 138"/>
            <p:cNvSpPr>
              <a:spLocks noChangeArrowheads="1"/>
            </p:cNvSpPr>
            <p:nvPr/>
          </p:nvSpPr>
          <p:spPr bwMode="auto">
            <a:xfrm>
              <a:off x="1661477" y="2332464"/>
              <a:ext cx="22196" cy="63521"/>
            </a:xfrm>
            <a:custGeom>
              <a:avLst/>
              <a:gdLst>
                <a:gd name="T0" fmla="*/ 35 w 55"/>
                <a:gd name="T1" fmla="*/ 44 h 150"/>
                <a:gd name="T2" fmla="*/ 35 w 55"/>
                <a:gd name="T3" fmla="*/ 44 h 150"/>
                <a:gd name="T4" fmla="*/ 0 w 55"/>
                <a:gd name="T5" fmla="*/ 44 h 150"/>
                <a:gd name="T6" fmla="*/ 0 w 55"/>
                <a:gd name="T7" fmla="*/ 28 h 150"/>
                <a:gd name="T8" fmla="*/ 40 w 55"/>
                <a:gd name="T9" fmla="*/ 0 h 150"/>
                <a:gd name="T10" fmla="*/ 54 w 55"/>
                <a:gd name="T11" fmla="*/ 0 h 150"/>
                <a:gd name="T12" fmla="*/ 54 w 55"/>
                <a:gd name="T13" fmla="*/ 149 h 150"/>
                <a:gd name="T14" fmla="*/ 35 w 55"/>
                <a:gd name="T15" fmla="*/ 149 h 150"/>
                <a:gd name="T16" fmla="*/ 35 w 55"/>
                <a:gd name="T17" fmla="*/ 4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0">
                  <a:moveTo>
                    <a:pt x="35" y="44"/>
                  </a:moveTo>
                  <a:lnTo>
                    <a:pt x="35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4" y="28"/>
                    <a:pt x="37" y="20"/>
                    <a:pt x="4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49"/>
                    <a:pt x="54" y="149"/>
                    <a:pt x="54" y="149"/>
                  </a:cubicBezTo>
                  <a:cubicBezTo>
                    <a:pt x="35" y="149"/>
                    <a:pt x="35" y="149"/>
                    <a:pt x="35" y="149"/>
                  </a:cubicBezTo>
                  <a:lnTo>
                    <a:pt x="35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386" name="Group 2942"/>
          <p:cNvGrpSpPr>
            <a:grpSpLocks/>
          </p:cNvGrpSpPr>
          <p:nvPr/>
        </p:nvGrpSpPr>
        <p:grpSpPr bwMode="auto">
          <a:xfrm>
            <a:off x="1362075" y="3282950"/>
            <a:ext cx="323850" cy="66675"/>
            <a:chOff x="1361307" y="3283152"/>
            <a:chExt cx="324218" cy="66697"/>
          </a:xfrm>
        </p:grpSpPr>
        <p:sp>
          <p:nvSpPr>
            <p:cNvPr id="2944" name="Freeform 139"/>
            <p:cNvSpPr>
              <a:spLocks noChangeArrowheads="1"/>
            </p:cNvSpPr>
            <p:nvPr/>
          </p:nvSpPr>
          <p:spPr bwMode="auto">
            <a:xfrm>
              <a:off x="1361307" y="3283152"/>
              <a:ext cx="57215" cy="65109"/>
            </a:xfrm>
            <a:custGeom>
              <a:avLst/>
              <a:gdLst>
                <a:gd name="T0" fmla="*/ 57 w 138"/>
                <a:gd name="T1" fmla="*/ 0 h 155"/>
                <a:gd name="T2" fmla="*/ 80 w 138"/>
                <a:gd name="T3" fmla="*/ 0 h 155"/>
                <a:gd name="T4" fmla="*/ 137 w 138"/>
                <a:gd name="T5" fmla="*/ 154 h 155"/>
                <a:gd name="T6" fmla="*/ 116 w 138"/>
                <a:gd name="T7" fmla="*/ 154 h 155"/>
                <a:gd name="T8" fmla="*/ 99 w 138"/>
                <a:gd name="T9" fmla="*/ 107 h 155"/>
                <a:gd name="T10" fmla="*/ 39 w 138"/>
                <a:gd name="T11" fmla="*/ 107 h 155"/>
                <a:gd name="T12" fmla="*/ 22 w 138"/>
                <a:gd name="T13" fmla="*/ 154 h 155"/>
                <a:gd name="T14" fmla="*/ 0 w 138"/>
                <a:gd name="T15" fmla="*/ 154 h 155"/>
                <a:gd name="T16" fmla="*/ 57 w 138"/>
                <a:gd name="T17" fmla="*/ 0 h 155"/>
                <a:gd name="T18" fmla="*/ 93 w 138"/>
                <a:gd name="T19" fmla="*/ 89 h 155"/>
                <a:gd name="T20" fmla="*/ 69 w 138"/>
                <a:gd name="T21" fmla="*/ 21 h 155"/>
                <a:gd name="T22" fmla="*/ 45 w 138"/>
                <a:gd name="T23" fmla="*/ 89 h 155"/>
                <a:gd name="T24" fmla="*/ 93 w 138"/>
                <a:gd name="T25" fmla="*/ 8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155">
                  <a:moveTo>
                    <a:pt x="57" y="0"/>
                  </a:moveTo>
                  <a:lnTo>
                    <a:pt x="80" y="0"/>
                  </a:lnTo>
                  <a:lnTo>
                    <a:pt x="137" y="154"/>
                  </a:lnTo>
                  <a:lnTo>
                    <a:pt x="116" y="154"/>
                  </a:lnTo>
                  <a:lnTo>
                    <a:pt x="99" y="107"/>
                  </a:lnTo>
                  <a:lnTo>
                    <a:pt x="39" y="107"/>
                  </a:lnTo>
                  <a:lnTo>
                    <a:pt x="22" y="154"/>
                  </a:lnTo>
                  <a:lnTo>
                    <a:pt x="0" y="154"/>
                  </a:lnTo>
                  <a:lnTo>
                    <a:pt x="57" y="0"/>
                  </a:lnTo>
                  <a:close/>
                  <a:moveTo>
                    <a:pt x="93" y="89"/>
                  </a:moveTo>
                  <a:lnTo>
                    <a:pt x="69" y="21"/>
                  </a:lnTo>
                  <a:lnTo>
                    <a:pt x="45" y="89"/>
                  </a:lnTo>
                  <a:lnTo>
                    <a:pt x="93" y="8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45" name="Freeform 140"/>
            <p:cNvSpPr>
              <a:spLocks noChangeArrowheads="1"/>
            </p:cNvSpPr>
            <p:nvPr/>
          </p:nvSpPr>
          <p:spPr bwMode="auto">
            <a:xfrm>
              <a:off x="1418522" y="3300621"/>
              <a:ext cx="42912" cy="47641"/>
            </a:xfrm>
            <a:custGeom>
              <a:avLst/>
              <a:gdLst>
                <a:gd name="T0" fmla="*/ 0 w 103"/>
                <a:gd name="T1" fmla="*/ 0 h 114"/>
                <a:gd name="T2" fmla="*/ 20 w 103"/>
                <a:gd name="T3" fmla="*/ 0 h 114"/>
                <a:gd name="T4" fmla="*/ 51 w 103"/>
                <a:gd name="T5" fmla="*/ 90 h 114"/>
                <a:gd name="T6" fmla="*/ 83 w 103"/>
                <a:gd name="T7" fmla="*/ 0 h 114"/>
                <a:gd name="T8" fmla="*/ 102 w 103"/>
                <a:gd name="T9" fmla="*/ 0 h 114"/>
                <a:gd name="T10" fmla="*/ 62 w 103"/>
                <a:gd name="T11" fmla="*/ 113 h 114"/>
                <a:gd name="T12" fmla="*/ 42 w 103"/>
                <a:gd name="T13" fmla="*/ 113 h 114"/>
                <a:gd name="T14" fmla="*/ 0 w 103"/>
                <a:gd name="T1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4">
                  <a:moveTo>
                    <a:pt x="0" y="0"/>
                  </a:moveTo>
                  <a:lnTo>
                    <a:pt x="20" y="0"/>
                  </a:lnTo>
                  <a:lnTo>
                    <a:pt x="51" y="90"/>
                  </a:lnTo>
                  <a:lnTo>
                    <a:pt x="83" y="0"/>
                  </a:lnTo>
                  <a:lnTo>
                    <a:pt x="102" y="0"/>
                  </a:lnTo>
                  <a:lnTo>
                    <a:pt x="62" y="113"/>
                  </a:lnTo>
                  <a:lnTo>
                    <a:pt x="42" y="11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46" name="Freeform 141"/>
            <p:cNvSpPr>
              <a:spLocks noChangeArrowheads="1"/>
            </p:cNvSpPr>
            <p:nvPr/>
          </p:nvSpPr>
          <p:spPr bwMode="auto">
            <a:xfrm>
              <a:off x="1464612" y="3300621"/>
              <a:ext cx="44501" cy="49228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8 w 106"/>
                <a:gd name="T7" fmla="*/ 50 h 120"/>
                <a:gd name="T8" fmla="*/ 68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2 w 106"/>
                <a:gd name="T23" fmla="*/ 34 h 120"/>
                <a:gd name="T24" fmla="*/ 92 w 106"/>
                <a:gd name="T25" fmla="*/ 91 h 120"/>
                <a:gd name="T26" fmla="*/ 100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8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8 w 106"/>
                <a:gd name="T41" fmla="*/ 66 h 120"/>
                <a:gd name="T42" fmla="*/ 38 w 106"/>
                <a:gd name="T43" fmla="*/ 66 h 120"/>
                <a:gd name="T44" fmla="*/ 18 w 106"/>
                <a:gd name="T45" fmla="*/ 84 h 120"/>
                <a:gd name="T46" fmla="*/ 39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8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8"/>
                    <a:pt x="64" y="48"/>
                    <a:pt x="68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5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79" y="0"/>
                    <a:pt x="92" y="11"/>
                    <a:pt x="92" y="34"/>
                  </a:cubicBezTo>
                  <a:cubicBezTo>
                    <a:pt x="92" y="91"/>
                    <a:pt x="92" y="91"/>
                    <a:pt x="92" y="91"/>
                  </a:cubicBezTo>
                  <a:cubicBezTo>
                    <a:pt x="92" y="98"/>
                    <a:pt x="93" y="102"/>
                    <a:pt x="100" y="102"/>
                  </a:cubicBezTo>
                  <a:cubicBezTo>
                    <a:pt x="102" y="102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4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0"/>
                  </a:ln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18" y="74"/>
                    <a:pt x="18" y="84"/>
                  </a:cubicBezTo>
                  <a:cubicBezTo>
                    <a:pt x="18" y="96"/>
                    <a:pt x="26" y="102"/>
                    <a:pt x="39" y="102"/>
                  </a:cubicBezTo>
                  <a:cubicBezTo>
                    <a:pt x="59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64"/>
                    <a:pt x="52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47" name="Freeform 142"/>
            <p:cNvSpPr>
              <a:spLocks noChangeArrowheads="1"/>
            </p:cNvSpPr>
            <p:nvPr/>
          </p:nvSpPr>
          <p:spPr bwMode="auto">
            <a:xfrm>
              <a:off x="1510702" y="3286328"/>
              <a:ext cx="25429" cy="61933"/>
            </a:xfrm>
            <a:custGeom>
              <a:avLst/>
              <a:gdLst>
                <a:gd name="T0" fmla="*/ 46 w 56"/>
                <a:gd name="T1" fmla="*/ 128 h 146"/>
                <a:gd name="T2" fmla="*/ 46 w 56"/>
                <a:gd name="T3" fmla="*/ 128 h 146"/>
                <a:gd name="T4" fmla="*/ 55 w 56"/>
                <a:gd name="T5" fmla="*/ 127 h 146"/>
                <a:gd name="T6" fmla="*/ 55 w 56"/>
                <a:gd name="T7" fmla="*/ 143 h 146"/>
                <a:gd name="T8" fmla="*/ 41 w 56"/>
                <a:gd name="T9" fmla="*/ 145 h 146"/>
                <a:gd name="T10" fmla="*/ 17 w 56"/>
                <a:gd name="T11" fmla="*/ 122 h 146"/>
                <a:gd name="T12" fmla="*/ 17 w 56"/>
                <a:gd name="T13" fmla="*/ 47 h 146"/>
                <a:gd name="T14" fmla="*/ 0 w 56"/>
                <a:gd name="T15" fmla="*/ 47 h 146"/>
                <a:gd name="T16" fmla="*/ 0 w 56"/>
                <a:gd name="T17" fmla="*/ 31 h 146"/>
                <a:gd name="T18" fmla="*/ 17 w 56"/>
                <a:gd name="T19" fmla="*/ 31 h 146"/>
                <a:gd name="T20" fmla="*/ 17 w 56"/>
                <a:gd name="T21" fmla="*/ 0 h 146"/>
                <a:gd name="T22" fmla="*/ 35 w 56"/>
                <a:gd name="T23" fmla="*/ 0 h 146"/>
                <a:gd name="T24" fmla="*/ 35 w 56"/>
                <a:gd name="T25" fmla="*/ 31 h 146"/>
                <a:gd name="T26" fmla="*/ 55 w 56"/>
                <a:gd name="T27" fmla="*/ 31 h 146"/>
                <a:gd name="T28" fmla="*/ 55 w 56"/>
                <a:gd name="T29" fmla="*/ 47 h 146"/>
                <a:gd name="T30" fmla="*/ 35 w 56"/>
                <a:gd name="T31" fmla="*/ 47 h 146"/>
                <a:gd name="T32" fmla="*/ 35 w 56"/>
                <a:gd name="T33" fmla="*/ 116 h 146"/>
                <a:gd name="T34" fmla="*/ 46 w 56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6" y="128"/>
                  </a:moveTo>
                  <a:lnTo>
                    <a:pt x="46" y="128"/>
                  </a:lnTo>
                  <a:cubicBezTo>
                    <a:pt x="48" y="128"/>
                    <a:pt x="51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8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24"/>
                    <a:pt x="38" y="128"/>
                    <a:pt x="46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48" name="Freeform 143"/>
            <p:cNvSpPr>
              <a:spLocks noChangeArrowheads="1"/>
            </p:cNvSpPr>
            <p:nvPr/>
          </p:nvSpPr>
          <p:spPr bwMode="auto">
            <a:xfrm>
              <a:off x="1539309" y="3300621"/>
              <a:ext cx="44501" cy="49228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8 w 106"/>
                <a:gd name="T7" fmla="*/ 50 h 120"/>
                <a:gd name="T8" fmla="*/ 68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3 w 106"/>
                <a:gd name="T23" fmla="*/ 34 h 120"/>
                <a:gd name="T24" fmla="*/ 93 w 106"/>
                <a:gd name="T25" fmla="*/ 91 h 120"/>
                <a:gd name="T26" fmla="*/ 101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8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8 w 106"/>
                <a:gd name="T41" fmla="*/ 66 h 120"/>
                <a:gd name="T42" fmla="*/ 38 w 106"/>
                <a:gd name="T43" fmla="*/ 66 h 120"/>
                <a:gd name="T44" fmla="*/ 19 w 106"/>
                <a:gd name="T45" fmla="*/ 84 h 120"/>
                <a:gd name="T46" fmla="*/ 39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8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8"/>
                    <a:pt x="64" y="48"/>
                    <a:pt x="68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5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79" y="0"/>
                    <a:pt x="93" y="11"/>
                    <a:pt x="93" y="34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3" y="102"/>
                    <a:pt x="101" y="102"/>
                  </a:cubicBezTo>
                  <a:cubicBezTo>
                    <a:pt x="102" y="102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4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0"/>
                  </a:ln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19" y="74"/>
                    <a:pt x="19" y="84"/>
                  </a:cubicBezTo>
                  <a:cubicBezTo>
                    <a:pt x="19" y="96"/>
                    <a:pt x="26" y="102"/>
                    <a:pt x="39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64"/>
                    <a:pt x="52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49" name="Freeform 144"/>
            <p:cNvSpPr>
              <a:spLocks noChangeArrowheads="1"/>
            </p:cNvSpPr>
            <p:nvPr/>
          </p:nvSpPr>
          <p:spPr bwMode="auto">
            <a:xfrm>
              <a:off x="1591757" y="3300621"/>
              <a:ext cx="22250" cy="47641"/>
            </a:xfrm>
            <a:custGeom>
              <a:avLst/>
              <a:gdLst>
                <a:gd name="T0" fmla="*/ 0 w 55"/>
                <a:gd name="T1" fmla="*/ 2 h 116"/>
                <a:gd name="T2" fmla="*/ 0 w 55"/>
                <a:gd name="T3" fmla="*/ 2 h 116"/>
                <a:gd name="T4" fmla="*/ 17 w 55"/>
                <a:gd name="T5" fmla="*/ 2 h 116"/>
                <a:gd name="T6" fmla="*/ 17 w 55"/>
                <a:gd name="T7" fmla="*/ 23 h 116"/>
                <a:gd name="T8" fmla="*/ 48 w 55"/>
                <a:gd name="T9" fmla="*/ 0 h 116"/>
                <a:gd name="T10" fmla="*/ 54 w 55"/>
                <a:gd name="T11" fmla="*/ 0 h 116"/>
                <a:gd name="T12" fmla="*/ 54 w 55"/>
                <a:gd name="T13" fmla="*/ 20 h 116"/>
                <a:gd name="T14" fmla="*/ 50 w 55"/>
                <a:gd name="T15" fmla="*/ 20 h 116"/>
                <a:gd name="T16" fmla="*/ 18 w 55"/>
                <a:gd name="T17" fmla="*/ 52 h 116"/>
                <a:gd name="T18" fmla="*/ 18 w 55"/>
                <a:gd name="T19" fmla="*/ 115 h 116"/>
                <a:gd name="T20" fmla="*/ 0 w 55"/>
                <a:gd name="T21" fmla="*/ 115 h 116"/>
                <a:gd name="T22" fmla="*/ 0 w 55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4" y="7"/>
                    <a:pt x="34" y="0"/>
                    <a:pt x="48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8" y="31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50" name="Freeform 145"/>
            <p:cNvSpPr>
              <a:spLocks noChangeArrowheads="1"/>
            </p:cNvSpPr>
            <p:nvPr/>
          </p:nvSpPr>
          <p:spPr bwMode="auto">
            <a:xfrm>
              <a:off x="1641024" y="3284741"/>
              <a:ext cx="44501" cy="65108"/>
            </a:xfrm>
            <a:custGeom>
              <a:avLst/>
              <a:gdLst>
                <a:gd name="T0" fmla="*/ 20 w 105"/>
                <a:gd name="T1" fmla="*/ 103 h 155"/>
                <a:gd name="T2" fmla="*/ 20 w 105"/>
                <a:gd name="T3" fmla="*/ 103 h 155"/>
                <a:gd name="T4" fmla="*/ 52 w 105"/>
                <a:gd name="T5" fmla="*/ 135 h 155"/>
                <a:gd name="T6" fmla="*/ 84 w 105"/>
                <a:gd name="T7" fmla="*/ 106 h 155"/>
                <a:gd name="T8" fmla="*/ 52 w 105"/>
                <a:gd name="T9" fmla="*/ 80 h 155"/>
                <a:gd name="T10" fmla="*/ 41 w 105"/>
                <a:gd name="T11" fmla="*/ 81 h 155"/>
                <a:gd name="T12" fmla="*/ 41 w 105"/>
                <a:gd name="T13" fmla="*/ 63 h 155"/>
                <a:gd name="T14" fmla="*/ 47 w 105"/>
                <a:gd name="T15" fmla="*/ 64 h 155"/>
                <a:gd name="T16" fmla="*/ 78 w 105"/>
                <a:gd name="T17" fmla="*/ 40 h 155"/>
                <a:gd name="T18" fmla="*/ 51 w 105"/>
                <a:gd name="T19" fmla="*/ 17 h 155"/>
                <a:gd name="T20" fmla="*/ 23 w 105"/>
                <a:gd name="T21" fmla="*/ 49 h 155"/>
                <a:gd name="T22" fmla="*/ 4 w 105"/>
                <a:gd name="T23" fmla="*/ 49 h 155"/>
                <a:gd name="T24" fmla="*/ 4 w 105"/>
                <a:gd name="T25" fmla="*/ 48 h 155"/>
                <a:gd name="T26" fmla="*/ 50 w 105"/>
                <a:gd name="T27" fmla="*/ 0 h 155"/>
                <a:gd name="T28" fmla="*/ 98 w 105"/>
                <a:gd name="T29" fmla="*/ 40 h 155"/>
                <a:gd name="T30" fmla="*/ 79 w 105"/>
                <a:gd name="T31" fmla="*/ 70 h 155"/>
                <a:gd name="T32" fmla="*/ 104 w 105"/>
                <a:gd name="T33" fmla="*/ 106 h 155"/>
                <a:gd name="T34" fmla="*/ 50 w 105"/>
                <a:gd name="T35" fmla="*/ 154 h 155"/>
                <a:gd name="T36" fmla="*/ 0 w 105"/>
                <a:gd name="T37" fmla="*/ 104 h 155"/>
                <a:gd name="T38" fmla="*/ 0 w 105"/>
                <a:gd name="T39" fmla="*/ 103 h 155"/>
                <a:gd name="T40" fmla="*/ 20 w 105"/>
                <a:gd name="T41" fmla="*/ 10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155">
                  <a:moveTo>
                    <a:pt x="20" y="103"/>
                  </a:moveTo>
                  <a:lnTo>
                    <a:pt x="20" y="103"/>
                  </a:lnTo>
                  <a:cubicBezTo>
                    <a:pt x="20" y="124"/>
                    <a:pt x="33" y="135"/>
                    <a:pt x="52" y="135"/>
                  </a:cubicBezTo>
                  <a:cubicBezTo>
                    <a:pt x="71" y="135"/>
                    <a:pt x="84" y="125"/>
                    <a:pt x="84" y="106"/>
                  </a:cubicBezTo>
                  <a:cubicBezTo>
                    <a:pt x="84" y="90"/>
                    <a:pt x="72" y="80"/>
                    <a:pt x="52" y="80"/>
                  </a:cubicBezTo>
                  <a:cubicBezTo>
                    <a:pt x="49" y="80"/>
                    <a:pt x="45" y="80"/>
                    <a:pt x="41" y="81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4" y="64"/>
                    <a:pt x="46" y="64"/>
                    <a:pt x="47" y="64"/>
                  </a:cubicBezTo>
                  <a:cubicBezTo>
                    <a:pt x="68" y="64"/>
                    <a:pt x="78" y="58"/>
                    <a:pt x="78" y="40"/>
                  </a:cubicBezTo>
                  <a:cubicBezTo>
                    <a:pt x="78" y="26"/>
                    <a:pt x="69" y="17"/>
                    <a:pt x="51" y="17"/>
                  </a:cubicBezTo>
                  <a:cubicBezTo>
                    <a:pt x="33" y="17"/>
                    <a:pt x="23" y="28"/>
                    <a:pt x="23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9"/>
                    <a:pt x="4" y="49"/>
                    <a:pt x="4" y="48"/>
                  </a:cubicBezTo>
                  <a:cubicBezTo>
                    <a:pt x="4" y="19"/>
                    <a:pt x="22" y="0"/>
                    <a:pt x="50" y="0"/>
                  </a:cubicBezTo>
                  <a:cubicBezTo>
                    <a:pt x="82" y="0"/>
                    <a:pt x="98" y="15"/>
                    <a:pt x="98" y="40"/>
                  </a:cubicBezTo>
                  <a:cubicBezTo>
                    <a:pt x="98" y="54"/>
                    <a:pt x="92" y="64"/>
                    <a:pt x="79" y="70"/>
                  </a:cubicBezTo>
                  <a:cubicBezTo>
                    <a:pt x="96" y="76"/>
                    <a:pt x="104" y="88"/>
                    <a:pt x="104" y="106"/>
                  </a:cubicBezTo>
                  <a:cubicBezTo>
                    <a:pt x="104" y="134"/>
                    <a:pt x="84" y="154"/>
                    <a:pt x="50" y="154"/>
                  </a:cubicBezTo>
                  <a:cubicBezTo>
                    <a:pt x="20" y="154"/>
                    <a:pt x="0" y="134"/>
                    <a:pt x="0" y="104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20" y="10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387" name="Group 2950"/>
          <p:cNvGrpSpPr>
            <a:grpSpLocks/>
          </p:cNvGrpSpPr>
          <p:nvPr/>
        </p:nvGrpSpPr>
        <p:grpSpPr bwMode="auto">
          <a:xfrm>
            <a:off x="1454150" y="4235450"/>
            <a:ext cx="149225" cy="84138"/>
            <a:chOff x="1453941" y="4235429"/>
            <a:chExt cx="150066" cy="83371"/>
          </a:xfrm>
        </p:grpSpPr>
        <p:sp>
          <p:nvSpPr>
            <p:cNvPr id="2952" name="Freeform 146"/>
            <p:cNvSpPr>
              <a:spLocks noChangeArrowheads="1"/>
            </p:cNvSpPr>
            <p:nvPr/>
          </p:nvSpPr>
          <p:spPr bwMode="auto">
            <a:xfrm>
              <a:off x="1453941" y="4235429"/>
              <a:ext cx="49490" cy="64495"/>
            </a:xfrm>
            <a:custGeom>
              <a:avLst/>
              <a:gdLst>
                <a:gd name="T0" fmla="*/ 0 w 117"/>
                <a:gd name="T1" fmla="*/ 0 h 155"/>
                <a:gd name="T2" fmla="*/ 0 w 117"/>
                <a:gd name="T3" fmla="*/ 0 h 155"/>
                <a:gd name="T4" fmla="*/ 61 w 117"/>
                <a:gd name="T5" fmla="*/ 0 h 155"/>
                <a:gd name="T6" fmla="*/ 109 w 117"/>
                <a:gd name="T7" fmla="*/ 38 h 155"/>
                <a:gd name="T8" fmla="*/ 87 w 117"/>
                <a:gd name="T9" fmla="*/ 71 h 155"/>
                <a:gd name="T10" fmla="*/ 116 w 117"/>
                <a:gd name="T11" fmla="*/ 108 h 155"/>
                <a:gd name="T12" fmla="*/ 64 w 117"/>
                <a:gd name="T13" fmla="*/ 154 h 155"/>
                <a:gd name="T14" fmla="*/ 0 w 117"/>
                <a:gd name="T15" fmla="*/ 154 h 155"/>
                <a:gd name="T16" fmla="*/ 0 w 117"/>
                <a:gd name="T17" fmla="*/ 0 h 155"/>
                <a:gd name="T18" fmla="*/ 57 w 117"/>
                <a:gd name="T19" fmla="*/ 65 h 155"/>
                <a:gd name="T20" fmla="*/ 57 w 117"/>
                <a:gd name="T21" fmla="*/ 65 h 155"/>
                <a:gd name="T22" fmla="*/ 88 w 117"/>
                <a:gd name="T23" fmla="*/ 41 h 155"/>
                <a:gd name="T24" fmla="*/ 59 w 117"/>
                <a:gd name="T25" fmla="*/ 18 h 155"/>
                <a:gd name="T26" fmla="*/ 21 w 117"/>
                <a:gd name="T27" fmla="*/ 18 h 155"/>
                <a:gd name="T28" fmla="*/ 21 w 117"/>
                <a:gd name="T29" fmla="*/ 65 h 155"/>
                <a:gd name="T30" fmla="*/ 57 w 117"/>
                <a:gd name="T31" fmla="*/ 65 h 155"/>
                <a:gd name="T32" fmla="*/ 63 w 117"/>
                <a:gd name="T33" fmla="*/ 135 h 155"/>
                <a:gd name="T34" fmla="*/ 63 w 117"/>
                <a:gd name="T35" fmla="*/ 135 h 155"/>
                <a:gd name="T36" fmla="*/ 96 w 117"/>
                <a:gd name="T37" fmla="*/ 108 h 155"/>
                <a:gd name="T38" fmla="*/ 60 w 117"/>
                <a:gd name="T39" fmla="*/ 82 h 155"/>
                <a:gd name="T40" fmla="*/ 21 w 117"/>
                <a:gd name="T41" fmla="*/ 82 h 155"/>
                <a:gd name="T42" fmla="*/ 21 w 117"/>
                <a:gd name="T43" fmla="*/ 135 h 155"/>
                <a:gd name="T44" fmla="*/ 63 w 117"/>
                <a:gd name="T45" fmla="*/ 13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155">
                  <a:moveTo>
                    <a:pt x="0" y="0"/>
                  </a:moveTo>
                  <a:lnTo>
                    <a:pt x="0" y="0"/>
                  </a:lnTo>
                  <a:cubicBezTo>
                    <a:pt x="61" y="0"/>
                    <a:pt x="61" y="0"/>
                    <a:pt x="61" y="0"/>
                  </a:cubicBezTo>
                  <a:cubicBezTo>
                    <a:pt x="93" y="0"/>
                    <a:pt x="109" y="13"/>
                    <a:pt x="109" y="38"/>
                  </a:cubicBezTo>
                  <a:cubicBezTo>
                    <a:pt x="109" y="54"/>
                    <a:pt x="102" y="66"/>
                    <a:pt x="87" y="71"/>
                  </a:cubicBezTo>
                  <a:cubicBezTo>
                    <a:pt x="106" y="75"/>
                    <a:pt x="116" y="89"/>
                    <a:pt x="116" y="108"/>
                  </a:cubicBezTo>
                  <a:cubicBezTo>
                    <a:pt x="116" y="135"/>
                    <a:pt x="98" y="154"/>
                    <a:pt x="64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7" y="65"/>
                  </a:moveTo>
                  <a:lnTo>
                    <a:pt x="57" y="65"/>
                  </a:lnTo>
                  <a:cubicBezTo>
                    <a:pt x="78" y="65"/>
                    <a:pt x="88" y="57"/>
                    <a:pt x="88" y="41"/>
                  </a:cubicBezTo>
                  <a:cubicBezTo>
                    <a:pt x="88" y="25"/>
                    <a:pt x="79" y="18"/>
                    <a:pt x="59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65"/>
                    <a:pt x="21" y="65"/>
                    <a:pt x="21" y="65"/>
                  </a:cubicBezTo>
                  <a:lnTo>
                    <a:pt x="57" y="65"/>
                  </a:lnTo>
                  <a:close/>
                  <a:moveTo>
                    <a:pt x="63" y="135"/>
                  </a:moveTo>
                  <a:lnTo>
                    <a:pt x="63" y="135"/>
                  </a:lnTo>
                  <a:cubicBezTo>
                    <a:pt x="84" y="135"/>
                    <a:pt x="96" y="126"/>
                    <a:pt x="96" y="108"/>
                  </a:cubicBezTo>
                  <a:cubicBezTo>
                    <a:pt x="96" y="90"/>
                    <a:pt x="84" y="82"/>
                    <a:pt x="60" y="82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1" y="135"/>
                    <a:pt x="21" y="135"/>
                    <a:pt x="21" y="135"/>
                  </a:cubicBezTo>
                  <a:lnTo>
                    <a:pt x="63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53" name="Freeform 147"/>
            <p:cNvSpPr>
              <a:spLocks noChangeArrowheads="1"/>
            </p:cNvSpPr>
            <p:nvPr/>
          </p:nvSpPr>
          <p:spPr bwMode="auto">
            <a:xfrm>
              <a:off x="1509817" y="4249587"/>
              <a:ext cx="44701" cy="50337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6"/>
                    <a:pt x="87" y="118"/>
                    <a:pt x="54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7"/>
                    <a:pt x="87" y="59"/>
                  </a:cubicBezTo>
                  <a:cubicBezTo>
                    <a:pt x="87" y="32"/>
                    <a:pt x="76" y="16"/>
                    <a:pt x="54" y="16"/>
                  </a:cubicBezTo>
                  <a:cubicBezTo>
                    <a:pt x="31" y="16"/>
                    <a:pt x="20" y="32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54" name="Freeform 148"/>
            <p:cNvSpPr>
              <a:spLocks noChangeArrowheads="1"/>
            </p:cNvSpPr>
            <p:nvPr/>
          </p:nvSpPr>
          <p:spPr bwMode="auto">
            <a:xfrm>
              <a:off x="1559306" y="4252733"/>
              <a:ext cx="44701" cy="66067"/>
            </a:xfrm>
            <a:custGeom>
              <a:avLst/>
              <a:gdLst>
                <a:gd name="T0" fmla="*/ 104 w 105"/>
                <a:gd name="T1" fmla="*/ 0 h 159"/>
                <a:gd name="T2" fmla="*/ 104 w 105"/>
                <a:gd name="T3" fmla="*/ 0 h 159"/>
                <a:gd name="T4" fmla="*/ 57 w 105"/>
                <a:gd name="T5" fmla="*/ 129 h 159"/>
                <a:gd name="T6" fmla="*/ 24 w 105"/>
                <a:gd name="T7" fmla="*/ 158 h 159"/>
                <a:gd name="T8" fmla="*/ 12 w 105"/>
                <a:gd name="T9" fmla="*/ 156 h 159"/>
                <a:gd name="T10" fmla="*/ 12 w 105"/>
                <a:gd name="T11" fmla="*/ 138 h 159"/>
                <a:gd name="T12" fmla="*/ 24 w 105"/>
                <a:gd name="T13" fmla="*/ 140 h 159"/>
                <a:gd name="T14" fmla="*/ 37 w 105"/>
                <a:gd name="T15" fmla="*/ 131 h 159"/>
                <a:gd name="T16" fmla="*/ 42 w 105"/>
                <a:gd name="T17" fmla="*/ 117 h 159"/>
                <a:gd name="T18" fmla="*/ 0 w 105"/>
                <a:gd name="T19" fmla="*/ 0 h 159"/>
                <a:gd name="T20" fmla="*/ 20 w 105"/>
                <a:gd name="T21" fmla="*/ 0 h 159"/>
                <a:gd name="T22" fmla="*/ 52 w 105"/>
                <a:gd name="T23" fmla="*/ 89 h 159"/>
                <a:gd name="T24" fmla="*/ 83 w 105"/>
                <a:gd name="T25" fmla="*/ 0 h 159"/>
                <a:gd name="T26" fmla="*/ 104 w 105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" h="159">
                  <a:moveTo>
                    <a:pt x="104" y="0"/>
                  </a:moveTo>
                  <a:lnTo>
                    <a:pt x="104" y="0"/>
                  </a:lnTo>
                  <a:cubicBezTo>
                    <a:pt x="57" y="129"/>
                    <a:pt x="57" y="129"/>
                    <a:pt x="57" y="129"/>
                  </a:cubicBezTo>
                  <a:cubicBezTo>
                    <a:pt x="49" y="150"/>
                    <a:pt x="43" y="158"/>
                    <a:pt x="24" y="158"/>
                  </a:cubicBezTo>
                  <a:cubicBezTo>
                    <a:pt x="19" y="158"/>
                    <a:pt x="16" y="157"/>
                    <a:pt x="12" y="156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6" y="139"/>
                    <a:pt x="19" y="140"/>
                    <a:pt x="24" y="140"/>
                  </a:cubicBezTo>
                  <a:cubicBezTo>
                    <a:pt x="31" y="140"/>
                    <a:pt x="35" y="137"/>
                    <a:pt x="37" y="131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104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388" name="Group 2954"/>
          <p:cNvGrpSpPr>
            <a:grpSpLocks/>
          </p:cNvGrpSpPr>
          <p:nvPr/>
        </p:nvGrpSpPr>
        <p:grpSpPr bwMode="auto">
          <a:xfrm>
            <a:off x="1389063" y="5186363"/>
            <a:ext cx="279400" cy="66675"/>
            <a:chOff x="1389097" y="5185854"/>
            <a:chExt cx="279755" cy="66697"/>
          </a:xfrm>
        </p:grpSpPr>
        <p:sp>
          <p:nvSpPr>
            <p:cNvPr id="2956" name="Freeform 149"/>
            <p:cNvSpPr>
              <a:spLocks noChangeArrowheads="1"/>
            </p:cNvSpPr>
            <p:nvPr/>
          </p:nvSpPr>
          <p:spPr bwMode="auto">
            <a:xfrm>
              <a:off x="1389097" y="5185854"/>
              <a:ext cx="49275" cy="65108"/>
            </a:xfrm>
            <a:custGeom>
              <a:avLst/>
              <a:gdLst>
                <a:gd name="T0" fmla="*/ 0 w 121"/>
                <a:gd name="T1" fmla="*/ 0 h 155"/>
                <a:gd name="T2" fmla="*/ 20 w 121"/>
                <a:gd name="T3" fmla="*/ 0 h 155"/>
                <a:gd name="T4" fmla="*/ 20 w 121"/>
                <a:gd name="T5" fmla="*/ 63 h 155"/>
                <a:gd name="T6" fmla="*/ 100 w 121"/>
                <a:gd name="T7" fmla="*/ 63 h 155"/>
                <a:gd name="T8" fmla="*/ 100 w 121"/>
                <a:gd name="T9" fmla="*/ 0 h 155"/>
                <a:gd name="T10" fmla="*/ 120 w 121"/>
                <a:gd name="T11" fmla="*/ 0 h 155"/>
                <a:gd name="T12" fmla="*/ 120 w 121"/>
                <a:gd name="T13" fmla="*/ 154 h 155"/>
                <a:gd name="T14" fmla="*/ 100 w 121"/>
                <a:gd name="T15" fmla="*/ 154 h 155"/>
                <a:gd name="T16" fmla="*/ 100 w 121"/>
                <a:gd name="T17" fmla="*/ 82 h 155"/>
                <a:gd name="T18" fmla="*/ 20 w 121"/>
                <a:gd name="T19" fmla="*/ 82 h 155"/>
                <a:gd name="T20" fmla="*/ 20 w 121"/>
                <a:gd name="T21" fmla="*/ 154 h 155"/>
                <a:gd name="T22" fmla="*/ 0 w 121"/>
                <a:gd name="T23" fmla="*/ 154 h 155"/>
                <a:gd name="T24" fmla="*/ 0 w 121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55">
                  <a:moveTo>
                    <a:pt x="0" y="0"/>
                  </a:moveTo>
                  <a:lnTo>
                    <a:pt x="20" y="0"/>
                  </a:lnTo>
                  <a:lnTo>
                    <a:pt x="20" y="63"/>
                  </a:lnTo>
                  <a:lnTo>
                    <a:pt x="100" y="63"/>
                  </a:lnTo>
                  <a:lnTo>
                    <a:pt x="100" y="0"/>
                  </a:lnTo>
                  <a:lnTo>
                    <a:pt x="120" y="0"/>
                  </a:lnTo>
                  <a:lnTo>
                    <a:pt x="120" y="154"/>
                  </a:lnTo>
                  <a:lnTo>
                    <a:pt x="100" y="154"/>
                  </a:lnTo>
                  <a:lnTo>
                    <a:pt x="100" y="82"/>
                  </a:lnTo>
                  <a:lnTo>
                    <a:pt x="20" y="82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57" name="Freeform 150"/>
            <p:cNvSpPr>
              <a:spLocks noChangeArrowheads="1"/>
            </p:cNvSpPr>
            <p:nvPr/>
          </p:nvSpPr>
          <p:spPr bwMode="auto">
            <a:xfrm>
              <a:off x="1449499" y="5201734"/>
              <a:ext cx="42916" cy="50817"/>
            </a:xfrm>
            <a:custGeom>
              <a:avLst/>
              <a:gdLst>
                <a:gd name="T0" fmla="*/ 99 w 101"/>
                <a:gd name="T1" fmla="*/ 80 h 121"/>
                <a:gd name="T2" fmla="*/ 99 w 101"/>
                <a:gd name="T3" fmla="*/ 80 h 121"/>
                <a:gd name="T4" fmla="*/ 50 w 101"/>
                <a:gd name="T5" fmla="*/ 120 h 121"/>
                <a:gd name="T6" fmla="*/ 0 w 101"/>
                <a:gd name="T7" fmla="*/ 61 h 121"/>
                <a:gd name="T8" fmla="*/ 50 w 101"/>
                <a:gd name="T9" fmla="*/ 0 h 121"/>
                <a:gd name="T10" fmla="*/ 100 w 101"/>
                <a:gd name="T11" fmla="*/ 57 h 121"/>
                <a:gd name="T12" fmla="*/ 100 w 101"/>
                <a:gd name="T13" fmla="*/ 66 h 121"/>
                <a:gd name="T14" fmla="*/ 20 w 101"/>
                <a:gd name="T15" fmla="*/ 66 h 121"/>
                <a:gd name="T16" fmla="*/ 53 w 101"/>
                <a:gd name="T17" fmla="*/ 102 h 121"/>
                <a:gd name="T18" fmla="*/ 81 w 101"/>
                <a:gd name="T19" fmla="*/ 80 h 121"/>
                <a:gd name="T20" fmla="*/ 99 w 101"/>
                <a:gd name="T21" fmla="*/ 80 h 121"/>
                <a:gd name="T22" fmla="*/ 81 w 101"/>
                <a:gd name="T23" fmla="*/ 50 h 121"/>
                <a:gd name="T24" fmla="*/ 81 w 101"/>
                <a:gd name="T25" fmla="*/ 50 h 121"/>
                <a:gd name="T26" fmla="*/ 51 w 101"/>
                <a:gd name="T27" fmla="*/ 17 h 121"/>
                <a:gd name="T28" fmla="*/ 20 w 101"/>
                <a:gd name="T29" fmla="*/ 50 h 121"/>
                <a:gd name="T30" fmla="*/ 81 w 101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1">
                  <a:moveTo>
                    <a:pt x="99" y="80"/>
                  </a:moveTo>
                  <a:lnTo>
                    <a:pt x="99" y="80"/>
                  </a:lnTo>
                  <a:cubicBezTo>
                    <a:pt x="95" y="104"/>
                    <a:pt x="76" y="120"/>
                    <a:pt x="50" y="120"/>
                  </a:cubicBezTo>
                  <a:cubicBezTo>
                    <a:pt x="19" y="120"/>
                    <a:pt x="0" y="98"/>
                    <a:pt x="0" y="61"/>
                  </a:cubicBezTo>
                  <a:cubicBezTo>
                    <a:pt x="0" y="23"/>
                    <a:pt x="19" y="0"/>
                    <a:pt x="50" y="0"/>
                  </a:cubicBezTo>
                  <a:cubicBezTo>
                    <a:pt x="83" y="0"/>
                    <a:pt x="100" y="21"/>
                    <a:pt x="100" y="57"/>
                  </a:cubicBezTo>
                  <a:cubicBezTo>
                    <a:pt x="100" y="60"/>
                    <a:pt x="100" y="62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90"/>
                    <a:pt x="33" y="102"/>
                    <a:pt x="53" y="102"/>
                  </a:cubicBezTo>
                  <a:cubicBezTo>
                    <a:pt x="67" y="102"/>
                    <a:pt x="78" y="95"/>
                    <a:pt x="81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9"/>
                    <a:pt x="70" y="17"/>
                    <a:pt x="51" y="17"/>
                  </a:cubicBezTo>
                  <a:cubicBezTo>
                    <a:pt x="33" y="17"/>
                    <a:pt x="21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58" name="Freeform 151"/>
            <p:cNvSpPr>
              <a:spLocks noChangeArrowheads="1"/>
            </p:cNvSpPr>
            <p:nvPr/>
          </p:nvSpPr>
          <p:spPr bwMode="auto">
            <a:xfrm>
              <a:off x="1500363" y="5201734"/>
              <a:ext cx="44506" cy="50817"/>
            </a:xfrm>
            <a:custGeom>
              <a:avLst/>
              <a:gdLst>
                <a:gd name="T0" fmla="*/ 35 w 106"/>
                <a:gd name="T1" fmla="*/ 120 h 121"/>
                <a:gd name="T2" fmla="*/ 35 w 106"/>
                <a:gd name="T3" fmla="*/ 120 h 121"/>
                <a:gd name="T4" fmla="*/ 0 w 106"/>
                <a:gd name="T5" fmla="*/ 85 h 121"/>
                <a:gd name="T6" fmla="*/ 38 w 106"/>
                <a:gd name="T7" fmla="*/ 51 h 121"/>
                <a:gd name="T8" fmla="*/ 69 w 106"/>
                <a:gd name="T9" fmla="*/ 47 h 121"/>
                <a:gd name="T10" fmla="*/ 74 w 106"/>
                <a:gd name="T11" fmla="*/ 34 h 121"/>
                <a:gd name="T12" fmla="*/ 49 w 106"/>
                <a:gd name="T13" fmla="*/ 17 h 121"/>
                <a:gd name="T14" fmla="*/ 22 w 106"/>
                <a:gd name="T15" fmla="*/ 37 h 121"/>
                <a:gd name="T16" fmla="*/ 4 w 106"/>
                <a:gd name="T17" fmla="*/ 37 h 121"/>
                <a:gd name="T18" fmla="*/ 4 w 106"/>
                <a:gd name="T19" fmla="*/ 37 h 121"/>
                <a:gd name="T20" fmla="*/ 49 w 106"/>
                <a:gd name="T21" fmla="*/ 0 h 121"/>
                <a:gd name="T22" fmla="*/ 93 w 106"/>
                <a:gd name="T23" fmla="*/ 35 h 121"/>
                <a:gd name="T24" fmla="*/ 93 w 106"/>
                <a:gd name="T25" fmla="*/ 91 h 121"/>
                <a:gd name="T26" fmla="*/ 100 w 106"/>
                <a:gd name="T27" fmla="*/ 102 h 121"/>
                <a:gd name="T28" fmla="*/ 105 w 106"/>
                <a:gd name="T29" fmla="*/ 102 h 121"/>
                <a:gd name="T30" fmla="*/ 105 w 106"/>
                <a:gd name="T31" fmla="*/ 117 h 121"/>
                <a:gd name="T32" fmla="*/ 94 w 106"/>
                <a:gd name="T33" fmla="*/ 118 h 121"/>
                <a:gd name="T34" fmla="*/ 75 w 106"/>
                <a:gd name="T35" fmla="*/ 101 h 121"/>
                <a:gd name="T36" fmla="*/ 75 w 106"/>
                <a:gd name="T37" fmla="*/ 101 h 121"/>
                <a:gd name="T38" fmla="*/ 35 w 106"/>
                <a:gd name="T39" fmla="*/ 120 h 121"/>
                <a:gd name="T40" fmla="*/ 39 w 106"/>
                <a:gd name="T41" fmla="*/ 67 h 121"/>
                <a:gd name="T42" fmla="*/ 39 w 106"/>
                <a:gd name="T43" fmla="*/ 67 h 121"/>
                <a:gd name="T44" fmla="*/ 19 w 106"/>
                <a:gd name="T45" fmla="*/ 85 h 121"/>
                <a:gd name="T46" fmla="*/ 39 w 106"/>
                <a:gd name="T47" fmla="*/ 103 h 121"/>
                <a:gd name="T48" fmla="*/ 74 w 106"/>
                <a:gd name="T49" fmla="*/ 76 h 121"/>
                <a:gd name="T50" fmla="*/ 74 w 106"/>
                <a:gd name="T51" fmla="*/ 59 h 121"/>
                <a:gd name="T52" fmla="*/ 39 w 106"/>
                <a:gd name="T53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1">
                  <a:moveTo>
                    <a:pt x="35" y="120"/>
                  </a:moveTo>
                  <a:lnTo>
                    <a:pt x="35" y="120"/>
                  </a:lnTo>
                  <a:cubicBezTo>
                    <a:pt x="13" y="120"/>
                    <a:pt x="0" y="106"/>
                    <a:pt x="0" y="85"/>
                  </a:cubicBezTo>
                  <a:cubicBezTo>
                    <a:pt x="0" y="66"/>
                    <a:pt x="13" y="54"/>
                    <a:pt x="38" y="51"/>
                  </a:cubicBezTo>
                  <a:cubicBezTo>
                    <a:pt x="53" y="49"/>
                    <a:pt x="64" y="48"/>
                    <a:pt x="69" y="47"/>
                  </a:cubicBezTo>
                  <a:cubicBezTo>
                    <a:pt x="74" y="45"/>
                    <a:pt x="74" y="42"/>
                    <a:pt x="74" y="34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2" y="24"/>
                    <a:pt x="22" y="37"/>
                  </a:cubicBezTo>
                  <a:cubicBezTo>
                    <a:pt x="4" y="37"/>
                    <a:pt x="4" y="37"/>
                    <a:pt x="4" y="37"/>
                  </a:cubicBezTo>
                  <a:lnTo>
                    <a:pt x="4" y="37"/>
                  </a:lnTo>
                  <a:cubicBezTo>
                    <a:pt x="4" y="15"/>
                    <a:pt x="21" y="0"/>
                    <a:pt x="49" y="0"/>
                  </a:cubicBezTo>
                  <a:cubicBezTo>
                    <a:pt x="79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4" y="102"/>
                    <a:pt x="100" y="102"/>
                  </a:cubicBezTo>
                  <a:cubicBezTo>
                    <a:pt x="101" y="102"/>
                    <a:pt x="103" y="102"/>
                    <a:pt x="105" y="102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1" y="118"/>
                    <a:pt x="98" y="118"/>
                    <a:pt x="94" y="118"/>
                  </a:cubicBezTo>
                  <a:cubicBezTo>
                    <a:pt x="81" y="118"/>
                    <a:pt x="75" y="112"/>
                    <a:pt x="75" y="101"/>
                  </a:cubicBezTo>
                  <a:lnTo>
                    <a:pt x="75" y="101"/>
                  </a:lnTo>
                  <a:cubicBezTo>
                    <a:pt x="64" y="113"/>
                    <a:pt x="51" y="120"/>
                    <a:pt x="35" y="120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19" y="74"/>
                    <a:pt x="19" y="85"/>
                  </a:cubicBezTo>
                  <a:cubicBezTo>
                    <a:pt x="19" y="97"/>
                    <a:pt x="26" y="103"/>
                    <a:pt x="39" y="103"/>
                  </a:cubicBezTo>
                  <a:cubicBezTo>
                    <a:pt x="59" y="103"/>
                    <a:pt x="74" y="92"/>
                    <a:pt x="74" y="76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5"/>
                    <a:pt x="51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59" name="Freeform 152"/>
            <p:cNvSpPr>
              <a:spLocks noChangeArrowheads="1"/>
            </p:cNvSpPr>
            <p:nvPr/>
          </p:nvSpPr>
          <p:spPr bwMode="auto">
            <a:xfrm>
              <a:off x="1548049" y="5185854"/>
              <a:ext cx="44506" cy="66697"/>
            </a:xfrm>
            <a:custGeom>
              <a:avLst/>
              <a:gdLst>
                <a:gd name="T0" fmla="*/ 103 w 104"/>
                <a:gd name="T1" fmla="*/ 154 h 159"/>
                <a:gd name="T2" fmla="*/ 103 w 104"/>
                <a:gd name="T3" fmla="*/ 154 h 159"/>
                <a:gd name="T4" fmla="*/ 85 w 104"/>
                <a:gd name="T5" fmla="*/ 154 h 159"/>
                <a:gd name="T6" fmla="*/ 85 w 104"/>
                <a:gd name="T7" fmla="*/ 140 h 159"/>
                <a:gd name="T8" fmla="*/ 49 w 104"/>
                <a:gd name="T9" fmla="*/ 158 h 159"/>
                <a:gd name="T10" fmla="*/ 0 w 104"/>
                <a:gd name="T11" fmla="*/ 98 h 159"/>
                <a:gd name="T12" fmla="*/ 49 w 104"/>
                <a:gd name="T13" fmla="*/ 38 h 159"/>
                <a:gd name="T14" fmla="*/ 85 w 104"/>
                <a:gd name="T15" fmla="*/ 56 h 159"/>
                <a:gd name="T16" fmla="*/ 85 w 104"/>
                <a:gd name="T17" fmla="*/ 0 h 159"/>
                <a:gd name="T18" fmla="*/ 103 w 104"/>
                <a:gd name="T19" fmla="*/ 0 h 159"/>
                <a:gd name="T20" fmla="*/ 103 w 104"/>
                <a:gd name="T21" fmla="*/ 154 h 159"/>
                <a:gd name="T22" fmla="*/ 52 w 104"/>
                <a:gd name="T23" fmla="*/ 56 h 159"/>
                <a:gd name="T24" fmla="*/ 52 w 104"/>
                <a:gd name="T25" fmla="*/ 56 h 159"/>
                <a:gd name="T26" fmla="*/ 19 w 104"/>
                <a:gd name="T27" fmla="*/ 99 h 159"/>
                <a:gd name="T28" fmla="*/ 53 w 104"/>
                <a:gd name="T29" fmla="*/ 141 h 159"/>
                <a:gd name="T30" fmla="*/ 85 w 104"/>
                <a:gd name="T31" fmla="*/ 97 h 159"/>
                <a:gd name="T32" fmla="*/ 52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3" y="158"/>
                    <a:pt x="49" y="158"/>
                  </a:cubicBezTo>
                  <a:cubicBezTo>
                    <a:pt x="19" y="158"/>
                    <a:pt x="0" y="135"/>
                    <a:pt x="0" y="98"/>
                  </a:cubicBezTo>
                  <a:cubicBezTo>
                    <a:pt x="0" y="61"/>
                    <a:pt x="19" y="38"/>
                    <a:pt x="49" y="38"/>
                  </a:cubicBezTo>
                  <a:cubicBezTo>
                    <a:pt x="64" y="38"/>
                    <a:pt x="76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6"/>
                  </a:moveTo>
                  <a:lnTo>
                    <a:pt x="52" y="56"/>
                  </a:lnTo>
                  <a:cubicBezTo>
                    <a:pt x="32" y="56"/>
                    <a:pt x="19" y="70"/>
                    <a:pt x="19" y="99"/>
                  </a:cubicBezTo>
                  <a:cubicBezTo>
                    <a:pt x="19" y="125"/>
                    <a:pt x="32" y="141"/>
                    <a:pt x="53" y="141"/>
                  </a:cubicBezTo>
                  <a:cubicBezTo>
                    <a:pt x="74" y="141"/>
                    <a:pt x="85" y="125"/>
                    <a:pt x="85" y="97"/>
                  </a:cubicBezTo>
                  <a:cubicBezTo>
                    <a:pt x="85" y="69"/>
                    <a:pt x="75" y="56"/>
                    <a:pt x="52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60" name="Freeform 153"/>
            <p:cNvSpPr>
              <a:spLocks noChangeArrowheads="1"/>
            </p:cNvSpPr>
            <p:nvPr/>
          </p:nvSpPr>
          <p:spPr bwMode="auto">
            <a:xfrm>
              <a:off x="1624346" y="5223967"/>
              <a:ext cx="44506" cy="6352"/>
            </a:xfrm>
            <a:custGeom>
              <a:avLst/>
              <a:gdLst>
                <a:gd name="T0" fmla="*/ 0 w 108"/>
                <a:gd name="T1" fmla="*/ 0 h 12"/>
                <a:gd name="T2" fmla="*/ 107 w 108"/>
                <a:gd name="T3" fmla="*/ 0 h 12"/>
                <a:gd name="T4" fmla="*/ 107 w 108"/>
                <a:gd name="T5" fmla="*/ 11 h 12"/>
                <a:gd name="T6" fmla="*/ 0 w 108"/>
                <a:gd name="T7" fmla="*/ 11 h 12"/>
                <a:gd name="T8" fmla="*/ 0 w 108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2">
                  <a:moveTo>
                    <a:pt x="0" y="0"/>
                  </a:moveTo>
                  <a:lnTo>
                    <a:pt x="107" y="0"/>
                  </a:lnTo>
                  <a:lnTo>
                    <a:pt x="107" y="11"/>
                  </a:lnTo>
                  <a:lnTo>
                    <a:pt x="0" y="11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389" name="Group 2960"/>
          <p:cNvGrpSpPr>
            <a:grpSpLocks/>
          </p:cNvGrpSpPr>
          <p:nvPr/>
        </p:nvGrpSpPr>
        <p:grpSpPr bwMode="auto">
          <a:xfrm>
            <a:off x="2216150" y="2330450"/>
            <a:ext cx="346075" cy="66675"/>
            <a:chOff x="2215392" y="2330875"/>
            <a:chExt cx="346451" cy="66697"/>
          </a:xfrm>
        </p:grpSpPr>
        <p:sp>
          <p:nvSpPr>
            <p:cNvPr id="2962" name="Freeform 154"/>
            <p:cNvSpPr>
              <a:spLocks noChangeArrowheads="1"/>
            </p:cNvSpPr>
            <p:nvPr/>
          </p:nvSpPr>
          <p:spPr bwMode="auto">
            <a:xfrm>
              <a:off x="2215392" y="2330875"/>
              <a:ext cx="46088" cy="65109"/>
            </a:xfrm>
            <a:custGeom>
              <a:avLst/>
              <a:gdLst>
                <a:gd name="T0" fmla="*/ 0 w 112"/>
                <a:gd name="T1" fmla="*/ 0 h 154"/>
                <a:gd name="T2" fmla="*/ 0 w 112"/>
                <a:gd name="T3" fmla="*/ 0 h 154"/>
                <a:gd name="T4" fmla="*/ 51 w 112"/>
                <a:gd name="T5" fmla="*/ 0 h 154"/>
                <a:gd name="T6" fmla="*/ 58 w 112"/>
                <a:gd name="T7" fmla="*/ 0 h 154"/>
                <a:gd name="T8" fmla="*/ 91 w 112"/>
                <a:gd name="T9" fmla="*/ 5 h 154"/>
                <a:gd name="T10" fmla="*/ 111 w 112"/>
                <a:gd name="T11" fmla="*/ 44 h 154"/>
                <a:gd name="T12" fmla="*/ 91 w 112"/>
                <a:gd name="T13" fmla="*/ 82 h 154"/>
                <a:gd name="T14" fmla="*/ 54 w 112"/>
                <a:gd name="T15" fmla="*/ 89 h 154"/>
                <a:gd name="T16" fmla="*/ 21 w 112"/>
                <a:gd name="T17" fmla="*/ 89 h 154"/>
                <a:gd name="T18" fmla="*/ 21 w 112"/>
                <a:gd name="T19" fmla="*/ 153 h 154"/>
                <a:gd name="T20" fmla="*/ 0 w 112"/>
                <a:gd name="T21" fmla="*/ 153 h 154"/>
                <a:gd name="T22" fmla="*/ 0 w 112"/>
                <a:gd name="T23" fmla="*/ 0 h 154"/>
                <a:gd name="T24" fmla="*/ 57 w 112"/>
                <a:gd name="T25" fmla="*/ 70 h 154"/>
                <a:gd name="T26" fmla="*/ 57 w 112"/>
                <a:gd name="T27" fmla="*/ 70 h 154"/>
                <a:gd name="T28" fmla="*/ 89 w 112"/>
                <a:gd name="T29" fmla="*/ 44 h 154"/>
                <a:gd name="T30" fmla="*/ 58 w 112"/>
                <a:gd name="T31" fmla="*/ 19 h 154"/>
                <a:gd name="T32" fmla="*/ 21 w 112"/>
                <a:gd name="T33" fmla="*/ 19 h 154"/>
                <a:gd name="T34" fmla="*/ 21 w 112"/>
                <a:gd name="T35" fmla="*/ 70 h 154"/>
                <a:gd name="T36" fmla="*/ 57 w 112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0"/>
                    <a:pt x="58" y="0"/>
                  </a:cubicBezTo>
                  <a:cubicBezTo>
                    <a:pt x="70" y="0"/>
                    <a:pt x="82" y="0"/>
                    <a:pt x="91" y="5"/>
                  </a:cubicBezTo>
                  <a:cubicBezTo>
                    <a:pt x="104" y="13"/>
                    <a:pt x="111" y="26"/>
                    <a:pt x="111" y="44"/>
                  </a:cubicBezTo>
                  <a:cubicBezTo>
                    <a:pt x="111" y="62"/>
                    <a:pt x="104" y="75"/>
                    <a:pt x="91" y="82"/>
                  </a:cubicBezTo>
                  <a:cubicBezTo>
                    <a:pt x="81" y="89"/>
                    <a:pt x="69" y="89"/>
                    <a:pt x="54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7" y="70"/>
                  </a:moveTo>
                  <a:lnTo>
                    <a:pt x="57" y="70"/>
                  </a:lnTo>
                  <a:cubicBezTo>
                    <a:pt x="80" y="70"/>
                    <a:pt x="89" y="65"/>
                    <a:pt x="89" y="44"/>
                  </a:cubicBezTo>
                  <a:cubicBezTo>
                    <a:pt x="89" y="25"/>
                    <a:pt x="80" y="19"/>
                    <a:pt x="5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7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63" name="Freeform 155"/>
            <p:cNvSpPr>
              <a:spLocks noChangeArrowheads="1"/>
            </p:cNvSpPr>
            <p:nvPr/>
          </p:nvSpPr>
          <p:spPr bwMode="auto">
            <a:xfrm>
              <a:off x="2267837" y="2348344"/>
              <a:ext cx="41320" cy="49228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19 w 101"/>
                <a:gd name="T15" fmla="*/ 64 h 119"/>
                <a:gd name="T16" fmla="*/ 51 w 101"/>
                <a:gd name="T17" fmla="*/ 101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49 h 119"/>
                <a:gd name="T24" fmla="*/ 80 w 101"/>
                <a:gd name="T25" fmla="*/ 49 h 119"/>
                <a:gd name="T26" fmla="*/ 50 w 101"/>
                <a:gd name="T27" fmla="*/ 16 h 119"/>
                <a:gd name="T28" fmla="*/ 19 w 101"/>
                <a:gd name="T29" fmla="*/ 49 h 119"/>
                <a:gd name="T30" fmla="*/ 80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3"/>
                    <a:pt x="76" y="118"/>
                    <a:pt x="50" y="118"/>
                  </a:cubicBezTo>
                  <a:cubicBezTo>
                    <a:pt x="19" y="118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19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0" y="88"/>
                    <a:pt x="32" y="101"/>
                    <a:pt x="51" y="101"/>
                  </a:cubicBezTo>
                  <a:cubicBezTo>
                    <a:pt x="67" y="101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6"/>
                    <a:pt x="50" y="16"/>
                  </a:cubicBezTo>
                  <a:cubicBezTo>
                    <a:pt x="32" y="16"/>
                    <a:pt x="21" y="27"/>
                    <a:pt x="19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64" name="Freeform 156"/>
            <p:cNvSpPr>
              <a:spLocks noChangeArrowheads="1"/>
            </p:cNvSpPr>
            <p:nvPr/>
          </p:nvSpPr>
          <p:spPr bwMode="auto">
            <a:xfrm>
              <a:off x="2318692" y="2348344"/>
              <a:ext cx="22249" cy="47641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8 w 55"/>
                <a:gd name="T5" fmla="*/ 2 h 114"/>
                <a:gd name="T6" fmla="*/ 18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19 w 55"/>
                <a:gd name="T17" fmla="*/ 52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9" y="30"/>
                    <a:pt x="19" y="52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65" name="Freeform 157"/>
            <p:cNvSpPr>
              <a:spLocks noChangeArrowheads="1"/>
            </p:cNvSpPr>
            <p:nvPr/>
          </p:nvSpPr>
          <p:spPr bwMode="auto">
            <a:xfrm>
              <a:off x="2347298" y="2348344"/>
              <a:ext cx="38141" cy="49228"/>
            </a:xfrm>
            <a:custGeom>
              <a:avLst/>
              <a:gdLst>
                <a:gd name="T0" fmla="*/ 17 w 91"/>
                <a:gd name="T1" fmla="*/ 78 h 119"/>
                <a:gd name="T2" fmla="*/ 17 w 91"/>
                <a:gd name="T3" fmla="*/ 78 h 119"/>
                <a:gd name="T4" fmla="*/ 45 w 91"/>
                <a:gd name="T5" fmla="*/ 102 h 119"/>
                <a:gd name="T6" fmla="*/ 71 w 91"/>
                <a:gd name="T7" fmla="*/ 84 h 119"/>
                <a:gd name="T8" fmla="*/ 55 w 91"/>
                <a:gd name="T9" fmla="*/ 68 h 119"/>
                <a:gd name="T10" fmla="*/ 34 w 91"/>
                <a:gd name="T11" fmla="*/ 63 h 119"/>
                <a:gd name="T12" fmla="*/ 3 w 91"/>
                <a:gd name="T13" fmla="*/ 32 h 119"/>
                <a:gd name="T14" fmla="*/ 44 w 91"/>
                <a:gd name="T15" fmla="*/ 0 h 119"/>
                <a:gd name="T16" fmla="*/ 88 w 91"/>
                <a:gd name="T17" fmla="*/ 34 h 119"/>
                <a:gd name="T18" fmla="*/ 88 w 91"/>
                <a:gd name="T19" fmla="*/ 34 h 119"/>
                <a:gd name="T20" fmla="*/ 69 w 91"/>
                <a:gd name="T21" fmla="*/ 34 h 119"/>
                <a:gd name="T22" fmla="*/ 44 w 91"/>
                <a:gd name="T23" fmla="*/ 15 h 119"/>
                <a:gd name="T24" fmla="*/ 21 w 91"/>
                <a:gd name="T25" fmla="*/ 31 h 119"/>
                <a:gd name="T26" fmla="*/ 38 w 91"/>
                <a:gd name="T27" fmla="*/ 44 h 119"/>
                <a:gd name="T28" fmla="*/ 57 w 91"/>
                <a:gd name="T29" fmla="*/ 50 h 119"/>
                <a:gd name="T30" fmla="*/ 90 w 91"/>
                <a:gd name="T31" fmla="*/ 81 h 119"/>
                <a:gd name="T32" fmla="*/ 44 w 91"/>
                <a:gd name="T33" fmla="*/ 118 h 119"/>
                <a:gd name="T34" fmla="*/ 0 w 91"/>
                <a:gd name="T35" fmla="*/ 78 h 119"/>
                <a:gd name="T36" fmla="*/ 17 w 91"/>
                <a:gd name="T37" fmla="*/ 7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9">
                  <a:moveTo>
                    <a:pt x="17" y="78"/>
                  </a:moveTo>
                  <a:lnTo>
                    <a:pt x="17" y="78"/>
                  </a:lnTo>
                  <a:cubicBezTo>
                    <a:pt x="18" y="93"/>
                    <a:pt x="29" y="102"/>
                    <a:pt x="45" y="102"/>
                  </a:cubicBezTo>
                  <a:cubicBezTo>
                    <a:pt x="62" y="102"/>
                    <a:pt x="71" y="94"/>
                    <a:pt x="71" y="84"/>
                  </a:cubicBezTo>
                  <a:cubicBezTo>
                    <a:pt x="71" y="75"/>
                    <a:pt x="66" y="72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2"/>
                    <a:pt x="17" y="0"/>
                    <a:pt x="44" y="0"/>
                  </a:cubicBezTo>
                  <a:cubicBezTo>
                    <a:pt x="70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69" y="34"/>
                    <a:pt x="69" y="34"/>
                    <a:pt x="69" y="34"/>
                  </a:cubicBezTo>
                  <a:cubicBezTo>
                    <a:pt x="68" y="23"/>
                    <a:pt x="59" y="15"/>
                    <a:pt x="44" y="15"/>
                  </a:cubicBezTo>
                  <a:cubicBezTo>
                    <a:pt x="29" y="15"/>
                    <a:pt x="21" y="21"/>
                    <a:pt x="21" y="31"/>
                  </a:cubicBezTo>
                  <a:cubicBezTo>
                    <a:pt x="21" y="39"/>
                    <a:pt x="27" y="42"/>
                    <a:pt x="38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0" y="61"/>
                    <a:pt x="90" y="81"/>
                  </a:cubicBezTo>
                  <a:cubicBezTo>
                    <a:pt x="90" y="104"/>
                    <a:pt x="74" y="118"/>
                    <a:pt x="44" y="118"/>
                  </a:cubicBezTo>
                  <a:cubicBezTo>
                    <a:pt x="15" y="118"/>
                    <a:pt x="0" y="104"/>
                    <a:pt x="0" y="78"/>
                  </a:cubicBezTo>
                  <a:lnTo>
                    <a:pt x="17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66" name="Freeform 158"/>
            <p:cNvSpPr>
              <a:spLocks noChangeArrowheads="1"/>
            </p:cNvSpPr>
            <p:nvPr/>
          </p:nvSpPr>
          <p:spPr bwMode="auto">
            <a:xfrm>
              <a:off x="2391796" y="2348344"/>
              <a:ext cx="44498" cy="49228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8"/>
                    <a:pt x="54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6"/>
                    <a:pt x="87" y="59"/>
                  </a:cubicBezTo>
                  <a:cubicBezTo>
                    <a:pt x="87" y="31"/>
                    <a:pt x="76" y="16"/>
                    <a:pt x="54" y="16"/>
                  </a:cubicBezTo>
                  <a:cubicBezTo>
                    <a:pt x="31" y="16"/>
                    <a:pt x="20" y="31"/>
                    <a:pt x="20" y="59"/>
                  </a:cubicBezTo>
                  <a:cubicBezTo>
                    <a:pt x="20" y="86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67" name="Freeform 159"/>
            <p:cNvSpPr>
              <a:spLocks noChangeArrowheads="1"/>
            </p:cNvSpPr>
            <p:nvPr/>
          </p:nvSpPr>
          <p:spPr bwMode="auto">
            <a:xfrm>
              <a:off x="2445830" y="2348344"/>
              <a:ext cx="39730" cy="47641"/>
            </a:xfrm>
            <a:custGeom>
              <a:avLst/>
              <a:gdLst>
                <a:gd name="T0" fmla="*/ 74 w 95"/>
                <a:gd name="T1" fmla="*/ 45 h 115"/>
                <a:gd name="T2" fmla="*/ 74 w 95"/>
                <a:gd name="T3" fmla="*/ 45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19 h 115"/>
                <a:gd name="T18" fmla="*/ 54 w 95"/>
                <a:gd name="T19" fmla="*/ 0 h 115"/>
                <a:gd name="T20" fmla="*/ 88 w 95"/>
                <a:gd name="T21" fmla="*/ 15 h 115"/>
                <a:gd name="T22" fmla="*/ 94 w 95"/>
                <a:gd name="T23" fmla="*/ 42 h 115"/>
                <a:gd name="T24" fmla="*/ 94 w 95"/>
                <a:gd name="T25" fmla="*/ 48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1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2" y="5"/>
                    <a:pt x="88" y="15"/>
                  </a:cubicBezTo>
                  <a:cubicBezTo>
                    <a:pt x="94" y="23"/>
                    <a:pt x="94" y="31"/>
                    <a:pt x="94" y="42"/>
                  </a:cubicBezTo>
                  <a:cubicBezTo>
                    <a:pt x="94" y="43"/>
                    <a:pt x="94" y="45"/>
                    <a:pt x="94" y="48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68" name="Freeform 160"/>
            <p:cNvSpPr>
              <a:spLocks noChangeArrowheads="1"/>
            </p:cNvSpPr>
            <p:nvPr/>
          </p:nvSpPr>
          <p:spPr bwMode="auto">
            <a:xfrm>
              <a:off x="2518934" y="2332464"/>
              <a:ext cx="42909" cy="63521"/>
            </a:xfrm>
            <a:custGeom>
              <a:avLst/>
              <a:gdLst>
                <a:gd name="T0" fmla="*/ 0 w 102"/>
                <a:gd name="T1" fmla="*/ 148 h 150"/>
                <a:gd name="T2" fmla="*/ 0 w 102"/>
                <a:gd name="T3" fmla="*/ 148 h 150"/>
                <a:gd name="T4" fmla="*/ 47 w 102"/>
                <a:gd name="T5" fmla="*/ 83 h 150"/>
                <a:gd name="T6" fmla="*/ 59 w 102"/>
                <a:gd name="T7" fmla="*/ 76 h 150"/>
                <a:gd name="T8" fmla="*/ 81 w 102"/>
                <a:gd name="T9" fmla="*/ 44 h 150"/>
                <a:gd name="T10" fmla="*/ 52 w 102"/>
                <a:gd name="T11" fmla="*/ 18 h 150"/>
                <a:gd name="T12" fmla="*/ 23 w 102"/>
                <a:gd name="T13" fmla="*/ 52 h 150"/>
                <a:gd name="T14" fmla="*/ 23 w 102"/>
                <a:gd name="T15" fmla="*/ 54 h 150"/>
                <a:gd name="T16" fmla="*/ 3 w 102"/>
                <a:gd name="T17" fmla="*/ 54 h 150"/>
                <a:gd name="T18" fmla="*/ 3 w 102"/>
                <a:gd name="T19" fmla="*/ 51 h 150"/>
                <a:gd name="T20" fmla="*/ 52 w 102"/>
                <a:gd name="T21" fmla="*/ 0 h 150"/>
                <a:gd name="T22" fmla="*/ 101 w 102"/>
                <a:gd name="T23" fmla="*/ 44 h 150"/>
                <a:gd name="T24" fmla="*/ 70 w 102"/>
                <a:gd name="T25" fmla="*/ 91 h 150"/>
                <a:gd name="T26" fmla="*/ 57 w 102"/>
                <a:gd name="T27" fmla="*/ 97 h 150"/>
                <a:gd name="T28" fmla="*/ 21 w 102"/>
                <a:gd name="T29" fmla="*/ 132 h 150"/>
                <a:gd name="T30" fmla="*/ 101 w 102"/>
                <a:gd name="T31" fmla="*/ 132 h 150"/>
                <a:gd name="T32" fmla="*/ 101 w 102"/>
                <a:gd name="T33" fmla="*/ 149 h 150"/>
                <a:gd name="T34" fmla="*/ 0 w 102"/>
                <a:gd name="T35" fmla="*/ 149 h 150"/>
                <a:gd name="T36" fmla="*/ 0 w 102"/>
                <a:gd name="T37" fmla="*/ 14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50">
                  <a:moveTo>
                    <a:pt x="0" y="148"/>
                  </a:moveTo>
                  <a:lnTo>
                    <a:pt x="0" y="148"/>
                  </a:lnTo>
                  <a:cubicBezTo>
                    <a:pt x="0" y="117"/>
                    <a:pt x="14" y="100"/>
                    <a:pt x="47" y="83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74" y="68"/>
                    <a:pt x="81" y="58"/>
                    <a:pt x="81" y="44"/>
                  </a:cubicBezTo>
                  <a:cubicBezTo>
                    <a:pt x="81" y="28"/>
                    <a:pt x="70" y="18"/>
                    <a:pt x="52" y="18"/>
                  </a:cubicBezTo>
                  <a:cubicBezTo>
                    <a:pt x="33" y="18"/>
                    <a:pt x="23" y="31"/>
                    <a:pt x="23" y="52"/>
                  </a:cubicBezTo>
                  <a:cubicBezTo>
                    <a:pt x="23" y="52"/>
                    <a:pt x="23" y="53"/>
                    <a:pt x="2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1"/>
                  </a:cubicBezTo>
                  <a:cubicBezTo>
                    <a:pt x="3" y="19"/>
                    <a:pt x="23" y="0"/>
                    <a:pt x="52" y="0"/>
                  </a:cubicBezTo>
                  <a:cubicBezTo>
                    <a:pt x="82" y="0"/>
                    <a:pt x="101" y="18"/>
                    <a:pt x="101" y="44"/>
                  </a:cubicBezTo>
                  <a:cubicBezTo>
                    <a:pt x="101" y="65"/>
                    <a:pt x="91" y="79"/>
                    <a:pt x="70" y="91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37" y="108"/>
                    <a:pt x="25" y="117"/>
                    <a:pt x="21" y="132"/>
                  </a:cubicBezTo>
                  <a:cubicBezTo>
                    <a:pt x="101" y="132"/>
                    <a:pt x="101" y="132"/>
                    <a:pt x="101" y="132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0" y="149"/>
                    <a:pt x="0" y="149"/>
                    <a:pt x="0" y="149"/>
                  </a:cubicBezTo>
                  <a:lnTo>
                    <a:pt x="0" y="14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390" name="Group 2968"/>
          <p:cNvGrpSpPr>
            <a:grpSpLocks/>
          </p:cNvGrpSpPr>
          <p:nvPr/>
        </p:nvGrpSpPr>
        <p:grpSpPr bwMode="auto">
          <a:xfrm>
            <a:off x="2235200" y="3282950"/>
            <a:ext cx="293688" cy="66675"/>
            <a:chOff x="2235772" y="3283152"/>
            <a:chExt cx="292723" cy="66697"/>
          </a:xfrm>
        </p:grpSpPr>
        <p:sp>
          <p:nvSpPr>
            <p:cNvPr id="2970" name="Freeform 161"/>
            <p:cNvSpPr>
              <a:spLocks noChangeArrowheads="1"/>
            </p:cNvSpPr>
            <p:nvPr/>
          </p:nvSpPr>
          <p:spPr bwMode="auto">
            <a:xfrm>
              <a:off x="2235772" y="3283152"/>
              <a:ext cx="45887" cy="65109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6 w 111"/>
                <a:gd name="T7" fmla="*/ 0 h 155"/>
                <a:gd name="T8" fmla="*/ 90 w 111"/>
                <a:gd name="T9" fmla="*/ 6 h 155"/>
                <a:gd name="T10" fmla="*/ 110 w 111"/>
                <a:gd name="T11" fmla="*/ 44 h 155"/>
                <a:gd name="T12" fmla="*/ 90 w 111"/>
                <a:gd name="T13" fmla="*/ 82 h 155"/>
                <a:gd name="T14" fmla="*/ 52 w 111"/>
                <a:gd name="T15" fmla="*/ 88 h 155"/>
                <a:gd name="T16" fmla="*/ 21 w 111"/>
                <a:gd name="T17" fmla="*/ 88 h 155"/>
                <a:gd name="T18" fmla="*/ 21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5 w 111"/>
                <a:gd name="T25" fmla="*/ 70 h 155"/>
                <a:gd name="T26" fmla="*/ 55 w 111"/>
                <a:gd name="T27" fmla="*/ 70 h 155"/>
                <a:gd name="T28" fmla="*/ 89 w 111"/>
                <a:gd name="T29" fmla="*/ 44 h 155"/>
                <a:gd name="T30" fmla="*/ 58 w 111"/>
                <a:gd name="T31" fmla="*/ 18 h 155"/>
                <a:gd name="T32" fmla="*/ 21 w 111"/>
                <a:gd name="T33" fmla="*/ 18 h 155"/>
                <a:gd name="T34" fmla="*/ 21 w 111"/>
                <a:gd name="T35" fmla="*/ 70 h 155"/>
                <a:gd name="T36" fmla="*/ 55 w 111"/>
                <a:gd name="T37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0"/>
                    <a:pt x="56" y="0"/>
                  </a:cubicBezTo>
                  <a:cubicBezTo>
                    <a:pt x="70" y="0"/>
                    <a:pt x="80" y="1"/>
                    <a:pt x="90" y="6"/>
                  </a:cubicBezTo>
                  <a:cubicBezTo>
                    <a:pt x="102" y="12"/>
                    <a:pt x="110" y="26"/>
                    <a:pt x="110" y="44"/>
                  </a:cubicBezTo>
                  <a:cubicBezTo>
                    <a:pt x="110" y="61"/>
                    <a:pt x="102" y="75"/>
                    <a:pt x="90" y="82"/>
                  </a:cubicBezTo>
                  <a:cubicBezTo>
                    <a:pt x="80" y="88"/>
                    <a:pt x="68" y="88"/>
                    <a:pt x="52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5" y="70"/>
                  </a:moveTo>
                  <a:lnTo>
                    <a:pt x="55" y="70"/>
                  </a:lnTo>
                  <a:cubicBezTo>
                    <a:pt x="78" y="70"/>
                    <a:pt x="89" y="64"/>
                    <a:pt x="89" y="44"/>
                  </a:cubicBezTo>
                  <a:cubicBezTo>
                    <a:pt x="89" y="26"/>
                    <a:pt x="79" y="18"/>
                    <a:pt x="58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5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1" name="Freeform 162"/>
            <p:cNvSpPr>
              <a:spLocks noChangeArrowheads="1"/>
            </p:cNvSpPr>
            <p:nvPr/>
          </p:nvSpPr>
          <p:spPr bwMode="auto">
            <a:xfrm>
              <a:off x="2287988" y="3300621"/>
              <a:ext cx="44304" cy="49228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59 h 120"/>
                <a:gd name="T6" fmla="*/ 53 w 107"/>
                <a:gd name="T7" fmla="*/ 119 h 120"/>
                <a:gd name="T8" fmla="*/ 0 w 107"/>
                <a:gd name="T9" fmla="*/ 59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8 w 107"/>
                <a:gd name="T17" fmla="*/ 59 h 120"/>
                <a:gd name="T18" fmla="*/ 53 w 107"/>
                <a:gd name="T19" fmla="*/ 17 h 120"/>
                <a:gd name="T20" fmla="*/ 19 w 107"/>
                <a:gd name="T21" fmla="*/ 59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2"/>
                    <a:pt x="106" y="59"/>
                  </a:cubicBezTo>
                  <a:cubicBezTo>
                    <a:pt x="106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59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2" name="Freeform 163"/>
            <p:cNvSpPr>
              <a:spLocks noChangeArrowheads="1"/>
            </p:cNvSpPr>
            <p:nvPr/>
          </p:nvSpPr>
          <p:spPr bwMode="auto">
            <a:xfrm>
              <a:off x="2341786" y="3283152"/>
              <a:ext cx="9494" cy="65109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3" name="Freeform 164"/>
            <p:cNvSpPr>
              <a:spLocks noChangeArrowheads="1"/>
            </p:cNvSpPr>
            <p:nvPr/>
          </p:nvSpPr>
          <p:spPr bwMode="auto">
            <a:xfrm>
              <a:off x="2362355" y="3283152"/>
              <a:ext cx="7912" cy="65109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1 h 155"/>
                <a:gd name="T6" fmla="*/ 0 w 20"/>
                <a:gd name="T7" fmla="*/ 21 h 155"/>
                <a:gd name="T8" fmla="*/ 0 w 20"/>
                <a:gd name="T9" fmla="*/ 0 h 155"/>
                <a:gd name="T10" fmla="*/ 0 w 20"/>
                <a:gd name="T11" fmla="*/ 41 h 155"/>
                <a:gd name="T12" fmla="*/ 19 w 20"/>
                <a:gd name="T13" fmla="*/ 41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19" y="41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4" name="Freeform 165"/>
            <p:cNvSpPr>
              <a:spLocks noChangeArrowheads="1"/>
            </p:cNvSpPr>
            <p:nvPr/>
          </p:nvSpPr>
          <p:spPr bwMode="auto">
            <a:xfrm>
              <a:off x="2378178" y="3300621"/>
              <a:ext cx="42722" cy="49228"/>
            </a:xfrm>
            <a:custGeom>
              <a:avLst/>
              <a:gdLst>
                <a:gd name="T0" fmla="*/ 51 w 100"/>
                <a:gd name="T1" fmla="*/ 17 h 120"/>
                <a:gd name="T2" fmla="*/ 51 w 100"/>
                <a:gd name="T3" fmla="*/ 17 h 120"/>
                <a:gd name="T4" fmla="*/ 18 w 100"/>
                <a:gd name="T5" fmla="*/ 59 h 120"/>
                <a:gd name="T6" fmla="*/ 50 w 100"/>
                <a:gd name="T7" fmla="*/ 101 h 120"/>
                <a:gd name="T8" fmla="*/ 80 w 100"/>
                <a:gd name="T9" fmla="*/ 75 h 120"/>
                <a:gd name="T10" fmla="*/ 99 w 100"/>
                <a:gd name="T11" fmla="*/ 75 h 120"/>
                <a:gd name="T12" fmla="*/ 49 w 100"/>
                <a:gd name="T13" fmla="*/ 119 h 120"/>
                <a:gd name="T14" fmla="*/ 0 w 100"/>
                <a:gd name="T15" fmla="*/ 59 h 120"/>
                <a:gd name="T16" fmla="*/ 51 w 100"/>
                <a:gd name="T17" fmla="*/ 0 h 120"/>
                <a:gd name="T18" fmla="*/ 98 w 100"/>
                <a:gd name="T19" fmla="*/ 41 h 120"/>
                <a:gd name="T20" fmla="*/ 80 w 100"/>
                <a:gd name="T21" fmla="*/ 41 h 120"/>
                <a:gd name="T22" fmla="*/ 51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1" y="17"/>
                  </a:moveTo>
                  <a:lnTo>
                    <a:pt x="51" y="17"/>
                  </a:lnTo>
                  <a:cubicBezTo>
                    <a:pt x="31" y="17"/>
                    <a:pt x="18" y="31"/>
                    <a:pt x="18" y="59"/>
                  </a:cubicBezTo>
                  <a:cubicBezTo>
                    <a:pt x="18" y="87"/>
                    <a:pt x="30" y="101"/>
                    <a:pt x="50" y="101"/>
                  </a:cubicBezTo>
                  <a:cubicBezTo>
                    <a:pt x="67" y="101"/>
                    <a:pt x="78" y="93"/>
                    <a:pt x="80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8" y="119"/>
                    <a:pt x="49" y="119"/>
                  </a:cubicBezTo>
                  <a:cubicBezTo>
                    <a:pt x="18" y="119"/>
                    <a:pt x="0" y="97"/>
                    <a:pt x="0" y="59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79" y="0"/>
                    <a:pt x="97" y="16"/>
                    <a:pt x="98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8" y="25"/>
                    <a:pt x="68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5" name="Freeform 166"/>
            <p:cNvSpPr>
              <a:spLocks noChangeArrowheads="1"/>
            </p:cNvSpPr>
            <p:nvPr/>
          </p:nvSpPr>
          <p:spPr bwMode="auto">
            <a:xfrm>
              <a:off x="2427229" y="3300621"/>
              <a:ext cx="42721" cy="49228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8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6" name="Freeform 167"/>
            <p:cNvSpPr>
              <a:spLocks noChangeArrowheads="1"/>
            </p:cNvSpPr>
            <p:nvPr/>
          </p:nvSpPr>
          <p:spPr bwMode="auto">
            <a:xfrm>
              <a:off x="2506343" y="3284741"/>
              <a:ext cx="22152" cy="63521"/>
            </a:xfrm>
            <a:custGeom>
              <a:avLst/>
              <a:gdLst>
                <a:gd name="T0" fmla="*/ 34 w 55"/>
                <a:gd name="T1" fmla="*/ 44 h 151"/>
                <a:gd name="T2" fmla="*/ 34 w 55"/>
                <a:gd name="T3" fmla="*/ 44 h 151"/>
                <a:gd name="T4" fmla="*/ 0 w 55"/>
                <a:gd name="T5" fmla="*/ 44 h 151"/>
                <a:gd name="T6" fmla="*/ 0 w 55"/>
                <a:gd name="T7" fmla="*/ 29 h 151"/>
                <a:gd name="T8" fmla="*/ 39 w 55"/>
                <a:gd name="T9" fmla="*/ 0 h 151"/>
                <a:gd name="T10" fmla="*/ 54 w 55"/>
                <a:gd name="T11" fmla="*/ 0 h 151"/>
                <a:gd name="T12" fmla="*/ 54 w 55"/>
                <a:gd name="T13" fmla="*/ 150 h 151"/>
                <a:gd name="T14" fmla="*/ 34 w 55"/>
                <a:gd name="T15" fmla="*/ 150 h 151"/>
                <a:gd name="T16" fmla="*/ 34 w 55"/>
                <a:gd name="T17" fmla="*/ 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1">
                  <a:moveTo>
                    <a:pt x="34" y="44"/>
                  </a:moveTo>
                  <a:lnTo>
                    <a:pt x="34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5" y="28"/>
                    <a:pt x="37" y="20"/>
                    <a:pt x="39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34" y="150"/>
                    <a:pt x="34" y="150"/>
                    <a:pt x="34" y="150"/>
                  </a:cubicBezTo>
                  <a:lnTo>
                    <a:pt x="34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391" name="Group 2976"/>
          <p:cNvGrpSpPr>
            <a:grpSpLocks/>
          </p:cNvGrpSpPr>
          <p:nvPr/>
        </p:nvGrpSpPr>
        <p:grpSpPr bwMode="auto">
          <a:xfrm>
            <a:off x="2079625" y="4233863"/>
            <a:ext cx="619125" cy="68262"/>
            <a:chOff x="2080147" y="4233577"/>
            <a:chExt cx="618795" cy="68549"/>
          </a:xfrm>
        </p:grpSpPr>
        <p:sp>
          <p:nvSpPr>
            <p:cNvPr id="2978" name="Freeform 168"/>
            <p:cNvSpPr>
              <a:spLocks noChangeArrowheads="1"/>
            </p:cNvSpPr>
            <p:nvPr/>
          </p:nvSpPr>
          <p:spPr bwMode="auto">
            <a:xfrm>
              <a:off x="2080147" y="4235171"/>
              <a:ext cx="46013" cy="65362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7 w 111"/>
                <a:gd name="T7" fmla="*/ 0 h 155"/>
                <a:gd name="T8" fmla="*/ 90 w 111"/>
                <a:gd name="T9" fmla="*/ 6 h 155"/>
                <a:gd name="T10" fmla="*/ 110 w 111"/>
                <a:gd name="T11" fmla="*/ 45 h 155"/>
                <a:gd name="T12" fmla="*/ 90 w 111"/>
                <a:gd name="T13" fmla="*/ 83 h 155"/>
                <a:gd name="T14" fmla="*/ 53 w 111"/>
                <a:gd name="T15" fmla="*/ 90 h 155"/>
                <a:gd name="T16" fmla="*/ 22 w 111"/>
                <a:gd name="T17" fmla="*/ 90 h 155"/>
                <a:gd name="T18" fmla="*/ 22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6 w 111"/>
                <a:gd name="T25" fmla="*/ 71 h 155"/>
                <a:gd name="T26" fmla="*/ 56 w 111"/>
                <a:gd name="T27" fmla="*/ 71 h 155"/>
                <a:gd name="T28" fmla="*/ 89 w 111"/>
                <a:gd name="T29" fmla="*/ 45 h 155"/>
                <a:gd name="T30" fmla="*/ 58 w 111"/>
                <a:gd name="T31" fmla="*/ 19 h 155"/>
                <a:gd name="T32" fmla="*/ 22 w 111"/>
                <a:gd name="T33" fmla="*/ 19 h 155"/>
                <a:gd name="T34" fmla="*/ 22 w 111"/>
                <a:gd name="T35" fmla="*/ 71 h 155"/>
                <a:gd name="T36" fmla="*/ 56 w 111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69" y="0"/>
                    <a:pt x="81" y="1"/>
                    <a:pt x="90" y="6"/>
                  </a:cubicBezTo>
                  <a:cubicBezTo>
                    <a:pt x="103" y="14"/>
                    <a:pt x="110" y="27"/>
                    <a:pt x="110" y="45"/>
                  </a:cubicBezTo>
                  <a:cubicBezTo>
                    <a:pt x="110" y="62"/>
                    <a:pt x="103" y="75"/>
                    <a:pt x="90" y="83"/>
                  </a:cubicBezTo>
                  <a:cubicBezTo>
                    <a:pt x="81" y="90"/>
                    <a:pt x="68" y="90"/>
                    <a:pt x="53" y="90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2" y="154"/>
                    <a:pt x="22" y="154"/>
                    <a:pt x="22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9" y="71"/>
                    <a:pt x="89" y="65"/>
                    <a:pt x="89" y="45"/>
                  </a:cubicBezTo>
                  <a:cubicBezTo>
                    <a:pt x="89" y="26"/>
                    <a:pt x="79" y="19"/>
                    <a:pt x="58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71"/>
                    <a:pt x="22" y="71"/>
                    <a:pt x="22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9" name="Freeform 169"/>
            <p:cNvSpPr>
              <a:spLocks noChangeArrowheads="1"/>
            </p:cNvSpPr>
            <p:nvPr/>
          </p:nvSpPr>
          <p:spPr bwMode="auto">
            <a:xfrm>
              <a:off x="2132507" y="4249519"/>
              <a:ext cx="42839" cy="51014"/>
            </a:xfrm>
            <a:custGeom>
              <a:avLst/>
              <a:gdLst>
                <a:gd name="T0" fmla="*/ 98 w 101"/>
                <a:gd name="T1" fmla="*/ 79 h 119"/>
                <a:gd name="T2" fmla="*/ 98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7 h 119"/>
                <a:gd name="T12" fmla="*/ 100 w 101"/>
                <a:gd name="T13" fmla="*/ 65 h 119"/>
                <a:gd name="T14" fmla="*/ 19 w 101"/>
                <a:gd name="T15" fmla="*/ 65 h 119"/>
                <a:gd name="T16" fmla="*/ 52 w 101"/>
                <a:gd name="T17" fmla="*/ 102 h 119"/>
                <a:gd name="T18" fmla="*/ 80 w 101"/>
                <a:gd name="T19" fmla="*/ 79 h 119"/>
                <a:gd name="T20" fmla="*/ 98 w 101"/>
                <a:gd name="T21" fmla="*/ 79 h 119"/>
                <a:gd name="T22" fmla="*/ 80 w 101"/>
                <a:gd name="T23" fmla="*/ 50 h 119"/>
                <a:gd name="T24" fmla="*/ 80 w 101"/>
                <a:gd name="T25" fmla="*/ 50 h 119"/>
                <a:gd name="T26" fmla="*/ 51 w 101"/>
                <a:gd name="T27" fmla="*/ 16 h 119"/>
                <a:gd name="T28" fmla="*/ 19 w 101"/>
                <a:gd name="T29" fmla="*/ 50 h 119"/>
                <a:gd name="T30" fmla="*/ 80 w 101"/>
                <a:gd name="T31" fmla="*/ 5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8" y="79"/>
                  </a:moveTo>
                  <a:lnTo>
                    <a:pt x="98" y="79"/>
                  </a:lnTo>
                  <a:cubicBezTo>
                    <a:pt x="94" y="104"/>
                    <a:pt x="76" y="118"/>
                    <a:pt x="50" y="118"/>
                  </a:cubicBezTo>
                  <a:cubicBezTo>
                    <a:pt x="18" y="118"/>
                    <a:pt x="0" y="96"/>
                    <a:pt x="0" y="60"/>
                  </a:cubicBezTo>
                  <a:cubicBezTo>
                    <a:pt x="0" y="21"/>
                    <a:pt x="18" y="0"/>
                    <a:pt x="50" y="0"/>
                  </a:cubicBezTo>
                  <a:cubicBezTo>
                    <a:pt x="82" y="0"/>
                    <a:pt x="100" y="20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8"/>
                    <a:pt x="32" y="102"/>
                    <a:pt x="52" y="102"/>
                  </a:cubicBezTo>
                  <a:cubicBezTo>
                    <a:pt x="66" y="102"/>
                    <a:pt x="77" y="93"/>
                    <a:pt x="80" y="79"/>
                  </a:cubicBezTo>
                  <a:lnTo>
                    <a:pt x="98" y="79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8"/>
                    <a:pt x="69" y="16"/>
                    <a:pt x="51" y="16"/>
                  </a:cubicBezTo>
                  <a:cubicBezTo>
                    <a:pt x="32" y="16"/>
                    <a:pt x="20" y="28"/>
                    <a:pt x="19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80" name="Freeform 170"/>
            <p:cNvSpPr>
              <a:spLocks noChangeArrowheads="1"/>
            </p:cNvSpPr>
            <p:nvPr/>
          </p:nvSpPr>
          <p:spPr bwMode="auto">
            <a:xfrm>
              <a:off x="2183280" y="4252707"/>
              <a:ext cx="25386" cy="47825"/>
            </a:xfrm>
            <a:custGeom>
              <a:avLst/>
              <a:gdLst>
                <a:gd name="T0" fmla="*/ 0 w 56"/>
                <a:gd name="T1" fmla="*/ 3 h 115"/>
                <a:gd name="T2" fmla="*/ 0 w 56"/>
                <a:gd name="T3" fmla="*/ 3 h 115"/>
                <a:gd name="T4" fmla="*/ 19 w 56"/>
                <a:gd name="T5" fmla="*/ 3 h 115"/>
                <a:gd name="T6" fmla="*/ 19 w 56"/>
                <a:gd name="T7" fmla="*/ 22 h 115"/>
                <a:gd name="T8" fmla="*/ 49 w 56"/>
                <a:gd name="T9" fmla="*/ 0 h 115"/>
                <a:gd name="T10" fmla="*/ 55 w 56"/>
                <a:gd name="T11" fmla="*/ 1 h 115"/>
                <a:gd name="T12" fmla="*/ 55 w 56"/>
                <a:gd name="T13" fmla="*/ 20 h 115"/>
                <a:gd name="T14" fmla="*/ 50 w 56"/>
                <a:gd name="T15" fmla="*/ 19 h 115"/>
                <a:gd name="T16" fmla="*/ 19 w 56"/>
                <a:gd name="T17" fmla="*/ 52 h 115"/>
                <a:gd name="T18" fmla="*/ 19 w 56"/>
                <a:gd name="T19" fmla="*/ 114 h 115"/>
                <a:gd name="T20" fmla="*/ 0 w 56"/>
                <a:gd name="T21" fmla="*/ 114 h 115"/>
                <a:gd name="T22" fmla="*/ 0 w 56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5">
                  <a:moveTo>
                    <a:pt x="0" y="3"/>
                  </a:moveTo>
                  <a:lnTo>
                    <a:pt x="0" y="3"/>
                  </a:lnTo>
                  <a:cubicBezTo>
                    <a:pt x="19" y="3"/>
                    <a:pt x="19" y="3"/>
                    <a:pt x="19" y="3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5" y="1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3" y="19"/>
                    <a:pt x="51" y="19"/>
                    <a:pt x="50" y="19"/>
                  </a:cubicBezTo>
                  <a:cubicBezTo>
                    <a:pt x="30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81" name="Freeform 171"/>
            <p:cNvSpPr>
              <a:spLocks noChangeArrowheads="1"/>
            </p:cNvSpPr>
            <p:nvPr/>
          </p:nvSpPr>
          <p:spPr bwMode="auto">
            <a:xfrm>
              <a:off x="2210253" y="4249519"/>
              <a:ext cx="38080" cy="51014"/>
            </a:xfrm>
            <a:custGeom>
              <a:avLst/>
              <a:gdLst>
                <a:gd name="T0" fmla="*/ 18 w 92"/>
                <a:gd name="T1" fmla="*/ 79 h 119"/>
                <a:gd name="T2" fmla="*/ 18 w 92"/>
                <a:gd name="T3" fmla="*/ 79 h 119"/>
                <a:gd name="T4" fmla="*/ 47 w 92"/>
                <a:gd name="T5" fmla="*/ 102 h 119"/>
                <a:gd name="T6" fmla="*/ 73 w 92"/>
                <a:gd name="T7" fmla="*/ 84 h 119"/>
                <a:gd name="T8" fmla="*/ 55 w 92"/>
                <a:gd name="T9" fmla="*/ 69 h 119"/>
                <a:gd name="T10" fmla="*/ 34 w 92"/>
                <a:gd name="T11" fmla="*/ 63 h 119"/>
                <a:gd name="T12" fmla="*/ 3 w 92"/>
                <a:gd name="T13" fmla="*/ 32 h 119"/>
                <a:gd name="T14" fmla="*/ 45 w 92"/>
                <a:gd name="T15" fmla="*/ 0 h 119"/>
                <a:gd name="T16" fmla="*/ 88 w 92"/>
                <a:gd name="T17" fmla="*/ 34 h 119"/>
                <a:gd name="T18" fmla="*/ 88 w 92"/>
                <a:gd name="T19" fmla="*/ 35 h 119"/>
                <a:gd name="T20" fmla="*/ 70 w 92"/>
                <a:gd name="T21" fmla="*/ 35 h 119"/>
                <a:gd name="T22" fmla="*/ 45 w 92"/>
                <a:gd name="T23" fmla="*/ 16 h 119"/>
                <a:gd name="T24" fmla="*/ 22 w 92"/>
                <a:gd name="T25" fmla="*/ 32 h 119"/>
                <a:gd name="T26" fmla="*/ 39 w 92"/>
                <a:gd name="T27" fmla="*/ 45 h 119"/>
                <a:gd name="T28" fmla="*/ 57 w 92"/>
                <a:gd name="T29" fmla="*/ 50 h 119"/>
                <a:gd name="T30" fmla="*/ 91 w 92"/>
                <a:gd name="T31" fmla="*/ 82 h 119"/>
                <a:gd name="T32" fmla="*/ 45 w 92"/>
                <a:gd name="T33" fmla="*/ 118 h 119"/>
                <a:gd name="T34" fmla="*/ 0 w 92"/>
                <a:gd name="T35" fmla="*/ 79 h 119"/>
                <a:gd name="T36" fmla="*/ 18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9"/>
                  </a:moveTo>
                  <a:lnTo>
                    <a:pt x="18" y="79"/>
                  </a:lnTo>
                  <a:cubicBezTo>
                    <a:pt x="20" y="94"/>
                    <a:pt x="29" y="102"/>
                    <a:pt x="47" y="102"/>
                  </a:cubicBezTo>
                  <a:cubicBezTo>
                    <a:pt x="62" y="102"/>
                    <a:pt x="73" y="94"/>
                    <a:pt x="73" y="84"/>
                  </a:cubicBezTo>
                  <a:cubicBezTo>
                    <a:pt x="73" y="74"/>
                    <a:pt x="66" y="71"/>
                    <a:pt x="55" y="69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3"/>
                    <a:pt x="18" y="0"/>
                    <a:pt x="45" y="0"/>
                  </a:cubicBezTo>
                  <a:cubicBezTo>
                    <a:pt x="72" y="0"/>
                    <a:pt x="88" y="13"/>
                    <a:pt x="88" y="34"/>
                  </a:cubicBezTo>
                  <a:cubicBezTo>
                    <a:pt x="88" y="34"/>
                    <a:pt x="88" y="34"/>
                    <a:pt x="88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22"/>
                    <a:pt x="60" y="16"/>
                    <a:pt x="45" y="16"/>
                  </a:cubicBezTo>
                  <a:cubicBezTo>
                    <a:pt x="29" y="16"/>
                    <a:pt x="22" y="21"/>
                    <a:pt x="22" y="32"/>
                  </a:cubicBezTo>
                  <a:cubicBezTo>
                    <a:pt x="22" y="40"/>
                    <a:pt x="27" y="42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2"/>
                    <a:pt x="91" y="82"/>
                  </a:cubicBezTo>
                  <a:cubicBezTo>
                    <a:pt x="91" y="105"/>
                    <a:pt x="75" y="118"/>
                    <a:pt x="45" y="118"/>
                  </a:cubicBezTo>
                  <a:cubicBezTo>
                    <a:pt x="15" y="118"/>
                    <a:pt x="0" y="105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82" name="Freeform 172"/>
            <p:cNvSpPr>
              <a:spLocks noChangeArrowheads="1"/>
            </p:cNvSpPr>
            <p:nvPr/>
          </p:nvSpPr>
          <p:spPr bwMode="auto">
            <a:xfrm>
              <a:off x="2256266" y="4249519"/>
              <a:ext cx="44426" cy="51014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8 w 107"/>
                <a:gd name="T17" fmla="*/ 59 h 119"/>
                <a:gd name="T18" fmla="*/ 53 w 107"/>
                <a:gd name="T19" fmla="*/ 16 h 119"/>
                <a:gd name="T20" fmla="*/ 19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1"/>
                    <a:pt x="106" y="59"/>
                  </a:cubicBezTo>
                  <a:cubicBezTo>
                    <a:pt x="106" y="96"/>
                    <a:pt x="87" y="118"/>
                    <a:pt x="53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2"/>
                    <a:pt x="75" y="16"/>
                    <a:pt x="53" y="16"/>
                  </a:cubicBezTo>
                  <a:cubicBezTo>
                    <a:pt x="31" y="16"/>
                    <a:pt x="19" y="32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83" name="Freeform 173"/>
            <p:cNvSpPr>
              <a:spLocks noChangeArrowheads="1"/>
            </p:cNvSpPr>
            <p:nvPr/>
          </p:nvSpPr>
          <p:spPr bwMode="auto">
            <a:xfrm>
              <a:off x="2310212" y="4252707"/>
              <a:ext cx="39666" cy="47825"/>
            </a:xfrm>
            <a:custGeom>
              <a:avLst/>
              <a:gdLst>
                <a:gd name="T0" fmla="*/ 75 w 95"/>
                <a:gd name="T1" fmla="*/ 45 h 115"/>
                <a:gd name="T2" fmla="*/ 75 w 95"/>
                <a:gd name="T3" fmla="*/ 45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9 w 95"/>
                <a:gd name="T15" fmla="*/ 3 h 115"/>
                <a:gd name="T16" fmla="*/ 19 w 95"/>
                <a:gd name="T17" fmla="*/ 18 h 115"/>
                <a:gd name="T18" fmla="*/ 54 w 95"/>
                <a:gd name="T19" fmla="*/ 0 h 115"/>
                <a:gd name="T20" fmla="*/ 89 w 95"/>
                <a:gd name="T21" fmla="*/ 15 h 115"/>
                <a:gd name="T22" fmla="*/ 94 w 95"/>
                <a:gd name="T23" fmla="*/ 41 h 115"/>
                <a:gd name="T24" fmla="*/ 94 w 95"/>
                <a:gd name="T25" fmla="*/ 47 h 115"/>
                <a:gd name="T26" fmla="*/ 94 w 95"/>
                <a:gd name="T27" fmla="*/ 114 h 115"/>
                <a:gd name="T28" fmla="*/ 75 w 95"/>
                <a:gd name="T29" fmla="*/ 114 h 115"/>
                <a:gd name="T30" fmla="*/ 75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5" y="45"/>
                  </a:moveTo>
                  <a:lnTo>
                    <a:pt x="75" y="45"/>
                  </a:lnTo>
                  <a:cubicBezTo>
                    <a:pt x="75" y="26"/>
                    <a:pt x="70" y="16"/>
                    <a:pt x="52" y="16"/>
                  </a:cubicBezTo>
                  <a:cubicBezTo>
                    <a:pt x="31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2" y="5"/>
                    <a:pt x="89" y="15"/>
                  </a:cubicBezTo>
                  <a:cubicBezTo>
                    <a:pt x="94" y="22"/>
                    <a:pt x="94" y="31"/>
                    <a:pt x="94" y="41"/>
                  </a:cubicBezTo>
                  <a:cubicBezTo>
                    <a:pt x="94" y="43"/>
                    <a:pt x="94" y="45"/>
                    <a:pt x="94" y="47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84" name="Freeform 174"/>
            <p:cNvSpPr>
              <a:spLocks noChangeArrowheads="1"/>
            </p:cNvSpPr>
            <p:nvPr/>
          </p:nvSpPr>
          <p:spPr bwMode="auto">
            <a:xfrm>
              <a:off x="2383198" y="4233577"/>
              <a:ext cx="60293" cy="68549"/>
            </a:xfrm>
            <a:custGeom>
              <a:avLst/>
              <a:gdLst>
                <a:gd name="T0" fmla="*/ 70 w 141"/>
                <a:gd name="T1" fmla="*/ 161 h 162"/>
                <a:gd name="T2" fmla="*/ 70 w 141"/>
                <a:gd name="T3" fmla="*/ 161 h 162"/>
                <a:gd name="T4" fmla="*/ 0 w 141"/>
                <a:gd name="T5" fmla="*/ 80 h 162"/>
                <a:gd name="T6" fmla="*/ 75 w 141"/>
                <a:gd name="T7" fmla="*/ 0 h 162"/>
                <a:gd name="T8" fmla="*/ 138 w 141"/>
                <a:gd name="T9" fmla="*/ 50 h 162"/>
                <a:gd name="T10" fmla="*/ 117 w 141"/>
                <a:gd name="T11" fmla="*/ 50 h 162"/>
                <a:gd name="T12" fmla="*/ 75 w 141"/>
                <a:gd name="T13" fmla="*/ 18 h 162"/>
                <a:gd name="T14" fmla="*/ 22 w 141"/>
                <a:gd name="T15" fmla="*/ 80 h 162"/>
                <a:gd name="T16" fmla="*/ 73 w 141"/>
                <a:gd name="T17" fmla="*/ 143 h 162"/>
                <a:gd name="T18" fmla="*/ 121 w 141"/>
                <a:gd name="T19" fmla="*/ 94 h 162"/>
                <a:gd name="T20" fmla="*/ 121 w 141"/>
                <a:gd name="T21" fmla="*/ 92 h 162"/>
                <a:gd name="T22" fmla="*/ 73 w 141"/>
                <a:gd name="T23" fmla="*/ 92 h 162"/>
                <a:gd name="T24" fmla="*/ 73 w 141"/>
                <a:gd name="T25" fmla="*/ 74 h 162"/>
                <a:gd name="T26" fmla="*/ 140 w 141"/>
                <a:gd name="T27" fmla="*/ 74 h 162"/>
                <a:gd name="T28" fmla="*/ 140 w 141"/>
                <a:gd name="T29" fmla="*/ 157 h 162"/>
                <a:gd name="T30" fmla="*/ 126 w 141"/>
                <a:gd name="T31" fmla="*/ 157 h 162"/>
                <a:gd name="T32" fmla="*/ 122 w 141"/>
                <a:gd name="T33" fmla="*/ 136 h 162"/>
                <a:gd name="T34" fmla="*/ 70 w 141"/>
                <a:gd name="T35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162">
                  <a:moveTo>
                    <a:pt x="70" y="161"/>
                  </a:moveTo>
                  <a:lnTo>
                    <a:pt x="70" y="161"/>
                  </a:lnTo>
                  <a:cubicBezTo>
                    <a:pt x="29" y="161"/>
                    <a:pt x="0" y="130"/>
                    <a:pt x="0" y="80"/>
                  </a:cubicBezTo>
                  <a:cubicBezTo>
                    <a:pt x="0" y="30"/>
                    <a:pt x="29" y="0"/>
                    <a:pt x="75" y="0"/>
                  </a:cubicBezTo>
                  <a:cubicBezTo>
                    <a:pt x="110" y="0"/>
                    <a:pt x="132" y="19"/>
                    <a:pt x="138" y="50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4" y="29"/>
                    <a:pt x="98" y="18"/>
                    <a:pt x="75" y="18"/>
                  </a:cubicBezTo>
                  <a:cubicBezTo>
                    <a:pt x="42" y="18"/>
                    <a:pt x="22" y="41"/>
                    <a:pt x="22" y="80"/>
                  </a:cubicBezTo>
                  <a:cubicBezTo>
                    <a:pt x="22" y="120"/>
                    <a:pt x="42" y="143"/>
                    <a:pt x="73" y="143"/>
                  </a:cubicBezTo>
                  <a:cubicBezTo>
                    <a:pt x="102" y="143"/>
                    <a:pt x="121" y="124"/>
                    <a:pt x="121" y="94"/>
                  </a:cubicBezTo>
                  <a:cubicBezTo>
                    <a:pt x="121" y="93"/>
                    <a:pt x="121" y="93"/>
                    <a:pt x="121" y="92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140" y="74"/>
                    <a:pt x="140" y="74"/>
                    <a:pt x="140" y="74"/>
                  </a:cubicBezTo>
                  <a:cubicBezTo>
                    <a:pt x="140" y="157"/>
                    <a:pt x="140" y="157"/>
                    <a:pt x="140" y="157"/>
                  </a:cubicBezTo>
                  <a:cubicBezTo>
                    <a:pt x="126" y="157"/>
                    <a:pt x="126" y="157"/>
                    <a:pt x="126" y="157"/>
                  </a:cubicBezTo>
                  <a:cubicBezTo>
                    <a:pt x="122" y="136"/>
                    <a:pt x="122" y="136"/>
                    <a:pt x="122" y="136"/>
                  </a:cubicBezTo>
                  <a:cubicBezTo>
                    <a:pt x="110" y="153"/>
                    <a:pt x="92" y="161"/>
                    <a:pt x="70" y="161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85" name="Freeform 175"/>
            <p:cNvSpPr>
              <a:spLocks noChangeArrowheads="1"/>
            </p:cNvSpPr>
            <p:nvPr/>
          </p:nvSpPr>
          <p:spPr bwMode="auto">
            <a:xfrm>
              <a:off x="2454597" y="4235171"/>
              <a:ext cx="9520" cy="65362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86" name="Freeform 176"/>
            <p:cNvSpPr>
              <a:spLocks noChangeArrowheads="1"/>
            </p:cNvSpPr>
            <p:nvPr/>
          </p:nvSpPr>
          <p:spPr bwMode="auto">
            <a:xfrm>
              <a:off x="2473637" y="4249519"/>
              <a:ext cx="44426" cy="51014"/>
            </a:xfrm>
            <a:custGeom>
              <a:avLst/>
              <a:gdLst>
                <a:gd name="T0" fmla="*/ 36 w 106"/>
                <a:gd name="T1" fmla="*/ 118 h 119"/>
                <a:gd name="T2" fmla="*/ 36 w 106"/>
                <a:gd name="T3" fmla="*/ 118 h 119"/>
                <a:gd name="T4" fmla="*/ 0 w 106"/>
                <a:gd name="T5" fmla="*/ 85 h 119"/>
                <a:gd name="T6" fmla="*/ 38 w 106"/>
                <a:gd name="T7" fmla="*/ 50 h 119"/>
                <a:gd name="T8" fmla="*/ 68 w 106"/>
                <a:gd name="T9" fmla="*/ 45 h 119"/>
                <a:gd name="T10" fmla="*/ 73 w 106"/>
                <a:gd name="T11" fmla="*/ 34 h 119"/>
                <a:gd name="T12" fmla="*/ 48 w 106"/>
                <a:gd name="T13" fmla="*/ 16 h 119"/>
                <a:gd name="T14" fmla="*/ 22 w 106"/>
                <a:gd name="T15" fmla="*/ 37 h 119"/>
                <a:gd name="T16" fmla="*/ 5 w 106"/>
                <a:gd name="T17" fmla="*/ 37 h 119"/>
                <a:gd name="T18" fmla="*/ 5 w 106"/>
                <a:gd name="T19" fmla="*/ 36 h 119"/>
                <a:gd name="T20" fmla="*/ 49 w 106"/>
                <a:gd name="T21" fmla="*/ 0 h 119"/>
                <a:gd name="T22" fmla="*/ 93 w 106"/>
                <a:gd name="T23" fmla="*/ 34 h 119"/>
                <a:gd name="T24" fmla="*/ 93 w 106"/>
                <a:gd name="T25" fmla="*/ 90 h 119"/>
                <a:gd name="T26" fmla="*/ 100 w 106"/>
                <a:gd name="T27" fmla="*/ 102 h 119"/>
                <a:gd name="T28" fmla="*/ 105 w 106"/>
                <a:gd name="T29" fmla="*/ 101 h 119"/>
                <a:gd name="T30" fmla="*/ 105 w 106"/>
                <a:gd name="T31" fmla="*/ 115 h 119"/>
                <a:gd name="T32" fmla="*/ 94 w 106"/>
                <a:gd name="T33" fmla="*/ 117 h 119"/>
                <a:gd name="T34" fmla="*/ 76 w 106"/>
                <a:gd name="T35" fmla="*/ 101 h 119"/>
                <a:gd name="T36" fmla="*/ 76 w 106"/>
                <a:gd name="T37" fmla="*/ 101 h 119"/>
                <a:gd name="T38" fmla="*/ 36 w 106"/>
                <a:gd name="T39" fmla="*/ 118 h 119"/>
                <a:gd name="T40" fmla="*/ 38 w 106"/>
                <a:gd name="T41" fmla="*/ 66 h 119"/>
                <a:gd name="T42" fmla="*/ 38 w 106"/>
                <a:gd name="T43" fmla="*/ 66 h 119"/>
                <a:gd name="T44" fmla="*/ 19 w 106"/>
                <a:gd name="T45" fmla="*/ 85 h 119"/>
                <a:gd name="T46" fmla="*/ 39 w 106"/>
                <a:gd name="T47" fmla="*/ 102 h 119"/>
                <a:gd name="T48" fmla="*/ 73 w 106"/>
                <a:gd name="T49" fmla="*/ 74 h 119"/>
                <a:gd name="T50" fmla="*/ 73 w 106"/>
                <a:gd name="T51" fmla="*/ 58 h 119"/>
                <a:gd name="T52" fmla="*/ 38 w 106"/>
                <a:gd name="T5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6" y="118"/>
                  </a:moveTo>
                  <a:lnTo>
                    <a:pt x="36" y="118"/>
                  </a:lnTo>
                  <a:cubicBezTo>
                    <a:pt x="13" y="118"/>
                    <a:pt x="0" y="106"/>
                    <a:pt x="0" y="85"/>
                  </a:cubicBezTo>
                  <a:cubicBezTo>
                    <a:pt x="0" y="64"/>
                    <a:pt x="12" y="53"/>
                    <a:pt x="38" y="50"/>
                  </a:cubicBezTo>
                  <a:cubicBezTo>
                    <a:pt x="54" y="48"/>
                    <a:pt x="64" y="47"/>
                    <a:pt x="68" y="45"/>
                  </a:cubicBezTo>
                  <a:cubicBezTo>
                    <a:pt x="73" y="43"/>
                    <a:pt x="73" y="41"/>
                    <a:pt x="73" y="34"/>
                  </a:cubicBezTo>
                  <a:cubicBezTo>
                    <a:pt x="73" y="22"/>
                    <a:pt x="65" y="16"/>
                    <a:pt x="48" y="16"/>
                  </a:cubicBezTo>
                  <a:cubicBezTo>
                    <a:pt x="31" y="16"/>
                    <a:pt x="22" y="23"/>
                    <a:pt x="22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4"/>
                    <a:pt x="21" y="0"/>
                    <a:pt x="49" y="0"/>
                  </a:cubicBezTo>
                  <a:cubicBezTo>
                    <a:pt x="80" y="0"/>
                    <a:pt x="93" y="11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8"/>
                    <a:pt x="93" y="102"/>
                    <a:pt x="100" y="102"/>
                  </a:cubicBezTo>
                  <a:cubicBezTo>
                    <a:pt x="102" y="102"/>
                    <a:pt x="103" y="102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0" y="116"/>
                    <a:pt x="97" y="117"/>
                    <a:pt x="94" y="117"/>
                  </a:cubicBezTo>
                  <a:cubicBezTo>
                    <a:pt x="82" y="117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4" y="112"/>
                    <a:pt x="51" y="118"/>
                    <a:pt x="36" y="118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4" y="68"/>
                    <a:pt x="19" y="73"/>
                    <a:pt x="19" y="85"/>
                  </a:cubicBezTo>
                  <a:cubicBezTo>
                    <a:pt x="19" y="95"/>
                    <a:pt x="26" y="102"/>
                    <a:pt x="39" y="102"/>
                  </a:cubicBezTo>
                  <a:cubicBezTo>
                    <a:pt x="60" y="102"/>
                    <a:pt x="73" y="90"/>
                    <a:pt x="73" y="74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64" y="63"/>
                    <a:pt x="52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87" name="Freeform 177"/>
            <p:cNvSpPr>
              <a:spLocks noChangeArrowheads="1"/>
            </p:cNvSpPr>
            <p:nvPr/>
          </p:nvSpPr>
          <p:spPr bwMode="auto">
            <a:xfrm>
              <a:off x="2521237" y="4249519"/>
              <a:ext cx="38080" cy="51014"/>
            </a:xfrm>
            <a:custGeom>
              <a:avLst/>
              <a:gdLst>
                <a:gd name="T0" fmla="*/ 18 w 92"/>
                <a:gd name="T1" fmla="*/ 79 h 119"/>
                <a:gd name="T2" fmla="*/ 18 w 92"/>
                <a:gd name="T3" fmla="*/ 79 h 119"/>
                <a:gd name="T4" fmla="*/ 46 w 92"/>
                <a:gd name="T5" fmla="*/ 102 h 119"/>
                <a:gd name="T6" fmla="*/ 72 w 92"/>
                <a:gd name="T7" fmla="*/ 84 h 119"/>
                <a:gd name="T8" fmla="*/ 55 w 92"/>
                <a:gd name="T9" fmla="*/ 69 h 119"/>
                <a:gd name="T10" fmla="*/ 34 w 92"/>
                <a:gd name="T11" fmla="*/ 63 h 119"/>
                <a:gd name="T12" fmla="*/ 3 w 92"/>
                <a:gd name="T13" fmla="*/ 32 h 119"/>
                <a:gd name="T14" fmla="*/ 45 w 92"/>
                <a:gd name="T15" fmla="*/ 0 h 119"/>
                <a:gd name="T16" fmla="*/ 89 w 92"/>
                <a:gd name="T17" fmla="*/ 34 h 119"/>
                <a:gd name="T18" fmla="*/ 89 w 92"/>
                <a:gd name="T19" fmla="*/ 35 h 119"/>
                <a:gd name="T20" fmla="*/ 70 w 92"/>
                <a:gd name="T21" fmla="*/ 35 h 119"/>
                <a:gd name="T22" fmla="*/ 45 w 92"/>
                <a:gd name="T23" fmla="*/ 16 h 119"/>
                <a:gd name="T24" fmla="*/ 22 w 92"/>
                <a:gd name="T25" fmla="*/ 32 h 119"/>
                <a:gd name="T26" fmla="*/ 39 w 92"/>
                <a:gd name="T27" fmla="*/ 45 h 119"/>
                <a:gd name="T28" fmla="*/ 57 w 92"/>
                <a:gd name="T29" fmla="*/ 50 h 119"/>
                <a:gd name="T30" fmla="*/ 91 w 92"/>
                <a:gd name="T31" fmla="*/ 82 h 119"/>
                <a:gd name="T32" fmla="*/ 45 w 92"/>
                <a:gd name="T33" fmla="*/ 118 h 119"/>
                <a:gd name="T34" fmla="*/ 0 w 92"/>
                <a:gd name="T35" fmla="*/ 79 h 119"/>
                <a:gd name="T36" fmla="*/ 18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9"/>
                  </a:moveTo>
                  <a:lnTo>
                    <a:pt x="18" y="79"/>
                  </a:lnTo>
                  <a:cubicBezTo>
                    <a:pt x="19" y="94"/>
                    <a:pt x="29" y="102"/>
                    <a:pt x="46" y="102"/>
                  </a:cubicBezTo>
                  <a:cubicBezTo>
                    <a:pt x="63" y="102"/>
                    <a:pt x="72" y="94"/>
                    <a:pt x="72" y="84"/>
                  </a:cubicBezTo>
                  <a:cubicBezTo>
                    <a:pt x="72" y="74"/>
                    <a:pt x="67" y="71"/>
                    <a:pt x="55" y="69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3" y="58"/>
                    <a:pt x="3" y="51"/>
                    <a:pt x="3" y="32"/>
                  </a:cubicBezTo>
                  <a:cubicBezTo>
                    <a:pt x="3" y="13"/>
                    <a:pt x="18" y="0"/>
                    <a:pt x="45" y="0"/>
                  </a:cubicBezTo>
                  <a:cubicBezTo>
                    <a:pt x="71" y="0"/>
                    <a:pt x="89" y="13"/>
                    <a:pt x="89" y="34"/>
                  </a:cubicBezTo>
                  <a:cubicBezTo>
                    <a:pt x="89" y="34"/>
                    <a:pt x="89" y="34"/>
                    <a:pt x="89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9" y="22"/>
                    <a:pt x="59" y="16"/>
                    <a:pt x="45" y="16"/>
                  </a:cubicBezTo>
                  <a:cubicBezTo>
                    <a:pt x="29" y="16"/>
                    <a:pt x="22" y="21"/>
                    <a:pt x="22" y="32"/>
                  </a:cubicBezTo>
                  <a:cubicBezTo>
                    <a:pt x="22" y="40"/>
                    <a:pt x="27" y="42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2"/>
                    <a:pt x="91" y="82"/>
                  </a:cubicBezTo>
                  <a:cubicBezTo>
                    <a:pt x="91" y="105"/>
                    <a:pt x="74" y="118"/>
                    <a:pt x="45" y="118"/>
                  </a:cubicBezTo>
                  <a:cubicBezTo>
                    <a:pt x="16" y="118"/>
                    <a:pt x="0" y="105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88" name="Freeform 178"/>
            <p:cNvSpPr>
              <a:spLocks noChangeArrowheads="1"/>
            </p:cNvSpPr>
            <p:nvPr/>
          </p:nvSpPr>
          <p:spPr bwMode="auto">
            <a:xfrm>
              <a:off x="2565663" y="4249519"/>
              <a:ext cx="38080" cy="51014"/>
            </a:xfrm>
            <a:custGeom>
              <a:avLst/>
              <a:gdLst>
                <a:gd name="T0" fmla="*/ 19 w 93"/>
                <a:gd name="T1" fmla="*/ 79 h 119"/>
                <a:gd name="T2" fmla="*/ 19 w 93"/>
                <a:gd name="T3" fmla="*/ 79 h 119"/>
                <a:gd name="T4" fmla="*/ 47 w 93"/>
                <a:gd name="T5" fmla="*/ 102 h 119"/>
                <a:gd name="T6" fmla="*/ 73 w 93"/>
                <a:gd name="T7" fmla="*/ 84 h 119"/>
                <a:gd name="T8" fmla="*/ 56 w 93"/>
                <a:gd name="T9" fmla="*/ 69 h 119"/>
                <a:gd name="T10" fmla="*/ 36 w 93"/>
                <a:gd name="T11" fmla="*/ 63 h 119"/>
                <a:gd name="T12" fmla="*/ 3 w 93"/>
                <a:gd name="T13" fmla="*/ 32 h 119"/>
                <a:gd name="T14" fmla="*/ 46 w 93"/>
                <a:gd name="T15" fmla="*/ 0 h 119"/>
                <a:gd name="T16" fmla="*/ 89 w 93"/>
                <a:gd name="T17" fmla="*/ 34 h 119"/>
                <a:gd name="T18" fmla="*/ 89 w 93"/>
                <a:gd name="T19" fmla="*/ 35 h 119"/>
                <a:gd name="T20" fmla="*/ 71 w 93"/>
                <a:gd name="T21" fmla="*/ 35 h 119"/>
                <a:gd name="T22" fmla="*/ 46 w 93"/>
                <a:gd name="T23" fmla="*/ 16 h 119"/>
                <a:gd name="T24" fmla="*/ 22 w 93"/>
                <a:gd name="T25" fmla="*/ 32 h 119"/>
                <a:gd name="T26" fmla="*/ 40 w 93"/>
                <a:gd name="T27" fmla="*/ 45 h 119"/>
                <a:gd name="T28" fmla="*/ 59 w 93"/>
                <a:gd name="T29" fmla="*/ 50 h 119"/>
                <a:gd name="T30" fmla="*/ 92 w 93"/>
                <a:gd name="T31" fmla="*/ 82 h 119"/>
                <a:gd name="T32" fmla="*/ 46 w 93"/>
                <a:gd name="T33" fmla="*/ 118 h 119"/>
                <a:gd name="T34" fmla="*/ 0 w 93"/>
                <a:gd name="T35" fmla="*/ 79 h 119"/>
                <a:gd name="T36" fmla="*/ 19 w 93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9" y="79"/>
                  </a:moveTo>
                  <a:lnTo>
                    <a:pt x="19" y="79"/>
                  </a:lnTo>
                  <a:cubicBezTo>
                    <a:pt x="20" y="94"/>
                    <a:pt x="29" y="102"/>
                    <a:pt x="47" y="102"/>
                  </a:cubicBezTo>
                  <a:cubicBezTo>
                    <a:pt x="64" y="102"/>
                    <a:pt x="73" y="94"/>
                    <a:pt x="73" y="84"/>
                  </a:cubicBezTo>
                  <a:cubicBezTo>
                    <a:pt x="73" y="74"/>
                    <a:pt x="68" y="71"/>
                    <a:pt x="56" y="69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14" y="58"/>
                    <a:pt x="3" y="51"/>
                    <a:pt x="3" y="32"/>
                  </a:cubicBezTo>
                  <a:cubicBezTo>
                    <a:pt x="3" y="13"/>
                    <a:pt x="19" y="0"/>
                    <a:pt x="46" y="0"/>
                  </a:cubicBezTo>
                  <a:cubicBezTo>
                    <a:pt x="72" y="0"/>
                    <a:pt x="89" y="13"/>
                    <a:pt x="89" y="34"/>
                  </a:cubicBezTo>
                  <a:cubicBezTo>
                    <a:pt x="89" y="34"/>
                    <a:pt x="89" y="34"/>
                    <a:pt x="89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0" y="22"/>
                    <a:pt x="61" y="16"/>
                    <a:pt x="46" y="16"/>
                  </a:cubicBezTo>
                  <a:cubicBezTo>
                    <a:pt x="30" y="16"/>
                    <a:pt x="22" y="21"/>
                    <a:pt x="22" y="32"/>
                  </a:cubicBezTo>
                  <a:cubicBezTo>
                    <a:pt x="22" y="40"/>
                    <a:pt x="28" y="42"/>
                    <a:pt x="40" y="45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81" y="55"/>
                    <a:pt x="92" y="62"/>
                    <a:pt x="92" y="82"/>
                  </a:cubicBezTo>
                  <a:cubicBezTo>
                    <a:pt x="92" y="105"/>
                    <a:pt x="75" y="118"/>
                    <a:pt x="46" y="118"/>
                  </a:cubicBezTo>
                  <a:cubicBezTo>
                    <a:pt x="17" y="118"/>
                    <a:pt x="1" y="105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89" name="Freeform 179"/>
            <p:cNvSpPr>
              <a:spLocks noChangeArrowheads="1"/>
            </p:cNvSpPr>
            <p:nvPr/>
          </p:nvSpPr>
          <p:spPr bwMode="auto">
            <a:xfrm>
              <a:off x="2611677" y="4249519"/>
              <a:ext cx="42839" cy="51014"/>
            </a:xfrm>
            <a:custGeom>
              <a:avLst/>
              <a:gdLst>
                <a:gd name="T0" fmla="*/ 98 w 100"/>
                <a:gd name="T1" fmla="*/ 79 h 119"/>
                <a:gd name="T2" fmla="*/ 98 w 100"/>
                <a:gd name="T3" fmla="*/ 79 h 119"/>
                <a:gd name="T4" fmla="*/ 50 w 100"/>
                <a:gd name="T5" fmla="*/ 118 h 119"/>
                <a:gd name="T6" fmla="*/ 0 w 100"/>
                <a:gd name="T7" fmla="*/ 60 h 119"/>
                <a:gd name="T8" fmla="*/ 50 w 100"/>
                <a:gd name="T9" fmla="*/ 0 h 119"/>
                <a:gd name="T10" fmla="*/ 99 w 100"/>
                <a:gd name="T11" fmla="*/ 57 h 119"/>
                <a:gd name="T12" fmla="*/ 99 w 100"/>
                <a:gd name="T13" fmla="*/ 65 h 119"/>
                <a:gd name="T14" fmla="*/ 18 w 100"/>
                <a:gd name="T15" fmla="*/ 65 h 119"/>
                <a:gd name="T16" fmla="*/ 51 w 100"/>
                <a:gd name="T17" fmla="*/ 102 h 119"/>
                <a:gd name="T18" fmla="*/ 80 w 100"/>
                <a:gd name="T19" fmla="*/ 79 h 119"/>
                <a:gd name="T20" fmla="*/ 98 w 100"/>
                <a:gd name="T21" fmla="*/ 79 h 119"/>
                <a:gd name="T22" fmla="*/ 80 w 100"/>
                <a:gd name="T23" fmla="*/ 50 h 119"/>
                <a:gd name="T24" fmla="*/ 80 w 100"/>
                <a:gd name="T25" fmla="*/ 50 h 119"/>
                <a:gd name="T26" fmla="*/ 50 w 100"/>
                <a:gd name="T27" fmla="*/ 16 h 119"/>
                <a:gd name="T28" fmla="*/ 18 w 100"/>
                <a:gd name="T29" fmla="*/ 50 h 119"/>
                <a:gd name="T30" fmla="*/ 80 w 100"/>
                <a:gd name="T31" fmla="*/ 5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119">
                  <a:moveTo>
                    <a:pt x="98" y="79"/>
                  </a:moveTo>
                  <a:lnTo>
                    <a:pt x="98" y="79"/>
                  </a:lnTo>
                  <a:cubicBezTo>
                    <a:pt x="94" y="104"/>
                    <a:pt x="76" y="118"/>
                    <a:pt x="50" y="118"/>
                  </a:cubicBezTo>
                  <a:cubicBezTo>
                    <a:pt x="18" y="118"/>
                    <a:pt x="0" y="96"/>
                    <a:pt x="0" y="60"/>
                  </a:cubicBezTo>
                  <a:cubicBezTo>
                    <a:pt x="0" y="21"/>
                    <a:pt x="18" y="0"/>
                    <a:pt x="50" y="0"/>
                  </a:cubicBezTo>
                  <a:cubicBezTo>
                    <a:pt x="81" y="0"/>
                    <a:pt x="99" y="20"/>
                    <a:pt x="99" y="57"/>
                  </a:cubicBezTo>
                  <a:cubicBezTo>
                    <a:pt x="99" y="59"/>
                    <a:pt x="99" y="62"/>
                    <a:pt x="99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88"/>
                    <a:pt x="31" y="102"/>
                    <a:pt x="51" y="102"/>
                  </a:cubicBezTo>
                  <a:cubicBezTo>
                    <a:pt x="66" y="102"/>
                    <a:pt x="77" y="93"/>
                    <a:pt x="80" y="79"/>
                  </a:cubicBezTo>
                  <a:lnTo>
                    <a:pt x="98" y="79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8"/>
                    <a:pt x="69" y="16"/>
                    <a:pt x="50" y="16"/>
                  </a:cubicBezTo>
                  <a:cubicBezTo>
                    <a:pt x="31" y="16"/>
                    <a:pt x="20" y="28"/>
                    <a:pt x="18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90" name="Freeform 180"/>
            <p:cNvSpPr>
              <a:spLocks noChangeArrowheads="1"/>
            </p:cNvSpPr>
            <p:nvPr/>
          </p:nvSpPr>
          <p:spPr bwMode="auto">
            <a:xfrm>
              <a:off x="2659276" y="4249519"/>
              <a:ext cx="39666" cy="51014"/>
            </a:xfrm>
            <a:custGeom>
              <a:avLst/>
              <a:gdLst>
                <a:gd name="T0" fmla="*/ 18 w 92"/>
                <a:gd name="T1" fmla="*/ 79 h 119"/>
                <a:gd name="T2" fmla="*/ 18 w 92"/>
                <a:gd name="T3" fmla="*/ 79 h 119"/>
                <a:gd name="T4" fmla="*/ 46 w 92"/>
                <a:gd name="T5" fmla="*/ 102 h 119"/>
                <a:gd name="T6" fmla="*/ 72 w 92"/>
                <a:gd name="T7" fmla="*/ 84 h 119"/>
                <a:gd name="T8" fmla="*/ 55 w 92"/>
                <a:gd name="T9" fmla="*/ 69 h 119"/>
                <a:gd name="T10" fmla="*/ 34 w 92"/>
                <a:gd name="T11" fmla="*/ 63 h 119"/>
                <a:gd name="T12" fmla="*/ 2 w 92"/>
                <a:gd name="T13" fmla="*/ 32 h 119"/>
                <a:gd name="T14" fmla="*/ 45 w 92"/>
                <a:gd name="T15" fmla="*/ 0 h 119"/>
                <a:gd name="T16" fmla="*/ 88 w 92"/>
                <a:gd name="T17" fmla="*/ 34 h 119"/>
                <a:gd name="T18" fmla="*/ 88 w 92"/>
                <a:gd name="T19" fmla="*/ 35 h 119"/>
                <a:gd name="T20" fmla="*/ 70 w 92"/>
                <a:gd name="T21" fmla="*/ 35 h 119"/>
                <a:gd name="T22" fmla="*/ 45 w 92"/>
                <a:gd name="T23" fmla="*/ 16 h 119"/>
                <a:gd name="T24" fmla="*/ 21 w 92"/>
                <a:gd name="T25" fmla="*/ 32 h 119"/>
                <a:gd name="T26" fmla="*/ 39 w 92"/>
                <a:gd name="T27" fmla="*/ 45 h 119"/>
                <a:gd name="T28" fmla="*/ 57 w 92"/>
                <a:gd name="T29" fmla="*/ 50 h 119"/>
                <a:gd name="T30" fmla="*/ 91 w 92"/>
                <a:gd name="T31" fmla="*/ 82 h 119"/>
                <a:gd name="T32" fmla="*/ 45 w 92"/>
                <a:gd name="T33" fmla="*/ 118 h 119"/>
                <a:gd name="T34" fmla="*/ 0 w 92"/>
                <a:gd name="T35" fmla="*/ 79 h 119"/>
                <a:gd name="T36" fmla="*/ 18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9"/>
                  </a:moveTo>
                  <a:lnTo>
                    <a:pt x="18" y="79"/>
                  </a:lnTo>
                  <a:cubicBezTo>
                    <a:pt x="19" y="94"/>
                    <a:pt x="28" y="102"/>
                    <a:pt x="46" y="102"/>
                  </a:cubicBezTo>
                  <a:cubicBezTo>
                    <a:pt x="63" y="102"/>
                    <a:pt x="72" y="94"/>
                    <a:pt x="72" y="84"/>
                  </a:cubicBezTo>
                  <a:cubicBezTo>
                    <a:pt x="72" y="74"/>
                    <a:pt x="67" y="71"/>
                    <a:pt x="55" y="69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3" y="58"/>
                    <a:pt x="2" y="51"/>
                    <a:pt x="2" y="32"/>
                  </a:cubicBezTo>
                  <a:cubicBezTo>
                    <a:pt x="2" y="13"/>
                    <a:pt x="18" y="0"/>
                    <a:pt x="45" y="0"/>
                  </a:cubicBezTo>
                  <a:cubicBezTo>
                    <a:pt x="71" y="0"/>
                    <a:pt x="88" y="13"/>
                    <a:pt x="88" y="34"/>
                  </a:cubicBezTo>
                  <a:cubicBezTo>
                    <a:pt x="88" y="34"/>
                    <a:pt x="88" y="34"/>
                    <a:pt x="88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9" y="22"/>
                    <a:pt x="59" y="16"/>
                    <a:pt x="45" y="16"/>
                  </a:cubicBezTo>
                  <a:cubicBezTo>
                    <a:pt x="29" y="16"/>
                    <a:pt x="21" y="21"/>
                    <a:pt x="21" y="32"/>
                  </a:cubicBezTo>
                  <a:cubicBezTo>
                    <a:pt x="21" y="40"/>
                    <a:pt x="27" y="42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2"/>
                    <a:pt x="91" y="82"/>
                  </a:cubicBezTo>
                  <a:cubicBezTo>
                    <a:pt x="91" y="105"/>
                    <a:pt x="74" y="118"/>
                    <a:pt x="45" y="118"/>
                  </a:cubicBezTo>
                  <a:cubicBezTo>
                    <a:pt x="16" y="118"/>
                    <a:pt x="0" y="105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392" name="Group 2990"/>
          <p:cNvGrpSpPr>
            <a:grpSpLocks/>
          </p:cNvGrpSpPr>
          <p:nvPr/>
        </p:nvGrpSpPr>
        <p:grpSpPr bwMode="auto">
          <a:xfrm>
            <a:off x="2179638" y="5186363"/>
            <a:ext cx="422275" cy="68262"/>
            <a:chOff x="2180191" y="5185854"/>
            <a:chExt cx="422411" cy="68549"/>
          </a:xfrm>
        </p:grpSpPr>
        <p:sp>
          <p:nvSpPr>
            <p:cNvPr id="2992" name="Freeform 181"/>
            <p:cNvSpPr>
              <a:spLocks noChangeArrowheads="1"/>
            </p:cNvSpPr>
            <p:nvPr/>
          </p:nvSpPr>
          <p:spPr bwMode="auto">
            <a:xfrm>
              <a:off x="2180191" y="5185854"/>
              <a:ext cx="52404" cy="65361"/>
            </a:xfrm>
            <a:custGeom>
              <a:avLst/>
              <a:gdLst>
                <a:gd name="T0" fmla="*/ 0 w 123"/>
                <a:gd name="T1" fmla="*/ 0 h 155"/>
                <a:gd name="T2" fmla="*/ 21 w 123"/>
                <a:gd name="T3" fmla="*/ 0 h 155"/>
                <a:gd name="T4" fmla="*/ 21 w 123"/>
                <a:gd name="T5" fmla="*/ 63 h 155"/>
                <a:gd name="T6" fmla="*/ 100 w 123"/>
                <a:gd name="T7" fmla="*/ 63 h 155"/>
                <a:gd name="T8" fmla="*/ 100 w 123"/>
                <a:gd name="T9" fmla="*/ 0 h 155"/>
                <a:gd name="T10" fmla="*/ 122 w 123"/>
                <a:gd name="T11" fmla="*/ 0 h 155"/>
                <a:gd name="T12" fmla="*/ 122 w 123"/>
                <a:gd name="T13" fmla="*/ 154 h 155"/>
                <a:gd name="T14" fmla="*/ 100 w 123"/>
                <a:gd name="T15" fmla="*/ 154 h 155"/>
                <a:gd name="T16" fmla="*/ 100 w 123"/>
                <a:gd name="T17" fmla="*/ 82 h 155"/>
                <a:gd name="T18" fmla="*/ 21 w 123"/>
                <a:gd name="T19" fmla="*/ 82 h 155"/>
                <a:gd name="T20" fmla="*/ 21 w 123"/>
                <a:gd name="T21" fmla="*/ 154 h 155"/>
                <a:gd name="T22" fmla="*/ 0 w 123"/>
                <a:gd name="T23" fmla="*/ 154 h 155"/>
                <a:gd name="T24" fmla="*/ 0 w 12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55">
                  <a:moveTo>
                    <a:pt x="0" y="0"/>
                  </a:moveTo>
                  <a:lnTo>
                    <a:pt x="21" y="0"/>
                  </a:lnTo>
                  <a:lnTo>
                    <a:pt x="21" y="63"/>
                  </a:lnTo>
                  <a:lnTo>
                    <a:pt x="100" y="63"/>
                  </a:lnTo>
                  <a:lnTo>
                    <a:pt x="100" y="0"/>
                  </a:lnTo>
                  <a:lnTo>
                    <a:pt x="122" y="0"/>
                  </a:lnTo>
                  <a:lnTo>
                    <a:pt x="122" y="154"/>
                  </a:lnTo>
                  <a:lnTo>
                    <a:pt x="100" y="154"/>
                  </a:lnTo>
                  <a:lnTo>
                    <a:pt x="100" y="82"/>
                  </a:lnTo>
                  <a:lnTo>
                    <a:pt x="21" y="82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93" name="Freeform 182"/>
            <p:cNvSpPr>
              <a:spLocks noChangeArrowheads="1"/>
            </p:cNvSpPr>
            <p:nvPr/>
          </p:nvSpPr>
          <p:spPr bwMode="auto">
            <a:xfrm>
              <a:off x="2240535" y="5201796"/>
              <a:ext cx="42876" cy="51014"/>
            </a:xfrm>
            <a:custGeom>
              <a:avLst/>
              <a:gdLst>
                <a:gd name="T0" fmla="*/ 99 w 102"/>
                <a:gd name="T1" fmla="*/ 80 h 121"/>
                <a:gd name="T2" fmla="*/ 99 w 102"/>
                <a:gd name="T3" fmla="*/ 80 h 121"/>
                <a:gd name="T4" fmla="*/ 50 w 102"/>
                <a:gd name="T5" fmla="*/ 120 h 121"/>
                <a:gd name="T6" fmla="*/ 0 w 102"/>
                <a:gd name="T7" fmla="*/ 61 h 121"/>
                <a:gd name="T8" fmla="*/ 50 w 102"/>
                <a:gd name="T9" fmla="*/ 0 h 121"/>
                <a:gd name="T10" fmla="*/ 101 w 102"/>
                <a:gd name="T11" fmla="*/ 57 h 121"/>
                <a:gd name="T12" fmla="*/ 100 w 102"/>
                <a:gd name="T13" fmla="*/ 66 h 121"/>
                <a:gd name="T14" fmla="*/ 20 w 102"/>
                <a:gd name="T15" fmla="*/ 66 h 121"/>
                <a:gd name="T16" fmla="*/ 52 w 102"/>
                <a:gd name="T17" fmla="*/ 102 h 121"/>
                <a:gd name="T18" fmla="*/ 80 w 102"/>
                <a:gd name="T19" fmla="*/ 80 h 121"/>
                <a:gd name="T20" fmla="*/ 99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20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9" y="80"/>
                  </a:moveTo>
                  <a:lnTo>
                    <a:pt x="99" y="80"/>
                  </a:lnTo>
                  <a:cubicBezTo>
                    <a:pt x="95" y="104"/>
                    <a:pt x="76" y="120"/>
                    <a:pt x="50" y="120"/>
                  </a:cubicBezTo>
                  <a:cubicBezTo>
                    <a:pt x="20" y="120"/>
                    <a:pt x="0" y="98"/>
                    <a:pt x="0" y="61"/>
                  </a:cubicBezTo>
                  <a:cubicBezTo>
                    <a:pt x="0" y="23"/>
                    <a:pt x="20" y="0"/>
                    <a:pt x="50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60"/>
                    <a:pt x="101" y="62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90"/>
                    <a:pt x="32" y="102"/>
                    <a:pt x="52" y="102"/>
                  </a:cubicBezTo>
                  <a:cubicBezTo>
                    <a:pt x="67" y="102"/>
                    <a:pt x="77" y="95"/>
                    <a:pt x="80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9"/>
                    <a:pt x="70" y="17"/>
                    <a:pt x="51" y="17"/>
                  </a:cubicBezTo>
                  <a:cubicBezTo>
                    <a:pt x="32" y="17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94" name="Freeform 183"/>
            <p:cNvSpPr>
              <a:spLocks noChangeArrowheads="1"/>
            </p:cNvSpPr>
            <p:nvPr/>
          </p:nvSpPr>
          <p:spPr bwMode="auto">
            <a:xfrm>
              <a:off x="2289763" y="5201796"/>
              <a:ext cx="44464" cy="51014"/>
            </a:xfrm>
            <a:custGeom>
              <a:avLst/>
              <a:gdLst>
                <a:gd name="T0" fmla="*/ 37 w 106"/>
                <a:gd name="T1" fmla="*/ 120 h 121"/>
                <a:gd name="T2" fmla="*/ 37 w 106"/>
                <a:gd name="T3" fmla="*/ 120 h 121"/>
                <a:gd name="T4" fmla="*/ 0 w 106"/>
                <a:gd name="T5" fmla="*/ 85 h 121"/>
                <a:gd name="T6" fmla="*/ 39 w 106"/>
                <a:gd name="T7" fmla="*/ 51 h 121"/>
                <a:gd name="T8" fmla="*/ 69 w 106"/>
                <a:gd name="T9" fmla="*/ 47 h 121"/>
                <a:gd name="T10" fmla="*/ 74 w 106"/>
                <a:gd name="T11" fmla="*/ 34 h 121"/>
                <a:gd name="T12" fmla="*/ 49 w 106"/>
                <a:gd name="T13" fmla="*/ 17 h 121"/>
                <a:gd name="T14" fmla="*/ 23 w 106"/>
                <a:gd name="T15" fmla="*/ 37 h 121"/>
                <a:gd name="T16" fmla="*/ 6 w 106"/>
                <a:gd name="T17" fmla="*/ 37 h 121"/>
                <a:gd name="T18" fmla="*/ 6 w 106"/>
                <a:gd name="T19" fmla="*/ 37 h 121"/>
                <a:gd name="T20" fmla="*/ 50 w 106"/>
                <a:gd name="T21" fmla="*/ 0 h 121"/>
                <a:gd name="T22" fmla="*/ 93 w 106"/>
                <a:gd name="T23" fmla="*/ 35 h 121"/>
                <a:gd name="T24" fmla="*/ 93 w 106"/>
                <a:gd name="T25" fmla="*/ 91 h 121"/>
                <a:gd name="T26" fmla="*/ 100 w 106"/>
                <a:gd name="T27" fmla="*/ 102 h 121"/>
                <a:gd name="T28" fmla="*/ 105 w 106"/>
                <a:gd name="T29" fmla="*/ 102 h 121"/>
                <a:gd name="T30" fmla="*/ 105 w 106"/>
                <a:gd name="T31" fmla="*/ 117 h 121"/>
                <a:gd name="T32" fmla="*/ 95 w 106"/>
                <a:gd name="T33" fmla="*/ 118 h 121"/>
                <a:gd name="T34" fmla="*/ 76 w 106"/>
                <a:gd name="T35" fmla="*/ 101 h 121"/>
                <a:gd name="T36" fmla="*/ 76 w 106"/>
                <a:gd name="T37" fmla="*/ 101 h 121"/>
                <a:gd name="T38" fmla="*/ 37 w 106"/>
                <a:gd name="T39" fmla="*/ 120 h 121"/>
                <a:gd name="T40" fmla="*/ 39 w 106"/>
                <a:gd name="T41" fmla="*/ 67 h 121"/>
                <a:gd name="T42" fmla="*/ 39 w 106"/>
                <a:gd name="T43" fmla="*/ 67 h 121"/>
                <a:gd name="T44" fmla="*/ 19 w 106"/>
                <a:gd name="T45" fmla="*/ 85 h 121"/>
                <a:gd name="T46" fmla="*/ 40 w 106"/>
                <a:gd name="T47" fmla="*/ 103 h 121"/>
                <a:gd name="T48" fmla="*/ 74 w 106"/>
                <a:gd name="T49" fmla="*/ 76 h 121"/>
                <a:gd name="T50" fmla="*/ 74 w 106"/>
                <a:gd name="T51" fmla="*/ 59 h 121"/>
                <a:gd name="T52" fmla="*/ 39 w 106"/>
                <a:gd name="T53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1">
                  <a:moveTo>
                    <a:pt x="37" y="120"/>
                  </a:moveTo>
                  <a:lnTo>
                    <a:pt x="37" y="120"/>
                  </a:lnTo>
                  <a:cubicBezTo>
                    <a:pt x="14" y="120"/>
                    <a:pt x="0" y="106"/>
                    <a:pt x="0" y="85"/>
                  </a:cubicBezTo>
                  <a:cubicBezTo>
                    <a:pt x="0" y="66"/>
                    <a:pt x="13" y="54"/>
                    <a:pt x="39" y="51"/>
                  </a:cubicBezTo>
                  <a:cubicBezTo>
                    <a:pt x="54" y="49"/>
                    <a:pt x="65" y="48"/>
                    <a:pt x="69" y="47"/>
                  </a:cubicBezTo>
                  <a:cubicBezTo>
                    <a:pt x="74" y="45"/>
                    <a:pt x="74" y="42"/>
                    <a:pt x="74" y="34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2" y="17"/>
                    <a:pt x="23" y="24"/>
                    <a:pt x="23" y="37"/>
                  </a:cubicBezTo>
                  <a:cubicBezTo>
                    <a:pt x="6" y="37"/>
                    <a:pt x="6" y="37"/>
                    <a:pt x="6" y="37"/>
                  </a:cubicBezTo>
                  <a:lnTo>
                    <a:pt x="6" y="37"/>
                  </a:lnTo>
                  <a:cubicBezTo>
                    <a:pt x="6" y="15"/>
                    <a:pt x="22" y="0"/>
                    <a:pt x="50" y="0"/>
                  </a:cubicBezTo>
                  <a:cubicBezTo>
                    <a:pt x="79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4" y="102"/>
                    <a:pt x="100" y="102"/>
                  </a:cubicBezTo>
                  <a:cubicBezTo>
                    <a:pt x="102" y="102"/>
                    <a:pt x="103" y="102"/>
                    <a:pt x="105" y="102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1" y="118"/>
                    <a:pt x="98" y="118"/>
                    <a:pt x="95" y="118"/>
                  </a:cubicBezTo>
                  <a:cubicBezTo>
                    <a:pt x="83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5" y="113"/>
                    <a:pt x="51" y="120"/>
                    <a:pt x="37" y="120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19" y="74"/>
                    <a:pt x="19" y="85"/>
                  </a:cubicBezTo>
                  <a:cubicBezTo>
                    <a:pt x="19" y="97"/>
                    <a:pt x="26" y="103"/>
                    <a:pt x="40" y="103"/>
                  </a:cubicBezTo>
                  <a:cubicBezTo>
                    <a:pt x="60" y="103"/>
                    <a:pt x="74" y="92"/>
                    <a:pt x="74" y="76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95" name="Freeform 184"/>
            <p:cNvSpPr>
              <a:spLocks noChangeArrowheads="1"/>
            </p:cNvSpPr>
            <p:nvPr/>
          </p:nvSpPr>
          <p:spPr bwMode="auto">
            <a:xfrm>
              <a:off x="2337404" y="5185854"/>
              <a:ext cx="44464" cy="66955"/>
            </a:xfrm>
            <a:custGeom>
              <a:avLst/>
              <a:gdLst>
                <a:gd name="T0" fmla="*/ 104 w 105"/>
                <a:gd name="T1" fmla="*/ 154 h 159"/>
                <a:gd name="T2" fmla="*/ 104 w 105"/>
                <a:gd name="T3" fmla="*/ 154 h 159"/>
                <a:gd name="T4" fmla="*/ 85 w 105"/>
                <a:gd name="T5" fmla="*/ 154 h 159"/>
                <a:gd name="T6" fmla="*/ 85 w 105"/>
                <a:gd name="T7" fmla="*/ 140 h 159"/>
                <a:gd name="T8" fmla="*/ 49 w 105"/>
                <a:gd name="T9" fmla="*/ 158 h 159"/>
                <a:gd name="T10" fmla="*/ 0 w 105"/>
                <a:gd name="T11" fmla="*/ 98 h 159"/>
                <a:gd name="T12" fmla="*/ 49 w 105"/>
                <a:gd name="T13" fmla="*/ 38 h 159"/>
                <a:gd name="T14" fmla="*/ 85 w 105"/>
                <a:gd name="T15" fmla="*/ 56 h 159"/>
                <a:gd name="T16" fmla="*/ 85 w 105"/>
                <a:gd name="T17" fmla="*/ 0 h 159"/>
                <a:gd name="T18" fmla="*/ 104 w 105"/>
                <a:gd name="T19" fmla="*/ 0 h 159"/>
                <a:gd name="T20" fmla="*/ 104 w 105"/>
                <a:gd name="T21" fmla="*/ 154 h 159"/>
                <a:gd name="T22" fmla="*/ 53 w 105"/>
                <a:gd name="T23" fmla="*/ 56 h 159"/>
                <a:gd name="T24" fmla="*/ 53 w 105"/>
                <a:gd name="T25" fmla="*/ 56 h 159"/>
                <a:gd name="T26" fmla="*/ 20 w 105"/>
                <a:gd name="T27" fmla="*/ 99 h 159"/>
                <a:gd name="T28" fmla="*/ 53 w 105"/>
                <a:gd name="T29" fmla="*/ 141 h 159"/>
                <a:gd name="T30" fmla="*/ 86 w 105"/>
                <a:gd name="T31" fmla="*/ 97 h 159"/>
                <a:gd name="T32" fmla="*/ 53 w 105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9">
                  <a:moveTo>
                    <a:pt x="104" y="154"/>
                  </a:moveTo>
                  <a:lnTo>
                    <a:pt x="104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3" y="158"/>
                    <a:pt x="49" y="158"/>
                  </a:cubicBezTo>
                  <a:cubicBezTo>
                    <a:pt x="20" y="158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4" y="38"/>
                    <a:pt x="77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4"/>
                  </a:lnTo>
                  <a:close/>
                  <a:moveTo>
                    <a:pt x="53" y="56"/>
                  </a:moveTo>
                  <a:lnTo>
                    <a:pt x="53" y="56"/>
                  </a:lnTo>
                  <a:cubicBezTo>
                    <a:pt x="32" y="56"/>
                    <a:pt x="20" y="70"/>
                    <a:pt x="20" y="99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6" y="125"/>
                    <a:pt x="86" y="97"/>
                  </a:cubicBezTo>
                  <a:cubicBezTo>
                    <a:pt x="86" y="69"/>
                    <a:pt x="75" y="56"/>
                    <a:pt x="53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96" name="Freeform 185"/>
            <p:cNvSpPr>
              <a:spLocks noChangeArrowheads="1"/>
            </p:cNvSpPr>
            <p:nvPr/>
          </p:nvSpPr>
          <p:spPr bwMode="auto">
            <a:xfrm>
              <a:off x="2416804" y="5185854"/>
              <a:ext cx="57168" cy="68549"/>
            </a:xfrm>
            <a:custGeom>
              <a:avLst/>
              <a:gdLst>
                <a:gd name="T0" fmla="*/ 135 w 136"/>
                <a:gd name="T1" fmla="*/ 100 h 163"/>
                <a:gd name="T2" fmla="*/ 135 w 136"/>
                <a:gd name="T3" fmla="*/ 100 h 163"/>
                <a:gd name="T4" fmla="*/ 69 w 136"/>
                <a:gd name="T5" fmla="*/ 162 h 163"/>
                <a:gd name="T6" fmla="*/ 0 w 136"/>
                <a:gd name="T7" fmla="*/ 78 h 163"/>
                <a:gd name="T8" fmla="*/ 71 w 136"/>
                <a:gd name="T9" fmla="*/ 0 h 163"/>
                <a:gd name="T10" fmla="*/ 134 w 136"/>
                <a:gd name="T11" fmla="*/ 50 h 163"/>
                <a:gd name="T12" fmla="*/ 113 w 136"/>
                <a:gd name="T13" fmla="*/ 50 h 163"/>
                <a:gd name="T14" fmla="*/ 70 w 136"/>
                <a:gd name="T15" fmla="*/ 19 h 163"/>
                <a:gd name="T16" fmla="*/ 21 w 136"/>
                <a:gd name="T17" fmla="*/ 82 h 163"/>
                <a:gd name="T18" fmla="*/ 70 w 136"/>
                <a:gd name="T19" fmla="*/ 143 h 163"/>
                <a:gd name="T20" fmla="*/ 114 w 136"/>
                <a:gd name="T21" fmla="*/ 100 h 163"/>
                <a:gd name="T22" fmla="*/ 135 w 136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0"/>
                  </a:moveTo>
                  <a:lnTo>
                    <a:pt x="135" y="100"/>
                  </a:lnTo>
                  <a:cubicBezTo>
                    <a:pt x="133" y="138"/>
                    <a:pt x="107" y="162"/>
                    <a:pt x="69" y="162"/>
                  </a:cubicBezTo>
                  <a:cubicBezTo>
                    <a:pt x="26" y="162"/>
                    <a:pt x="0" y="132"/>
                    <a:pt x="0" y="78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7" y="0"/>
                    <a:pt x="129" y="20"/>
                    <a:pt x="134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31"/>
                    <a:pt x="94" y="19"/>
                    <a:pt x="70" y="19"/>
                  </a:cubicBezTo>
                  <a:cubicBezTo>
                    <a:pt x="40" y="19"/>
                    <a:pt x="21" y="41"/>
                    <a:pt x="21" y="82"/>
                  </a:cubicBezTo>
                  <a:cubicBezTo>
                    <a:pt x="21" y="119"/>
                    <a:pt x="41" y="143"/>
                    <a:pt x="70" y="143"/>
                  </a:cubicBezTo>
                  <a:cubicBezTo>
                    <a:pt x="95" y="143"/>
                    <a:pt x="113" y="126"/>
                    <a:pt x="114" y="100"/>
                  </a:cubicBezTo>
                  <a:lnTo>
                    <a:pt x="135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97" name="Freeform 186"/>
            <p:cNvSpPr>
              <a:spLocks noChangeArrowheads="1"/>
            </p:cNvSpPr>
            <p:nvPr/>
          </p:nvSpPr>
          <p:spPr bwMode="auto">
            <a:xfrm>
              <a:off x="2483501" y="5185854"/>
              <a:ext cx="39701" cy="65361"/>
            </a:xfrm>
            <a:custGeom>
              <a:avLst/>
              <a:gdLst>
                <a:gd name="T0" fmla="*/ 74 w 94"/>
                <a:gd name="T1" fmla="*/ 85 h 155"/>
                <a:gd name="T2" fmla="*/ 74 w 94"/>
                <a:gd name="T3" fmla="*/ 85 h 155"/>
                <a:gd name="T4" fmla="*/ 52 w 94"/>
                <a:gd name="T5" fmla="*/ 56 h 155"/>
                <a:gd name="T6" fmla="*/ 18 w 94"/>
                <a:gd name="T7" fmla="*/ 88 h 155"/>
                <a:gd name="T8" fmla="*/ 18 w 94"/>
                <a:gd name="T9" fmla="*/ 154 h 155"/>
                <a:gd name="T10" fmla="*/ 0 w 94"/>
                <a:gd name="T11" fmla="*/ 154 h 155"/>
                <a:gd name="T12" fmla="*/ 0 w 94"/>
                <a:gd name="T13" fmla="*/ 0 h 155"/>
                <a:gd name="T14" fmla="*/ 18 w 94"/>
                <a:gd name="T15" fmla="*/ 0 h 155"/>
                <a:gd name="T16" fmla="*/ 18 w 94"/>
                <a:gd name="T17" fmla="*/ 58 h 155"/>
                <a:gd name="T18" fmla="*/ 54 w 94"/>
                <a:gd name="T19" fmla="*/ 39 h 155"/>
                <a:gd name="T20" fmla="*/ 88 w 94"/>
                <a:gd name="T21" fmla="*/ 55 h 155"/>
                <a:gd name="T22" fmla="*/ 93 w 94"/>
                <a:gd name="T23" fmla="*/ 82 h 155"/>
                <a:gd name="T24" fmla="*/ 93 w 94"/>
                <a:gd name="T25" fmla="*/ 87 h 155"/>
                <a:gd name="T26" fmla="*/ 93 w 94"/>
                <a:gd name="T27" fmla="*/ 154 h 155"/>
                <a:gd name="T28" fmla="*/ 74 w 94"/>
                <a:gd name="T29" fmla="*/ 154 h 155"/>
                <a:gd name="T30" fmla="*/ 74 w 94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5">
                  <a:moveTo>
                    <a:pt x="74" y="85"/>
                  </a:moveTo>
                  <a:lnTo>
                    <a:pt x="74" y="85"/>
                  </a:lnTo>
                  <a:cubicBezTo>
                    <a:pt x="74" y="65"/>
                    <a:pt x="70" y="56"/>
                    <a:pt x="52" y="56"/>
                  </a:cubicBezTo>
                  <a:cubicBezTo>
                    <a:pt x="32" y="56"/>
                    <a:pt x="18" y="68"/>
                    <a:pt x="18" y="88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6" y="45"/>
                    <a:pt x="38" y="39"/>
                    <a:pt x="54" y="39"/>
                  </a:cubicBezTo>
                  <a:cubicBezTo>
                    <a:pt x="70" y="39"/>
                    <a:pt x="82" y="44"/>
                    <a:pt x="88" y="55"/>
                  </a:cubicBezTo>
                  <a:cubicBezTo>
                    <a:pt x="93" y="62"/>
                    <a:pt x="93" y="70"/>
                    <a:pt x="93" y="82"/>
                  </a:cubicBezTo>
                  <a:cubicBezTo>
                    <a:pt x="93" y="83"/>
                    <a:pt x="93" y="85"/>
                    <a:pt x="93" y="87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98" name="Freeform 187"/>
            <p:cNvSpPr>
              <a:spLocks noChangeArrowheads="1"/>
            </p:cNvSpPr>
            <p:nvPr/>
          </p:nvSpPr>
          <p:spPr bwMode="auto">
            <a:xfrm>
              <a:off x="2532730" y="5201796"/>
              <a:ext cx="44464" cy="51014"/>
            </a:xfrm>
            <a:custGeom>
              <a:avLst/>
              <a:gdLst>
                <a:gd name="T0" fmla="*/ 36 w 106"/>
                <a:gd name="T1" fmla="*/ 120 h 121"/>
                <a:gd name="T2" fmla="*/ 36 w 106"/>
                <a:gd name="T3" fmla="*/ 120 h 121"/>
                <a:gd name="T4" fmla="*/ 0 w 106"/>
                <a:gd name="T5" fmla="*/ 85 h 121"/>
                <a:gd name="T6" fmla="*/ 38 w 106"/>
                <a:gd name="T7" fmla="*/ 51 h 121"/>
                <a:gd name="T8" fmla="*/ 69 w 106"/>
                <a:gd name="T9" fmla="*/ 47 h 121"/>
                <a:gd name="T10" fmla="*/ 74 w 106"/>
                <a:gd name="T11" fmla="*/ 34 h 121"/>
                <a:gd name="T12" fmla="*/ 49 w 106"/>
                <a:gd name="T13" fmla="*/ 17 h 121"/>
                <a:gd name="T14" fmla="*/ 23 w 106"/>
                <a:gd name="T15" fmla="*/ 37 h 121"/>
                <a:gd name="T16" fmla="*/ 5 w 106"/>
                <a:gd name="T17" fmla="*/ 37 h 121"/>
                <a:gd name="T18" fmla="*/ 5 w 106"/>
                <a:gd name="T19" fmla="*/ 37 h 121"/>
                <a:gd name="T20" fmla="*/ 49 w 106"/>
                <a:gd name="T21" fmla="*/ 0 h 121"/>
                <a:gd name="T22" fmla="*/ 93 w 106"/>
                <a:gd name="T23" fmla="*/ 35 h 121"/>
                <a:gd name="T24" fmla="*/ 93 w 106"/>
                <a:gd name="T25" fmla="*/ 91 h 121"/>
                <a:gd name="T26" fmla="*/ 100 w 106"/>
                <a:gd name="T27" fmla="*/ 102 h 121"/>
                <a:gd name="T28" fmla="*/ 105 w 106"/>
                <a:gd name="T29" fmla="*/ 102 h 121"/>
                <a:gd name="T30" fmla="*/ 105 w 106"/>
                <a:gd name="T31" fmla="*/ 117 h 121"/>
                <a:gd name="T32" fmla="*/ 94 w 106"/>
                <a:gd name="T33" fmla="*/ 118 h 121"/>
                <a:gd name="T34" fmla="*/ 75 w 106"/>
                <a:gd name="T35" fmla="*/ 101 h 121"/>
                <a:gd name="T36" fmla="*/ 75 w 106"/>
                <a:gd name="T37" fmla="*/ 101 h 121"/>
                <a:gd name="T38" fmla="*/ 36 w 106"/>
                <a:gd name="T39" fmla="*/ 120 h 121"/>
                <a:gd name="T40" fmla="*/ 39 w 106"/>
                <a:gd name="T41" fmla="*/ 67 h 121"/>
                <a:gd name="T42" fmla="*/ 39 w 106"/>
                <a:gd name="T43" fmla="*/ 67 h 121"/>
                <a:gd name="T44" fmla="*/ 19 w 106"/>
                <a:gd name="T45" fmla="*/ 85 h 121"/>
                <a:gd name="T46" fmla="*/ 40 w 106"/>
                <a:gd name="T47" fmla="*/ 103 h 121"/>
                <a:gd name="T48" fmla="*/ 74 w 106"/>
                <a:gd name="T49" fmla="*/ 76 h 121"/>
                <a:gd name="T50" fmla="*/ 74 w 106"/>
                <a:gd name="T51" fmla="*/ 59 h 121"/>
                <a:gd name="T52" fmla="*/ 39 w 106"/>
                <a:gd name="T53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1">
                  <a:moveTo>
                    <a:pt x="36" y="120"/>
                  </a:moveTo>
                  <a:lnTo>
                    <a:pt x="36" y="120"/>
                  </a:lnTo>
                  <a:cubicBezTo>
                    <a:pt x="13" y="120"/>
                    <a:pt x="0" y="106"/>
                    <a:pt x="0" y="85"/>
                  </a:cubicBezTo>
                  <a:cubicBezTo>
                    <a:pt x="0" y="66"/>
                    <a:pt x="13" y="54"/>
                    <a:pt x="38" y="51"/>
                  </a:cubicBezTo>
                  <a:cubicBezTo>
                    <a:pt x="53" y="49"/>
                    <a:pt x="64" y="48"/>
                    <a:pt x="69" y="47"/>
                  </a:cubicBezTo>
                  <a:cubicBezTo>
                    <a:pt x="74" y="45"/>
                    <a:pt x="74" y="42"/>
                    <a:pt x="74" y="34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5"/>
                    <a:pt x="22" y="0"/>
                    <a:pt x="49" y="0"/>
                  </a:cubicBezTo>
                  <a:cubicBezTo>
                    <a:pt x="79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4" y="102"/>
                    <a:pt x="100" y="102"/>
                  </a:cubicBezTo>
                  <a:cubicBezTo>
                    <a:pt x="101" y="102"/>
                    <a:pt x="103" y="102"/>
                    <a:pt x="105" y="102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1" y="118"/>
                    <a:pt x="98" y="118"/>
                    <a:pt x="94" y="118"/>
                  </a:cubicBezTo>
                  <a:cubicBezTo>
                    <a:pt x="81" y="118"/>
                    <a:pt x="75" y="112"/>
                    <a:pt x="75" y="101"/>
                  </a:cubicBezTo>
                  <a:lnTo>
                    <a:pt x="75" y="101"/>
                  </a:lnTo>
                  <a:cubicBezTo>
                    <a:pt x="64" y="113"/>
                    <a:pt x="51" y="120"/>
                    <a:pt x="36" y="120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19" y="74"/>
                    <a:pt x="19" y="85"/>
                  </a:cubicBezTo>
                  <a:cubicBezTo>
                    <a:pt x="19" y="97"/>
                    <a:pt x="26" y="103"/>
                    <a:pt x="40" y="103"/>
                  </a:cubicBezTo>
                  <a:cubicBezTo>
                    <a:pt x="59" y="103"/>
                    <a:pt x="74" y="92"/>
                    <a:pt x="74" y="76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5"/>
                    <a:pt x="51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99" name="Freeform 188"/>
            <p:cNvSpPr>
              <a:spLocks noChangeArrowheads="1"/>
            </p:cNvSpPr>
            <p:nvPr/>
          </p:nvSpPr>
          <p:spPr bwMode="auto">
            <a:xfrm>
              <a:off x="2578781" y="5190636"/>
              <a:ext cx="23821" cy="62173"/>
            </a:xfrm>
            <a:custGeom>
              <a:avLst/>
              <a:gdLst>
                <a:gd name="T0" fmla="*/ 45 w 57"/>
                <a:gd name="T1" fmla="*/ 127 h 146"/>
                <a:gd name="T2" fmla="*/ 45 w 57"/>
                <a:gd name="T3" fmla="*/ 127 h 146"/>
                <a:gd name="T4" fmla="*/ 56 w 57"/>
                <a:gd name="T5" fmla="*/ 127 h 146"/>
                <a:gd name="T6" fmla="*/ 56 w 57"/>
                <a:gd name="T7" fmla="*/ 143 h 146"/>
                <a:gd name="T8" fmla="*/ 41 w 57"/>
                <a:gd name="T9" fmla="*/ 145 h 146"/>
                <a:gd name="T10" fmla="*/ 17 w 57"/>
                <a:gd name="T11" fmla="*/ 121 h 146"/>
                <a:gd name="T12" fmla="*/ 17 w 57"/>
                <a:gd name="T13" fmla="*/ 46 h 146"/>
                <a:gd name="T14" fmla="*/ 0 w 57"/>
                <a:gd name="T15" fmla="*/ 46 h 146"/>
                <a:gd name="T16" fmla="*/ 0 w 57"/>
                <a:gd name="T17" fmla="*/ 31 h 146"/>
                <a:gd name="T18" fmla="*/ 17 w 57"/>
                <a:gd name="T19" fmla="*/ 31 h 146"/>
                <a:gd name="T20" fmla="*/ 17 w 57"/>
                <a:gd name="T21" fmla="*/ 0 h 146"/>
                <a:gd name="T22" fmla="*/ 36 w 57"/>
                <a:gd name="T23" fmla="*/ 0 h 146"/>
                <a:gd name="T24" fmla="*/ 36 w 57"/>
                <a:gd name="T25" fmla="*/ 31 h 146"/>
                <a:gd name="T26" fmla="*/ 56 w 57"/>
                <a:gd name="T27" fmla="*/ 31 h 146"/>
                <a:gd name="T28" fmla="*/ 56 w 57"/>
                <a:gd name="T29" fmla="*/ 46 h 146"/>
                <a:gd name="T30" fmla="*/ 36 w 57"/>
                <a:gd name="T31" fmla="*/ 46 h 146"/>
                <a:gd name="T32" fmla="*/ 36 w 57"/>
                <a:gd name="T33" fmla="*/ 114 h 146"/>
                <a:gd name="T34" fmla="*/ 45 w 57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0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49" y="144"/>
                    <a:pt x="45" y="145"/>
                    <a:pt x="41" y="145"/>
                  </a:cubicBezTo>
                  <a:cubicBezTo>
                    <a:pt x="22" y="145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393" name="Group 2999"/>
          <p:cNvGrpSpPr>
            <a:grpSpLocks/>
          </p:cNvGrpSpPr>
          <p:nvPr/>
        </p:nvGrpSpPr>
        <p:grpSpPr bwMode="auto">
          <a:xfrm>
            <a:off x="4760913" y="2330450"/>
            <a:ext cx="490537" cy="66675"/>
            <a:chOff x="4760973" y="2330875"/>
            <a:chExt cx="490960" cy="66697"/>
          </a:xfrm>
        </p:grpSpPr>
        <p:sp>
          <p:nvSpPr>
            <p:cNvPr id="3001" name="Freeform 189"/>
            <p:cNvSpPr>
              <a:spLocks noChangeArrowheads="1"/>
            </p:cNvSpPr>
            <p:nvPr/>
          </p:nvSpPr>
          <p:spPr bwMode="auto">
            <a:xfrm>
              <a:off x="4760973" y="2330875"/>
              <a:ext cx="46077" cy="65109"/>
            </a:xfrm>
            <a:custGeom>
              <a:avLst/>
              <a:gdLst>
                <a:gd name="T0" fmla="*/ 0 w 110"/>
                <a:gd name="T1" fmla="*/ 0 h 154"/>
                <a:gd name="T2" fmla="*/ 0 w 110"/>
                <a:gd name="T3" fmla="*/ 0 h 154"/>
                <a:gd name="T4" fmla="*/ 51 w 110"/>
                <a:gd name="T5" fmla="*/ 0 h 154"/>
                <a:gd name="T6" fmla="*/ 56 w 110"/>
                <a:gd name="T7" fmla="*/ 0 h 154"/>
                <a:gd name="T8" fmla="*/ 89 w 110"/>
                <a:gd name="T9" fmla="*/ 5 h 154"/>
                <a:gd name="T10" fmla="*/ 109 w 110"/>
                <a:gd name="T11" fmla="*/ 44 h 154"/>
                <a:gd name="T12" fmla="*/ 89 w 110"/>
                <a:gd name="T13" fmla="*/ 82 h 154"/>
                <a:gd name="T14" fmla="*/ 52 w 110"/>
                <a:gd name="T15" fmla="*/ 89 h 154"/>
                <a:gd name="T16" fmla="*/ 21 w 110"/>
                <a:gd name="T17" fmla="*/ 89 h 154"/>
                <a:gd name="T18" fmla="*/ 21 w 110"/>
                <a:gd name="T19" fmla="*/ 153 h 154"/>
                <a:gd name="T20" fmla="*/ 0 w 110"/>
                <a:gd name="T21" fmla="*/ 153 h 154"/>
                <a:gd name="T22" fmla="*/ 0 w 110"/>
                <a:gd name="T23" fmla="*/ 0 h 154"/>
                <a:gd name="T24" fmla="*/ 55 w 110"/>
                <a:gd name="T25" fmla="*/ 70 h 154"/>
                <a:gd name="T26" fmla="*/ 55 w 110"/>
                <a:gd name="T27" fmla="*/ 70 h 154"/>
                <a:gd name="T28" fmla="*/ 88 w 110"/>
                <a:gd name="T29" fmla="*/ 44 h 154"/>
                <a:gd name="T30" fmla="*/ 57 w 110"/>
                <a:gd name="T31" fmla="*/ 19 h 154"/>
                <a:gd name="T32" fmla="*/ 21 w 110"/>
                <a:gd name="T33" fmla="*/ 19 h 154"/>
                <a:gd name="T34" fmla="*/ 21 w 110"/>
                <a:gd name="T35" fmla="*/ 70 h 154"/>
                <a:gd name="T36" fmla="*/ 55 w 110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0"/>
                    <a:pt x="56" y="0"/>
                  </a:cubicBezTo>
                  <a:cubicBezTo>
                    <a:pt x="69" y="0"/>
                    <a:pt x="80" y="0"/>
                    <a:pt x="89" y="5"/>
                  </a:cubicBezTo>
                  <a:cubicBezTo>
                    <a:pt x="102" y="13"/>
                    <a:pt x="109" y="26"/>
                    <a:pt x="109" y="44"/>
                  </a:cubicBezTo>
                  <a:cubicBezTo>
                    <a:pt x="109" y="62"/>
                    <a:pt x="102" y="75"/>
                    <a:pt x="89" y="82"/>
                  </a:cubicBezTo>
                  <a:cubicBezTo>
                    <a:pt x="80" y="89"/>
                    <a:pt x="67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5" y="70"/>
                  </a:moveTo>
                  <a:lnTo>
                    <a:pt x="55" y="70"/>
                  </a:lnTo>
                  <a:cubicBezTo>
                    <a:pt x="78" y="70"/>
                    <a:pt x="88" y="65"/>
                    <a:pt x="88" y="44"/>
                  </a:cubicBezTo>
                  <a:cubicBezTo>
                    <a:pt x="88" y="25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5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02" name="Freeform 190"/>
            <p:cNvSpPr>
              <a:spLocks noChangeArrowheads="1"/>
            </p:cNvSpPr>
            <p:nvPr/>
          </p:nvSpPr>
          <p:spPr bwMode="auto">
            <a:xfrm>
              <a:off x="4810227" y="2348344"/>
              <a:ext cx="42900" cy="49228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0 w 102"/>
                <a:gd name="T13" fmla="*/ 64 h 119"/>
                <a:gd name="T14" fmla="*/ 20 w 102"/>
                <a:gd name="T15" fmla="*/ 64 h 119"/>
                <a:gd name="T16" fmla="*/ 53 w 102"/>
                <a:gd name="T17" fmla="*/ 101 h 119"/>
                <a:gd name="T18" fmla="*/ 81 w 102"/>
                <a:gd name="T19" fmla="*/ 79 h 119"/>
                <a:gd name="T20" fmla="*/ 99 w 102"/>
                <a:gd name="T21" fmla="*/ 79 h 119"/>
                <a:gd name="T22" fmla="*/ 82 w 102"/>
                <a:gd name="T23" fmla="*/ 49 h 119"/>
                <a:gd name="T24" fmla="*/ 82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2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3"/>
                    <a:pt x="76" y="118"/>
                    <a:pt x="50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3" y="101"/>
                    <a:pt x="53" y="101"/>
                  </a:cubicBezTo>
                  <a:cubicBezTo>
                    <a:pt x="68" y="101"/>
                    <a:pt x="79" y="93"/>
                    <a:pt x="81" y="79"/>
                  </a:cubicBezTo>
                  <a:lnTo>
                    <a:pt x="99" y="79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2" y="28"/>
                    <a:pt x="70" y="16"/>
                    <a:pt x="51" y="16"/>
                  </a:cubicBezTo>
                  <a:cubicBezTo>
                    <a:pt x="33" y="16"/>
                    <a:pt x="22" y="27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03" name="Freeform 191"/>
            <p:cNvSpPr>
              <a:spLocks noChangeArrowheads="1"/>
            </p:cNvSpPr>
            <p:nvPr/>
          </p:nvSpPr>
          <p:spPr bwMode="auto">
            <a:xfrm>
              <a:off x="4862661" y="2348344"/>
              <a:ext cx="22244" cy="47641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9 w 55"/>
                <a:gd name="T5" fmla="*/ 2 h 114"/>
                <a:gd name="T6" fmla="*/ 19 w 55"/>
                <a:gd name="T7" fmla="*/ 22 h 114"/>
                <a:gd name="T8" fmla="*/ 50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20 w 55"/>
                <a:gd name="T17" fmla="*/ 52 h 114"/>
                <a:gd name="T18" fmla="*/ 20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5" y="7"/>
                    <a:pt x="35" y="0"/>
                    <a:pt x="50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1" y="20"/>
                    <a:pt x="20" y="30"/>
                    <a:pt x="20" y="52"/>
                  </a:cubicBezTo>
                  <a:cubicBezTo>
                    <a:pt x="20" y="113"/>
                    <a:pt x="20" y="113"/>
                    <a:pt x="20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04" name="Freeform 192"/>
            <p:cNvSpPr>
              <a:spLocks noChangeArrowheads="1"/>
            </p:cNvSpPr>
            <p:nvPr/>
          </p:nvSpPr>
          <p:spPr bwMode="auto">
            <a:xfrm>
              <a:off x="4888083" y="2348344"/>
              <a:ext cx="39721" cy="49228"/>
            </a:xfrm>
            <a:custGeom>
              <a:avLst/>
              <a:gdLst>
                <a:gd name="T0" fmla="*/ 19 w 92"/>
                <a:gd name="T1" fmla="*/ 78 h 119"/>
                <a:gd name="T2" fmla="*/ 19 w 92"/>
                <a:gd name="T3" fmla="*/ 78 h 119"/>
                <a:gd name="T4" fmla="*/ 47 w 92"/>
                <a:gd name="T5" fmla="*/ 102 h 119"/>
                <a:gd name="T6" fmla="*/ 73 w 92"/>
                <a:gd name="T7" fmla="*/ 84 h 119"/>
                <a:gd name="T8" fmla="*/ 56 w 92"/>
                <a:gd name="T9" fmla="*/ 68 h 119"/>
                <a:gd name="T10" fmla="*/ 34 w 92"/>
                <a:gd name="T11" fmla="*/ 63 h 119"/>
                <a:gd name="T12" fmla="*/ 3 w 92"/>
                <a:gd name="T13" fmla="*/ 32 h 119"/>
                <a:gd name="T14" fmla="*/ 45 w 92"/>
                <a:gd name="T15" fmla="*/ 0 h 119"/>
                <a:gd name="T16" fmla="*/ 88 w 92"/>
                <a:gd name="T17" fmla="*/ 34 h 119"/>
                <a:gd name="T18" fmla="*/ 88 w 92"/>
                <a:gd name="T19" fmla="*/ 34 h 119"/>
                <a:gd name="T20" fmla="*/ 70 w 92"/>
                <a:gd name="T21" fmla="*/ 34 h 119"/>
                <a:gd name="T22" fmla="*/ 45 w 92"/>
                <a:gd name="T23" fmla="*/ 15 h 119"/>
                <a:gd name="T24" fmla="*/ 22 w 92"/>
                <a:gd name="T25" fmla="*/ 31 h 119"/>
                <a:gd name="T26" fmla="*/ 39 w 92"/>
                <a:gd name="T27" fmla="*/ 44 h 119"/>
                <a:gd name="T28" fmla="*/ 57 w 92"/>
                <a:gd name="T29" fmla="*/ 50 h 119"/>
                <a:gd name="T30" fmla="*/ 91 w 92"/>
                <a:gd name="T31" fmla="*/ 81 h 119"/>
                <a:gd name="T32" fmla="*/ 45 w 92"/>
                <a:gd name="T33" fmla="*/ 118 h 119"/>
                <a:gd name="T34" fmla="*/ 0 w 92"/>
                <a:gd name="T35" fmla="*/ 78 h 119"/>
                <a:gd name="T36" fmla="*/ 19 w 92"/>
                <a:gd name="T37" fmla="*/ 7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9" y="78"/>
                  </a:moveTo>
                  <a:lnTo>
                    <a:pt x="19" y="78"/>
                  </a:lnTo>
                  <a:cubicBezTo>
                    <a:pt x="20" y="93"/>
                    <a:pt x="29" y="102"/>
                    <a:pt x="47" y="102"/>
                  </a:cubicBezTo>
                  <a:cubicBezTo>
                    <a:pt x="63" y="102"/>
                    <a:pt x="73" y="94"/>
                    <a:pt x="73" y="84"/>
                  </a:cubicBezTo>
                  <a:cubicBezTo>
                    <a:pt x="73" y="75"/>
                    <a:pt x="67" y="72"/>
                    <a:pt x="56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2"/>
                    <a:pt x="19" y="0"/>
                    <a:pt x="45" y="0"/>
                  </a:cubicBezTo>
                  <a:cubicBezTo>
                    <a:pt x="72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70" y="23"/>
                    <a:pt x="60" y="15"/>
                    <a:pt x="45" y="15"/>
                  </a:cubicBezTo>
                  <a:cubicBezTo>
                    <a:pt x="30" y="15"/>
                    <a:pt x="22" y="21"/>
                    <a:pt x="22" y="31"/>
                  </a:cubicBezTo>
                  <a:cubicBezTo>
                    <a:pt x="22" y="39"/>
                    <a:pt x="27" y="42"/>
                    <a:pt x="39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1"/>
                    <a:pt x="91" y="81"/>
                  </a:cubicBezTo>
                  <a:cubicBezTo>
                    <a:pt x="91" y="104"/>
                    <a:pt x="75" y="118"/>
                    <a:pt x="45" y="118"/>
                  </a:cubicBezTo>
                  <a:cubicBezTo>
                    <a:pt x="16" y="118"/>
                    <a:pt x="1" y="104"/>
                    <a:pt x="0" y="78"/>
                  </a:cubicBezTo>
                  <a:lnTo>
                    <a:pt x="19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05" name="Freeform 193"/>
            <p:cNvSpPr>
              <a:spLocks noChangeArrowheads="1"/>
            </p:cNvSpPr>
            <p:nvPr/>
          </p:nvSpPr>
          <p:spPr bwMode="auto">
            <a:xfrm>
              <a:off x="4935749" y="2348344"/>
              <a:ext cx="44488" cy="49228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3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3 w 108"/>
                <a:gd name="T13" fmla="*/ 102 h 119"/>
                <a:gd name="T14" fmla="*/ 53 w 108"/>
                <a:gd name="T15" fmla="*/ 102 h 119"/>
                <a:gd name="T16" fmla="*/ 88 w 108"/>
                <a:gd name="T17" fmla="*/ 59 h 119"/>
                <a:gd name="T18" fmla="*/ 53 w 108"/>
                <a:gd name="T19" fmla="*/ 16 h 119"/>
                <a:gd name="T20" fmla="*/ 19 w 108"/>
                <a:gd name="T21" fmla="*/ 59 h 119"/>
                <a:gd name="T22" fmla="*/ 53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1"/>
                    <a:pt x="107" y="59"/>
                  </a:cubicBezTo>
                  <a:cubicBezTo>
                    <a:pt x="107" y="97"/>
                    <a:pt x="88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6"/>
                    <a:pt x="88" y="59"/>
                  </a:cubicBezTo>
                  <a:cubicBezTo>
                    <a:pt x="88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06" name="Freeform 194"/>
            <p:cNvSpPr>
              <a:spLocks noChangeArrowheads="1"/>
            </p:cNvSpPr>
            <p:nvPr/>
          </p:nvSpPr>
          <p:spPr bwMode="auto">
            <a:xfrm>
              <a:off x="4988181" y="2348344"/>
              <a:ext cx="39722" cy="47641"/>
            </a:xfrm>
            <a:custGeom>
              <a:avLst/>
              <a:gdLst>
                <a:gd name="T0" fmla="*/ 74 w 94"/>
                <a:gd name="T1" fmla="*/ 45 h 115"/>
                <a:gd name="T2" fmla="*/ 74 w 94"/>
                <a:gd name="T3" fmla="*/ 45 h 115"/>
                <a:gd name="T4" fmla="*/ 51 w 94"/>
                <a:gd name="T5" fmla="*/ 16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3 h 115"/>
                <a:gd name="T14" fmla="*/ 18 w 94"/>
                <a:gd name="T15" fmla="*/ 3 h 115"/>
                <a:gd name="T16" fmla="*/ 18 w 94"/>
                <a:gd name="T17" fmla="*/ 19 h 115"/>
                <a:gd name="T18" fmla="*/ 53 w 94"/>
                <a:gd name="T19" fmla="*/ 0 h 115"/>
                <a:gd name="T20" fmla="*/ 89 w 94"/>
                <a:gd name="T21" fmla="*/ 15 h 115"/>
                <a:gd name="T22" fmla="*/ 93 w 94"/>
                <a:gd name="T23" fmla="*/ 42 h 115"/>
                <a:gd name="T24" fmla="*/ 93 w 94"/>
                <a:gd name="T25" fmla="*/ 48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1" y="16"/>
                  </a:cubicBezTo>
                  <a:cubicBezTo>
                    <a:pt x="31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3" y="0"/>
                  </a:cubicBezTo>
                  <a:cubicBezTo>
                    <a:pt x="71" y="0"/>
                    <a:pt x="82" y="5"/>
                    <a:pt x="89" y="15"/>
                  </a:cubicBezTo>
                  <a:cubicBezTo>
                    <a:pt x="93" y="23"/>
                    <a:pt x="93" y="31"/>
                    <a:pt x="93" y="42"/>
                  </a:cubicBezTo>
                  <a:cubicBezTo>
                    <a:pt x="93" y="43"/>
                    <a:pt x="93" y="45"/>
                    <a:pt x="93" y="48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07" name="Freeform 195"/>
            <p:cNvSpPr>
              <a:spLocks noChangeArrowheads="1"/>
            </p:cNvSpPr>
            <p:nvPr/>
          </p:nvSpPr>
          <p:spPr bwMode="auto">
            <a:xfrm>
              <a:off x="5066036" y="2330875"/>
              <a:ext cx="41311" cy="65109"/>
            </a:xfrm>
            <a:custGeom>
              <a:avLst/>
              <a:gdLst>
                <a:gd name="T0" fmla="*/ 0 w 99"/>
                <a:gd name="T1" fmla="*/ 0 h 154"/>
                <a:gd name="T2" fmla="*/ 21 w 99"/>
                <a:gd name="T3" fmla="*/ 0 h 154"/>
                <a:gd name="T4" fmla="*/ 21 w 99"/>
                <a:gd name="T5" fmla="*/ 134 h 154"/>
                <a:gd name="T6" fmla="*/ 98 w 99"/>
                <a:gd name="T7" fmla="*/ 134 h 154"/>
                <a:gd name="T8" fmla="*/ 98 w 99"/>
                <a:gd name="T9" fmla="*/ 153 h 154"/>
                <a:gd name="T10" fmla="*/ 0 w 99"/>
                <a:gd name="T11" fmla="*/ 153 h 154"/>
                <a:gd name="T12" fmla="*/ 0 w 99"/>
                <a:gd name="T1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54">
                  <a:moveTo>
                    <a:pt x="0" y="0"/>
                  </a:moveTo>
                  <a:lnTo>
                    <a:pt x="21" y="0"/>
                  </a:lnTo>
                  <a:lnTo>
                    <a:pt x="21" y="134"/>
                  </a:lnTo>
                  <a:lnTo>
                    <a:pt x="98" y="134"/>
                  </a:lnTo>
                  <a:lnTo>
                    <a:pt x="9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08" name="Freeform 196"/>
            <p:cNvSpPr>
              <a:spLocks noChangeArrowheads="1"/>
            </p:cNvSpPr>
            <p:nvPr/>
          </p:nvSpPr>
          <p:spPr bwMode="auto">
            <a:xfrm>
              <a:off x="5110524" y="2348344"/>
              <a:ext cx="44488" cy="49228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3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3 w 108"/>
                <a:gd name="T13" fmla="*/ 102 h 119"/>
                <a:gd name="T14" fmla="*/ 53 w 108"/>
                <a:gd name="T15" fmla="*/ 102 h 119"/>
                <a:gd name="T16" fmla="*/ 87 w 108"/>
                <a:gd name="T17" fmla="*/ 59 h 119"/>
                <a:gd name="T18" fmla="*/ 53 w 108"/>
                <a:gd name="T19" fmla="*/ 16 h 119"/>
                <a:gd name="T20" fmla="*/ 18 w 108"/>
                <a:gd name="T21" fmla="*/ 59 h 119"/>
                <a:gd name="T22" fmla="*/ 53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8"/>
                    <a:pt x="53" y="118"/>
                  </a:cubicBezTo>
                  <a:cubicBezTo>
                    <a:pt x="19" y="118"/>
                    <a:pt x="0" y="97"/>
                    <a:pt x="0" y="59"/>
                  </a:cubicBezTo>
                  <a:cubicBezTo>
                    <a:pt x="0" y="21"/>
                    <a:pt x="19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6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8" y="31"/>
                    <a:pt x="18" y="59"/>
                  </a:cubicBezTo>
                  <a:cubicBezTo>
                    <a:pt x="18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09" name="Freeform 197"/>
            <p:cNvSpPr>
              <a:spLocks noChangeArrowheads="1"/>
            </p:cNvSpPr>
            <p:nvPr/>
          </p:nvSpPr>
          <p:spPr bwMode="auto">
            <a:xfrm>
              <a:off x="5162956" y="2348344"/>
              <a:ext cx="41311" cy="49228"/>
            </a:xfrm>
            <a:custGeom>
              <a:avLst/>
              <a:gdLst>
                <a:gd name="T0" fmla="*/ 51 w 99"/>
                <a:gd name="T1" fmla="*/ 16 h 119"/>
                <a:gd name="T2" fmla="*/ 51 w 99"/>
                <a:gd name="T3" fmla="*/ 16 h 119"/>
                <a:gd name="T4" fmla="*/ 19 w 99"/>
                <a:gd name="T5" fmla="*/ 58 h 119"/>
                <a:gd name="T6" fmla="*/ 50 w 99"/>
                <a:gd name="T7" fmla="*/ 101 h 119"/>
                <a:gd name="T8" fmla="*/ 81 w 99"/>
                <a:gd name="T9" fmla="*/ 75 h 119"/>
                <a:gd name="T10" fmla="*/ 98 w 99"/>
                <a:gd name="T11" fmla="*/ 75 h 119"/>
                <a:gd name="T12" fmla="*/ 49 w 99"/>
                <a:gd name="T13" fmla="*/ 118 h 119"/>
                <a:gd name="T14" fmla="*/ 0 w 99"/>
                <a:gd name="T15" fmla="*/ 59 h 119"/>
                <a:gd name="T16" fmla="*/ 51 w 99"/>
                <a:gd name="T17" fmla="*/ 0 h 119"/>
                <a:gd name="T18" fmla="*/ 98 w 99"/>
                <a:gd name="T19" fmla="*/ 40 h 119"/>
                <a:gd name="T20" fmla="*/ 80 w 99"/>
                <a:gd name="T21" fmla="*/ 40 h 119"/>
                <a:gd name="T22" fmla="*/ 51 w 99"/>
                <a:gd name="T23" fmla="*/ 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19">
                  <a:moveTo>
                    <a:pt x="51" y="16"/>
                  </a:moveTo>
                  <a:lnTo>
                    <a:pt x="51" y="16"/>
                  </a:lnTo>
                  <a:cubicBezTo>
                    <a:pt x="31" y="16"/>
                    <a:pt x="19" y="31"/>
                    <a:pt x="19" y="58"/>
                  </a:cubicBezTo>
                  <a:cubicBezTo>
                    <a:pt x="19" y="86"/>
                    <a:pt x="31" y="101"/>
                    <a:pt x="50" y="101"/>
                  </a:cubicBezTo>
                  <a:cubicBezTo>
                    <a:pt x="67" y="101"/>
                    <a:pt x="78" y="91"/>
                    <a:pt x="81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6" y="102"/>
                    <a:pt x="79" y="118"/>
                    <a:pt x="49" y="118"/>
                  </a:cubicBezTo>
                  <a:cubicBezTo>
                    <a:pt x="18" y="118"/>
                    <a:pt x="0" y="95"/>
                    <a:pt x="0" y="59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80" y="0"/>
                    <a:pt x="97" y="15"/>
                    <a:pt x="98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25"/>
                    <a:pt x="68" y="16"/>
                    <a:pt x="51" y="16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10" name="Freeform 198"/>
            <p:cNvSpPr>
              <a:spLocks noChangeArrowheads="1"/>
            </p:cNvSpPr>
            <p:nvPr/>
          </p:nvSpPr>
          <p:spPr bwMode="auto">
            <a:xfrm>
              <a:off x="5213800" y="2330875"/>
              <a:ext cx="38133" cy="65109"/>
            </a:xfrm>
            <a:custGeom>
              <a:avLst/>
              <a:gdLst>
                <a:gd name="T0" fmla="*/ 0 w 94"/>
                <a:gd name="T1" fmla="*/ 0 h 154"/>
                <a:gd name="T2" fmla="*/ 19 w 94"/>
                <a:gd name="T3" fmla="*/ 0 h 154"/>
                <a:gd name="T4" fmla="*/ 19 w 94"/>
                <a:gd name="T5" fmla="*/ 92 h 154"/>
                <a:gd name="T6" fmla="*/ 69 w 94"/>
                <a:gd name="T7" fmla="*/ 42 h 154"/>
                <a:gd name="T8" fmla="*/ 93 w 94"/>
                <a:gd name="T9" fmla="*/ 42 h 154"/>
                <a:gd name="T10" fmla="*/ 51 w 94"/>
                <a:gd name="T11" fmla="*/ 82 h 154"/>
                <a:gd name="T12" fmla="*/ 92 w 94"/>
                <a:gd name="T13" fmla="*/ 153 h 154"/>
                <a:gd name="T14" fmla="*/ 71 w 94"/>
                <a:gd name="T15" fmla="*/ 153 h 154"/>
                <a:gd name="T16" fmla="*/ 38 w 94"/>
                <a:gd name="T17" fmla="*/ 96 h 154"/>
                <a:gd name="T18" fmla="*/ 19 w 94"/>
                <a:gd name="T19" fmla="*/ 115 h 154"/>
                <a:gd name="T20" fmla="*/ 19 w 94"/>
                <a:gd name="T21" fmla="*/ 153 h 154"/>
                <a:gd name="T22" fmla="*/ 0 w 94"/>
                <a:gd name="T23" fmla="*/ 153 h 154"/>
                <a:gd name="T24" fmla="*/ 0 w 94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4">
                  <a:moveTo>
                    <a:pt x="0" y="0"/>
                  </a:moveTo>
                  <a:lnTo>
                    <a:pt x="19" y="0"/>
                  </a:lnTo>
                  <a:lnTo>
                    <a:pt x="19" y="92"/>
                  </a:lnTo>
                  <a:lnTo>
                    <a:pt x="69" y="42"/>
                  </a:lnTo>
                  <a:lnTo>
                    <a:pt x="93" y="42"/>
                  </a:lnTo>
                  <a:lnTo>
                    <a:pt x="51" y="82"/>
                  </a:lnTo>
                  <a:lnTo>
                    <a:pt x="92" y="153"/>
                  </a:lnTo>
                  <a:lnTo>
                    <a:pt x="71" y="153"/>
                  </a:lnTo>
                  <a:lnTo>
                    <a:pt x="38" y="96"/>
                  </a:lnTo>
                  <a:lnTo>
                    <a:pt x="19" y="115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394" name="Group 3010"/>
          <p:cNvGrpSpPr>
            <a:grpSpLocks/>
          </p:cNvGrpSpPr>
          <p:nvPr/>
        </p:nvGrpSpPr>
        <p:grpSpPr bwMode="auto">
          <a:xfrm>
            <a:off x="4891088" y="3282950"/>
            <a:ext cx="228600" cy="66675"/>
            <a:chOff x="4890660" y="3283152"/>
            <a:chExt cx="229732" cy="66697"/>
          </a:xfrm>
        </p:grpSpPr>
        <p:sp>
          <p:nvSpPr>
            <p:cNvPr id="3012" name="Freeform 199"/>
            <p:cNvSpPr>
              <a:spLocks noChangeArrowheads="1"/>
            </p:cNvSpPr>
            <p:nvPr/>
          </p:nvSpPr>
          <p:spPr bwMode="auto">
            <a:xfrm>
              <a:off x="4890660" y="3283152"/>
              <a:ext cx="52646" cy="65109"/>
            </a:xfrm>
            <a:custGeom>
              <a:avLst/>
              <a:gdLst>
                <a:gd name="T0" fmla="*/ 0 w 122"/>
                <a:gd name="T1" fmla="*/ 0 h 155"/>
                <a:gd name="T2" fmla="*/ 0 w 122"/>
                <a:gd name="T3" fmla="*/ 0 h 155"/>
                <a:gd name="T4" fmla="*/ 22 w 122"/>
                <a:gd name="T5" fmla="*/ 0 h 155"/>
                <a:gd name="T6" fmla="*/ 94 w 122"/>
                <a:gd name="T7" fmla="*/ 111 h 155"/>
                <a:gd name="T8" fmla="*/ 101 w 122"/>
                <a:gd name="T9" fmla="*/ 125 h 155"/>
                <a:gd name="T10" fmla="*/ 101 w 122"/>
                <a:gd name="T11" fmla="*/ 0 h 155"/>
                <a:gd name="T12" fmla="*/ 121 w 122"/>
                <a:gd name="T13" fmla="*/ 0 h 155"/>
                <a:gd name="T14" fmla="*/ 121 w 122"/>
                <a:gd name="T15" fmla="*/ 154 h 155"/>
                <a:gd name="T16" fmla="*/ 99 w 122"/>
                <a:gd name="T17" fmla="*/ 154 h 155"/>
                <a:gd name="T18" fmla="*/ 25 w 122"/>
                <a:gd name="T19" fmla="*/ 40 h 155"/>
                <a:gd name="T20" fmla="*/ 20 w 122"/>
                <a:gd name="T21" fmla="*/ 29 h 155"/>
                <a:gd name="T22" fmla="*/ 20 w 122"/>
                <a:gd name="T23" fmla="*/ 154 h 155"/>
                <a:gd name="T24" fmla="*/ 0 w 122"/>
                <a:gd name="T25" fmla="*/ 154 h 155"/>
                <a:gd name="T26" fmla="*/ 0 w 122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2" h="155">
                  <a:moveTo>
                    <a:pt x="0" y="0"/>
                  </a:moveTo>
                  <a:lnTo>
                    <a:pt x="0" y="0"/>
                  </a:lnTo>
                  <a:cubicBezTo>
                    <a:pt x="22" y="0"/>
                    <a:pt x="22" y="0"/>
                    <a:pt x="22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97" y="115"/>
                    <a:pt x="100" y="120"/>
                    <a:pt x="101" y="125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154"/>
                    <a:pt x="121" y="154"/>
                    <a:pt x="121" y="154"/>
                  </a:cubicBezTo>
                  <a:cubicBezTo>
                    <a:pt x="99" y="154"/>
                    <a:pt x="99" y="154"/>
                    <a:pt x="99" y="154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3" y="37"/>
                    <a:pt x="21" y="33"/>
                    <a:pt x="20" y="29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13" name="Freeform 200"/>
            <p:cNvSpPr>
              <a:spLocks noChangeArrowheads="1"/>
            </p:cNvSpPr>
            <p:nvPr/>
          </p:nvSpPr>
          <p:spPr bwMode="auto">
            <a:xfrm>
              <a:off x="4952879" y="3300621"/>
              <a:ext cx="41479" cy="47641"/>
            </a:xfrm>
            <a:custGeom>
              <a:avLst/>
              <a:gdLst>
                <a:gd name="T0" fmla="*/ 19 w 95"/>
                <a:gd name="T1" fmla="*/ 69 h 116"/>
                <a:gd name="T2" fmla="*/ 19 w 95"/>
                <a:gd name="T3" fmla="*/ 69 h 116"/>
                <a:gd name="T4" fmla="*/ 42 w 95"/>
                <a:gd name="T5" fmla="*/ 98 h 116"/>
                <a:gd name="T6" fmla="*/ 75 w 95"/>
                <a:gd name="T7" fmla="*/ 61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3 h 116"/>
                <a:gd name="T14" fmla="*/ 76 w 95"/>
                <a:gd name="T15" fmla="*/ 113 h 116"/>
                <a:gd name="T16" fmla="*/ 76 w 95"/>
                <a:gd name="T17" fmla="*/ 96 h 116"/>
                <a:gd name="T18" fmla="*/ 38 w 95"/>
                <a:gd name="T19" fmla="*/ 115 h 116"/>
                <a:gd name="T20" fmla="*/ 5 w 95"/>
                <a:gd name="T21" fmla="*/ 100 h 116"/>
                <a:gd name="T22" fmla="*/ 0 w 95"/>
                <a:gd name="T23" fmla="*/ 73 h 116"/>
                <a:gd name="T24" fmla="*/ 0 w 95"/>
                <a:gd name="T25" fmla="*/ 68 h 116"/>
                <a:gd name="T26" fmla="*/ 0 w 95"/>
                <a:gd name="T27" fmla="*/ 0 h 116"/>
                <a:gd name="T28" fmla="*/ 19 w 95"/>
                <a:gd name="T29" fmla="*/ 0 h 116"/>
                <a:gd name="T30" fmla="*/ 19 w 95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19" y="69"/>
                  </a:moveTo>
                  <a:lnTo>
                    <a:pt x="19" y="69"/>
                  </a:lnTo>
                  <a:cubicBezTo>
                    <a:pt x="19" y="89"/>
                    <a:pt x="24" y="98"/>
                    <a:pt x="42" y="98"/>
                  </a:cubicBezTo>
                  <a:cubicBezTo>
                    <a:pt x="63" y="98"/>
                    <a:pt x="75" y="86"/>
                    <a:pt x="75" y="61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3"/>
                    <a:pt x="94" y="113"/>
                    <a:pt x="94" y="113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68" y="109"/>
                    <a:pt x="55" y="115"/>
                    <a:pt x="38" y="115"/>
                  </a:cubicBezTo>
                  <a:cubicBezTo>
                    <a:pt x="23" y="115"/>
                    <a:pt x="11" y="110"/>
                    <a:pt x="5" y="100"/>
                  </a:cubicBezTo>
                  <a:cubicBezTo>
                    <a:pt x="0" y="93"/>
                    <a:pt x="0" y="84"/>
                    <a:pt x="0" y="73"/>
                  </a:cubicBezTo>
                  <a:cubicBezTo>
                    <a:pt x="0" y="71"/>
                    <a:pt x="0" y="70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14" name="Freeform 201"/>
            <p:cNvSpPr>
              <a:spLocks noChangeArrowheads="1"/>
            </p:cNvSpPr>
            <p:nvPr/>
          </p:nvSpPr>
          <p:spPr bwMode="auto">
            <a:xfrm>
              <a:off x="5005526" y="3300621"/>
              <a:ext cx="22335" cy="47641"/>
            </a:xfrm>
            <a:custGeom>
              <a:avLst/>
              <a:gdLst>
                <a:gd name="T0" fmla="*/ 0 w 55"/>
                <a:gd name="T1" fmla="*/ 2 h 116"/>
                <a:gd name="T2" fmla="*/ 0 w 55"/>
                <a:gd name="T3" fmla="*/ 2 h 116"/>
                <a:gd name="T4" fmla="*/ 18 w 55"/>
                <a:gd name="T5" fmla="*/ 2 h 116"/>
                <a:gd name="T6" fmla="*/ 18 w 55"/>
                <a:gd name="T7" fmla="*/ 23 h 116"/>
                <a:gd name="T8" fmla="*/ 50 w 55"/>
                <a:gd name="T9" fmla="*/ 0 h 116"/>
                <a:gd name="T10" fmla="*/ 54 w 55"/>
                <a:gd name="T11" fmla="*/ 0 h 116"/>
                <a:gd name="T12" fmla="*/ 54 w 55"/>
                <a:gd name="T13" fmla="*/ 20 h 116"/>
                <a:gd name="T14" fmla="*/ 50 w 55"/>
                <a:gd name="T15" fmla="*/ 20 h 116"/>
                <a:gd name="T16" fmla="*/ 18 w 55"/>
                <a:gd name="T17" fmla="*/ 52 h 116"/>
                <a:gd name="T18" fmla="*/ 18 w 55"/>
                <a:gd name="T19" fmla="*/ 115 h 116"/>
                <a:gd name="T20" fmla="*/ 0 w 55"/>
                <a:gd name="T21" fmla="*/ 115 h 116"/>
                <a:gd name="T22" fmla="*/ 0 w 55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5" y="7"/>
                    <a:pt x="34" y="0"/>
                    <a:pt x="50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8" y="31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15" name="Freeform 202"/>
            <p:cNvSpPr>
              <a:spLocks noChangeArrowheads="1"/>
            </p:cNvSpPr>
            <p:nvPr/>
          </p:nvSpPr>
          <p:spPr bwMode="auto">
            <a:xfrm>
              <a:off x="5031052" y="3300621"/>
              <a:ext cx="39884" cy="49228"/>
            </a:xfrm>
            <a:custGeom>
              <a:avLst/>
              <a:gdLst>
                <a:gd name="T0" fmla="*/ 19 w 93"/>
                <a:gd name="T1" fmla="*/ 79 h 120"/>
                <a:gd name="T2" fmla="*/ 19 w 93"/>
                <a:gd name="T3" fmla="*/ 79 h 120"/>
                <a:gd name="T4" fmla="*/ 47 w 93"/>
                <a:gd name="T5" fmla="*/ 102 h 120"/>
                <a:gd name="T6" fmla="*/ 73 w 93"/>
                <a:gd name="T7" fmla="*/ 84 h 120"/>
                <a:gd name="T8" fmla="*/ 56 w 93"/>
                <a:gd name="T9" fmla="*/ 69 h 120"/>
                <a:gd name="T10" fmla="*/ 35 w 93"/>
                <a:gd name="T11" fmla="*/ 64 h 120"/>
                <a:gd name="T12" fmla="*/ 3 w 93"/>
                <a:gd name="T13" fmla="*/ 32 h 120"/>
                <a:gd name="T14" fmla="*/ 45 w 93"/>
                <a:gd name="T15" fmla="*/ 0 h 120"/>
                <a:gd name="T16" fmla="*/ 89 w 93"/>
                <a:gd name="T17" fmla="*/ 34 h 120"/>
                <a:gd name="T18" fmla="*/ 89 w 93"/>
                <a:gd name="T19" fmla="*/ 34 h 120"/>
                <a:gd name="T20" fmla="*/ 70 w 93"/>
                <a:gd name="T21" fmla="*/ 34 h 120"/>
                <a:gd name="T22" fmla="*/ 45 w 93"/>
                <a:gd name="T23" fmla="*/ 16 h 120"/>
                <a:gd name="T24" fmla="*/ 22 w 93"/>
                <a:gd name="T25" fmla="*/ 31 h 120"/>
                <a:gd name="T26" fmla="*/ 40 w 93"/>
                <a:gd name="T27" fmla="*/ 46 h 120"/>
                <a:gd name="T28" fmla="*/ 57 w 93"/>
                <a:gd name="T29" fmla="*/ 50 h 120"/>
                <a:gd name="T30" fmla="*/ 92 w 93"/>
                <a:gd name="T31" fmla="*/ 82 h 120"/>
                <a:gd name="T32" fmla="*/ 45 w 93"/>
                <a:gd name="T33" fmla="*/ 119 h 120"/>
                <a:gd name="T34" fmla="*/ 0 w 93"/>
                <a:gd name="T35" fmla="*/ 79 h 120"/>
                <a:gd name="T36" fmla="*/ 19 w 93"/>
                <a:gd name="T3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20">
                  <a:moveTo>
                    <a:pt x="19" y="79"/>
                  </a:moveTo>
                  <a:lnTo>
                    <a:pt x="19" y="79"/>
                  </a:lnTo>
                  <a:cubicBezTo>
                    <a:pt x="20" y="94"/>
                    <a:pt x="29" y="102"/>
                    <a:pt x="47" y="102"/>
                  </a:cubicBezTo>
                  <a:cubicBezTo>
                    <a:pt x="64" y="102"/>
                    <a:pt x="73" y="95"/>
                    <a:pt x="73" y="84"/>
                  </a:cubicBezTo>
                  <a:cubicBezTo>
                    <a:pt x="73" y="75"/>
                    <a:pt x="68" y="72"/>
                    <a:pt x="56" y="69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13" y="58"/>
                    <a:pt x="3" y="51"/>
                    <a:pt x="3" y="32"/>
                  </a:cubicBezTo>
                  <a:cubicBezTo>
                    <a:pt x="3" y="14"/>
                    <a:pt x="19" y="0"/>
                    <a:pt x="45" y="0"/>
                  </a:cubicBezTo>
                  <a:cubicBezTo>
                    <a:pt x="72" y="0"/>
                    <a:pt x="89" y="14"/>
                    <a:pt x="89" y="34"/>
                  </a:cubicBezTo>
                  <a:lnTo>
                    <a:pt x="89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70" y="23"/>
                    <a:pt x="61" y="16"/>
                    <a:pt x="45" y="16"/>
                  </a:cubicBezTo>
                  <a:cubicBezTo>
                    <a:pt x="30" y="16"/>
                    <a:pt x="22" y="22"/>
                    <a:pt x="22" y="31"/>
                  </a:cubicBezTo>
                  <a:cubicBezTo>
                    <a:pt x="22" y="40"/>
                    <a:pt x="27" y="43"/>
                    <a:pt x="40" y="4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2" y="63"/>
                    <a:pt x="92" y="82"/>
                  </a:cubicBezTo>
                  <a:cubicBezTo>
                    <a:pt x="92" y="105"/>
                    <a:pt x="75" y="119"/>
                    <a:pt x="45" y="119"/>
                  </a:cubicBezTo>
                  <a:cubicBezTo>
                    <a:pt x="17" y="119"/>
                    <a:pt x="1" y="104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16" name="Freeform 203"/>
            <p:cNvSpPr>
              <a:spLocks noChangeArrowheads="1"/>
            </p:cNvSpPr>
            <p:nvPr/>
          </p:nvSpPr>
          <p:spPr bwMode="auto">
            <a:xfrm>
              <a:off x="5077317" y="3300621"/>
              <a:ext cx="43075" cy="49228"/>
            </a:xfrm>
            <a:custGeom>
              <a:avLst/>
              <a:gdLst>
                <a:gd name="T0" fmla="*/ 98 w 101"/>
                <a:gd name="T1" fmla="*/ 79 h 120"/>
                <a:gd name="T2" fmla="*/ 98 w 101"/>
                <a:gd name="T3" fmla="*/ 79 h 120"/>
                <a:gd name="T4" fmla="*/ 49 w 101"/>
                <a:gd name="T5" fmla="*/ 119 h 120"/>
                <a:gd name="T6" fmla="*/ 0 w 101"/>
                <a:gd name="T7" fmla="*/ 61 h 120"/>
                <a:gd name="T8" fmla="*/ 49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9 w 101"/>
                <a:gd name="T15" fmla="*/ 65 h 120"/>
                <a:gd name="T16" fmla="*/ 52 w 101"/>
                <a:gd name="T17" fmla="*/ 102 h 120"/>
                <a:gd name="T18" fmla="*/ 81 w 101"/>
                <a:gd name="T19" fmla="*/ 79 h 120"/>
                <a:gd name="T20" fmla="*/ 98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1 w 101"/>
                <a:gd name="T27" fmla="*/ 17 h 120"/>
                <a:gd name="T28" fmla="*/ 19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8" y="79"/>
                  </a:moveTo>
                  <a:lnTo>
                    <a:pt x="98" y="79"/>
                  </a:lnTo>
                  <a:cubicBezTo>
                    <a:pt x="95" y="104"/>
                    <a:pt x="77" y="119"/>
                    <a:pt x="49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49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59"/>
                    <a:pt x="100" y="63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7" y="102"/>
                    <a:pt x="78" y="94"/>
                    <a:pt x="81" y="79"/>
                  </a:cubicBezTo>
                  <a:lnTo>
                    <a:pt x="98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1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395" name="Group 3016"/>
          <p:cNvGrpSpPr>
            <a:grpSpLocks/>
          </p:cNvGrpSpPr>
          <p:nvPr/>
        </p:nvGrpSpPr>
        <p:grpSpPr bwMode="auto">
          <a:xfrm>
            <a:off x="4929188" y="4235450"/>
            <a:ext cx="150812" cy="65088"/>
            <a:chOff x="4929567" y="4235429"/>
            <a:chExt cx="150066" cy="64844"/>
          </a:xfrm>
        </p:grpSpPr>
        <p:sp>
          <p:nvSpPr>
            <p:cNvPr id="3018" name="Freeform 204"/>
            <p:cNvSpPr>
              <a:spLocks noChangeArrowheads="1"/>
            </p:cNvSpPr>
            <p:nvPr/>
          </p:nvSpPr>
          <p:spPr bwMode="auto">
            <a:xfrm>
              <a:off x="4929567" y="4235429"/>
              <a:ext cx="9478" cy="64844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19" name="Freeform 205"/>
            <p:cNvSpPr>
              <a:spLocks noChangeArrowheads="1"/>
            </p:cNvSpPr>
            <p:nvPr/>
          </p:nvSpPr>
          <p:spPr bwMode="auto">
            <a:xfrm>
              <a:off x="4951682" y="4235429"/>
              <a:ext cx="53708" cy="64844"/>
            </a:xfrm>
            <a:custGeom>
              <a:avLst/>
              <a:gdLst>
                <a:gd name="T0" fmla="*/ 0 w 126"/>
                <a:gd name="T1" fmla="*/ 0 h 155"/>
                <a:gd name="T2" fmla="*/ 0 w 126"/>
                <a:gd name="T3" fmla="*/ 0 h 155"/>
                <a:gd name="T4" fmla="*/ 58 w 126"/>
                <a:gd name="T5" fmla="*/ 0 h 155"/>
                <a:gd name="T6" fmla="*/ 125 w 126"/>
                <a:gd name="T7" fmla="*/ 75 h 155"/>
                <a:gd name="T8" fmla="*/ 57 w 126"/>
                <a:gd name="T9" fmla="*/ 154 h 155"/>
                <a:gd name="T10" fmla="*/ 0 w 126"/>
                <a:gd name="T11" fmla="*/ 154 h 155"/>
                <a:gd name="T12" fmla="*/ 0 w 126"/>
                <a:gd name="T13" fmla="*/ 0 h 155"/>
                <a:gd name="T14" fmla="*/ 21 w 126"/>
                <a:gd name="T15" fmla="*/ 18 h 155"/>
                <a:gd name="T16" fmla="*/ 21 w 126"/>
                <a:gd name="T17" fmla="*/ 18 h 155"/>
                <a:gd name="T18" fmla="*/ 21 w 126"/>
                <a:gd name="T19" fmla="*/ 135 h 155"/>
                <a:gd name="T20" fmla="*/ 57 w 126"/>
                <a:gd name="T21" fmla="*/ 135 h 155"/>
                <a:gd name="T22" fmla="*/ 103 w 126"/>
                <a:gd name="T23" fmla="*/ 76 h 155"/>
                <a:gd name="T24" fmla="*/ 57 w 126"/>
                <a:gd name="T25" fmla="*/ 18 h 155"/>
                <a:gd name="T26" fmla="*/ 21 w 126"/>
                <a:gd name="T27" fmla="*/ 1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55">
                  <a:moveTo>
                    <a:pt x="0" y="0"/>
                  </a:moveTo>
                  <a:lnTo>
                    <a:pt x="0" y="0"/>
                  </a:lnTo>
                  <a:cubicBezTo>
                    <a:pt x="58" y="0"/>
                    <a:pt x="58" y="0"/>
                    <a:pt x="58" y="0"/>
                  </a:cubicBezTo>
                  <a:cubicBezTo>
                    <a:pt x="101" y="0"/>
                    <a:pt x="125" y="27"/>
                    <a:pt x="125" y="75"/>
                  </a:cubicBezTo>
                  <a:cubicBezTo>
                    <a:pt x="125" y="125"/>
                    <a:pt x="100" y="154"/>
                    <a:pt x="57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21" y="18"/>
                  </a:moveTo>
                  <a:lnTo>
                    <a:pt x="21" y="18"/>
                  </a:lnTo>
                  <a:cubicBezTo>
                    <a:pt x="21" y="135"/>
                    <a:pt x="21" y="135"/>
                    <a:pt x="21" y="135"/>
                  </a:cubicBezTo>
                  <a:cubicBezTo>
                    <a:pt x="57" y="135"/>
                    <a:pt x="57" y="135"/>
                    <a:pt x="57" y="135"/>
                  </a:cubicBezTo>
                  <a:cubicBezTo>
                    <a:pt x="87" y="135"/>
                    <a:pt x="103" y="116"/>
                    <a:pt x="103" y="76"/>
                  </a:cubicBezTo>
                  <a:cubicBezTo>
                    <a:pt x="103" y="39"/>
                    <a:pt x="86" y="18"/>
                    <a:pt x="57" y="18"/>
                  </a:cubicBezTo>
                  <a:lnTo>
                    <a:pt x="21" y="1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20" name="Freeform 206"/>
            <p:cNvSpPr>
              <a:spLocks noChangeArrowheads="1"/>
            </p:cNvSpPr>
            <p:nvPr/>
          </p:nvSpPr>
          <p:spPr bwMode="auto">
            <a:xfrm>
              <a:off x="5036983" y="4237011"/>
              <a:ext cx="42650" cy="63262"/>
            </a:xfrm>
            <a:custGeom>
              <a:avLst/>
              <a:gdLst>
                <a:gd name="T0" fmla="*/ 0 w 103"/>
                <a:gd name="T1" fmla="*/ 148 h 150"/>
                <a:gd name="T2" fmla="*/ 0 w 103"/>
                <a:gd name="T3" fmla="*/ 148 h 150"/>
                <a:gd name="T4" fmla="*/ 47 w 103"/>
                <a:gd name="T5" fmla="*/ 82 h 150"/>
                <a:gd name="T6" fmla="*/ 59 w 103"/>
                <a:gd name="T7" fmla="*/ 75 h 150"/>
                <a:gd name="T8" fmla="*/ 81 w 103"/>
                <a:gd name="T9" fmla="*/ 44 h 150"/>
                <a:gd name="T10" fmla="*/ 52 w 103"/>
                <a:gd name="T11" fmla="*/ 18 h 150"/>
                <a:gd name="T12" fmla="*/ 23 w 103"/>
                <a:gd name="T13" fmla="*/ 52 h 150"/>
                <a:gd name="T14" fmla="*/ 23 w 103"/>
                <a:gd name="T15" fmla="*/ 53 h 150"/>
                <a:gd name="T16" fmla="*/ 3 w 103"/>
                <a:gd name="T17" fmla="*/ 53 h 150"/>
                <a:gd name="T18" fmla="*/ 3 w 103"/>
                <a:gd name="T19" fmla="*/ 51 h 150"/>
                <a:gd name="T20" fmla="*/ 53 w 103"/>
                <a:gd name="T21" fmla="*/ 0 h 150"/>
                <a:gd name="T22" fmla="*/ 102 w 103"/>
                <a:gd name="T23" fmla="*/ 44 h 150"/>
                <a:gd name="T24" fmla="*/ 69 w 103"/>
                <a:gd name="T25" fmla="*/ 91 h 150"/>
                <a:gd name="T26" fmla="*/ 57 w 103"/>
                <a:gd name="T27" fmla="*/ 97 h 150"/>
                <a:gd name="T28" fmla="*/ 22 w 103"/>
                <a:gd name="T29" fmla="*/ 130 h 150"/>
                <a:gd name="T30" fmla="*/ 102 w 103"/>
                <a:gd name="T31" fmla="*/ 130 h 150"/>
                <a:gd name="T32" fmla="*/ 102 w 103"/>
                <a:gd name="T33" fmla="*/ 149 h 150"/>
                <a:gd name="T34" fmla="*/ 0 w 103"/>
                <a:gd name="T35" fmla="*/ 149 h 150"/>
                <a:gd name="T36" fmla="*/ 0 w 103"/>
                <a:gd name="T37" fmla="*/ 14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50">
                  <a:moveTo>
                    <a:pt x="0" y="148"/>
                  </a:moveTo>
                  <a:lnTo>
                    <a:pt x="0" y="148"/>
                  </a:lnTo>
                  <a:cubicBezTo>
                    <a:pt x="0" y="117"/>
                    <a:pt x="14" y="100"/>
                    <a:pt x="47" y="82"/>
                  </a:cubicBezTo>
                  <a:cubicBezTo>
                    <a:pt x="59" y="75"/>
                    <a:pt x="59" y="75"/>
                    <a:pt x="59" y="75"/>
                  </a:cubicBezTo>
                  <a:cubicBezTo>
                    <a:pt x="74" y="68"/>
                    <a:pt x="81" y="57"/>
                    <a:pt x="81" y="44"/>
                  </a:cubicBezTo>
                  <a:cubicBezTo>
                    <a:pt x="81" y="28"/>
                    <a:pt x="69" y="18"/>
                    <a:pt x="52" y="18"/>
                  </a:cubicBezTo>
                  <a:cubicBezTo>
                    <a:pt x="34" y="18"/>
                    <a:pt x="23" y="30"/>
                    <a:pt x="23" y="52"/>
                  </a:cubicBezTo>
                  <a:lnTo>
                    <a:pt x="23" y="53"/>
                  </a:lnTo>
                  <a:cubicBezTo>
                    <a:pt x="3" y="53"/>
                    <a:pt x="3" y="53"/>
                    <a:pt x="3" y="53"/>
                  </a:cubicBezTo>
                  <a:cubicBezTo>
                    <a:pt x="3" y="52"/>
                    <a:pt x="3" y="52"/>
                    <a:pt x="3" y="51"/>
                  </a:cubicBezTo>
                  <a:cubicBezTo>
                    <a:pt x="3" y="19"/>
                    <a:pt x="23" y="0"/>
                    <a:pt x="53" y="0"/>
                  </a:cubicBezTo>
                  <a:cubicBezTo>
                    <a:pt x="82" y="0"/>
                    <a:pt x="102" y="18"/>
                    <a:pt x="102" y="44"/>
                  </a:cubicBezTo>
                  <a:cubicBezTo>
                    <a:pt x="102" y="65"/>
                    <a:pt x="91" y="79"/>
                    <a:pt x="69" y="91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37" y="107"/>
                    <a:pt x="25" y="117"/>
                    <a:pt x="22" y="130"/>
                  </a:cubicBezTo>
                  <a:cubicBezTo>
                    <a:pt x="102" y="130"/>
                    <a:pt x="102" y="130"/>
                    <a:pt x="102" y="130"/>
                  </a:cubicBezTo>
                  <a:cubicBezTo>
                    <a:pt x="102" y="149"/>
                    <a:pt x="102" y="149"/>
                    <a:pt x="102" y="14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48"/>
                    <a:pt x="0" y="148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396" name="Group 3020"/>
          <p:cNvGrpSpPr>
            <a:grpSpLocks/>
          </p:cNvGrpSpPr>
          <p:nvPr/>
        </p:nvGrpSpPr>
        <p:grpSpPr bwMode="auto">
          <a:xfrm>
            <a:off x="4860925" y="5186363"/>
            <a:ext cx="288925" cy="66675"/>
            <a:chOff x="4861017" y="5185854"/>
            <a:chExt cx="289018" cy="66697"/>
          </a:xfrm>
        </p:grpSpPr>
        <p:sp>
          <p:nvSpPr>
            <p:cNvPr id="3022" name="Freeform 207"/>
            <p:cNvSpPr>
              <a:spLocks noChangeArrowheads="1"/>
            </p:cNvSpPr>
            <p:nvPr/>
          </p:nvSpPr>
          <p:spPr bwMode="auto">
            <a:xfrm>
              <a:off x="4861017" y="5185854"/>
              <a:ext cx="52405" cy="65108"/>
            </a:xfrm>
            <a:custGeom>
              <a:avLst/>
              <a:gdLst>
                <a:gd name="T0" fmla="*/ 0 w 123"/>
                <a:gd name="T1" fmla="*/ 0 h 155"/>
                <a:gd name="T2" fmla="*/ 22 w 123"/>
                <a:gd name="T3" fmla="*/ 0 h 155"/>
                <a:gd name="T4" fmla="*/ 22 w 123"/>
                <a:gd name="T5" fmla="*/ 63 h 155"/>
                <a:gd name="T6" fmla="*/ 101 w 123"/>
                <a:gd name="T7" fmla="*/ 63 h 155"/>
                <a:gd name="T8" fmla="*/ 101 w 123"/>
                <a:gd name="T9" fmla="*/ 0 h 155"/>
                <a:gd name="T10" fmla="*/ 122 w 123"/>
                <a:gd name="T11" fmla="*/ 0 h 155"/>
                <a:gd name="T12" fmla="*/ 122 w 123"/>
                <a:gd name="T13" fmla="*/ 154 h 155"/>
                <a:gd name="T14" fmla="*/ 101 w 123"/>
                <a:gd name="T15" fmla="*/ 154 h 155"/>
                <a:gd name="T16" fmla="*/ 101 w 123"/>
                <a:gd name="T17" fmla="*/ 82 h 155"/>
                <a:gd name="T18" fmla="*/ 22 w 123"/>
                <a:gd name="T19" fmla="*/ 82 h 155"/>
                <a:gd name="T20" fmla="*/ 22 w 123"/>
                <a:gd name="T21" fmla="*/ 154 h 155"/>
                <a:gd name="T22" fmla="*/ 0 w 123"/>
                <a:gd name="T23" fmla="*/ 154 h 155"/>
                <a:gd name="T24" fmla="*/ 0 w 12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55">
                  <a:moveTo>
                    <a:pt x="0" y="0"/>
                  </a:moveTo>
                  <a:lnTo>
                    <a:pt x="22" y="0"/>
                  </a:lnTo>
                  <a:lnTo>
                    <a:pt x="22" y="63"/>
                  </a:lnTo>
                  <a:lnTo>
                    <a:pt x="101" y="63"/>
                  </a:lnTo>
                  <a:lnTo>
                    <a:pt x="101" y="0"/>
                  </a:lnTo>
                  <a:lnTo>
                    <a:pt x="122" y="0"/>
                  </a:lnTo>
                  <a:lnTo>
                    <a:pt x="122" y="154"/>
                  </a:lnTo>
                  <a:lnTo>
                    <a:pt x="101" y="154"/>
                  </a:lnTo>
                  <a:lnTo>
                    <a:pt x="101" y="82"/>
                  </a:lnTo>
                  <a:lnTo>
                    <a:pt x="22" y="82"/>
                  </a:lnTo>
                  <a:lnTo>
                    <a:pt x="22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23" name="Freeform 208"/>
            <p:cNvSpPr>
              <a:spLocks noChangeArrowheads="1"/>
            </p:cNvSpPr>
            <p:nvPr/>
          </p:nvSpPr>
          <p:spPr bwMode="auto">
            <a:xfrm>
              <a:off x="4924537" y="5201734"/>
              <a:ext cx="42877" cy="50817"/>
            </a:xfrm>
            <a:custGeom>
              <a:avLst/>
              <a:gdLst>
                <a:gd name="T0" fmla="*/ 99 w 101"/>
                <a:gd name="T1" fmla="*/ 80 h 121"/>
                <a:gd name="T2" fmla="*/ 99 w 101"/>
                <a:gd name="T3" fmla="*/ 80 h 121"/>
                <a:gd name="T4" fmla="*/ 50 w 101"/>
                <a:gd name="T5" fmla="*/ 120 h 121"/>
                <a:gd name="T6" fmla="*/ 0 w 101"/>
                <a:gd name="T7" fmla="*/ 61 h 121"/>
                <a:gd name="T8" fmla="*/ 50 w 101"/>
                <a:gd name="T9" fmla="*/ 0 h 121"/>
                <a:gd name="T10" fmla="*/ 100 w 101"/>
                <a:gd name="T11" fmla="*/ 57 h 121"/>
                <a:gd name="T12" fmla="*/ 100 w 101"/>
                <a:gd name="T13" fmla="*/ 66 h 121"/>
                <a:gd name="T14" fmla="*/ 20 w 101"/>
                <a:gd name="T15" fmla="*/ 66 h 121"/>
                <a:gd name="T16" fmla="*/ 52 w 101"/>
                <a:gd name="T17" fmla="*/ 102 h 121"/>
                <a:gd name="T18" fmla="*/ 80 w 101"/>
                <a:gd name="T19" fmla="*/ 80 h 121"/>
                <a:gd name="T20" fmla="*/ 99 w 101"/>
                <a:gd name="T21" fmla="*/ 80 h 121"/>
                <a:gd name="T22" fmla="*/ 80 w 101"/>
                <a:gd name="T23" fmla="*/ 50 h 121"/>
                <a:gd name="T24" fmla="*/ 80 w 101"/>
                <a:gd name="T25" fmla="*/ 50 h 121"/>
                <a:gd name="T26" fmla="*/ 50 w 101"/>
                <a:gd name="T27" fmla="*/ 17 h 121"/>
                <a:gd name="T28" fmla="*/ 20 w 101"/>
                <a:gd name="T29" fmla="*/ 50 h 121"/>
                <a:gd name="T30" fmla="*/ 80 w 101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1">
                  <a:moveTo>
                    <a:pt x="99" y="80"/>
                  </a:moveTo>
                  <a:lnTo>
                    <a:pt x="99" y="80"/>
                  </a:lnTo>
                  <a:cubicBezTo>
                    <a:pt x="95" y="104"/>
                    <a:pt x="76" y="120"/>
                    <a:pt x="50" y="120"/>
                  </a:cubicBezTo>
                  <a:cubicBezTo>
                    <a:pt x="19" y="120"/>
                    <a:pt x="0" y="98"/>
                    <a:pt x="0" y="61"/>
                  </a:cubicBezTo>
                  <a:cubicBezTo>
                    <a:pt x="0" y="23"/>
                    <a:pt x="19" y="0"/>
                    <a:pt x="50" y="0"/>
                  </a:cubicBezTo>
                  <a:cubicBezTo>
                    <a:pt x="81" y="0"/>
                    <a:pt x="100" y="21"/>
                    <a:pt x="100" y="57"/>
                  </a:cubicBezTo>
                  <a:cubicBezTo>
                    <a:pt x="100" y="60"/>
                    <a:pt x="100" y="62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90"/>
                    <a:pt x="31" y="102"/>
                    <a:pt x="52" y="102"/>
                  </a:cubicBezTo>
                  <a:cubicBezTo>
                    <a:pt x="67" y="102"/>
                    <a:pt x="77" y="95"/>
                    <a:pt x="80" y="80"/>
                  </a:cubicBezTo>
                  <a:lnTo>
                    <a:pt x="99" y="80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9"/>
                    <a:pt x="70" y="17"/>
                    <a:pt x="50" y="17"/>
                  </a:cubicBezTo>
                  <a:cubicBezTo>
                    <a:pt x="32" y="17"/>
                    <a:pt x="21" y="28"/>
                    <a:pt x="20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24" name="Freeform 209"/>
            <p:cNvSpPr>
              <a:spLocks noChangeArrowheads="1"/>
            </p:cNvSpPr>
            <p:nvPr/>
          </p:nvSpPr>
          <p:spPr bwMode="auto">
            <a:xfrm>
              <a:off x="4972178" y="5201734"/>
              <a:ext cx="44464" cy="50817"/>
            </a:xfrm>
            <a:custGeom>
              <a:avLst/>
              <a:gdLst>
                <a:gd name="T0" fmla="*/ 36 w 107"/>
                <a:gd name="T1" fmla="*/ 120 h 121"/>
                <a:gd name="T2" fmla="*/ 36 w 107"/>
                <a:gd name="T3" fmla="*/ 120 h 121"/>
                <a:gd name="T4" fmla="*/ 0 w 107"/>
                <a:gd name="T5" fmla="*/ 85 h 121"/>
                <a:gd name="T6" fmla="*/ 38 w 107"/>
                <a:gd name="T7" fmla="*/ 51 h 121"/>
                <a:gd name="T8" fmla="*/ 69 w 107"/>
                <a:gd name="T9" fmla="*/ 47 h 121"/>
                <a:gd name="T10" fmla="*/ 75 w 107"/>
                <a:gd name="T11" fmla="*/ 34 h 121"/>
                <a:gd name="T12" fmla="*/ 50 w 107"/>
                <a:gd name="T13" fmla="*/ 17 h 121"/>
                <a:gd name="T14" fmla="*/ 23 w 107"/>
                <a:gd name="T15" fmla="*/ 37 h 121"/>
                <a:gd name="T16" fmla="*/ 5 w 107"/>
                <a:gd name="T17" fmla="*/ 37 h 121"/>
                <a:gd name="T18" fmla="*/ 5 w 107"/>
                <a:gd name="T19" fmla="*/ 37 h 121"/>
                <a:gd name="T20" fmla="*/ 50 w 107"/>
                <a:gd name="T21" fmla="*/ 0 h 121"/>
                <a:gd name="T22" fmla="*/ 93 w 107"/>
                <a:gd name="T23" fmla="*/ 35 h 121"/>
                <a:gd name="T24" fmla="*/ 93 w 107"/>
                <a:gd name="T25" fmla="*/ 91 h 121"/>
                <a:gd name="T26" fmla="*/ 101 w 107"/>
                <a:gd name="T27" fmla="*/ 102 h 121"/>
                <a:gd name="T28" fmla="*/ 106 w 107"/>
                <a:gd name="T29" fmla="*/ 102 h 121"/>
                <a:gd name="T30" fmla="*/ 106 w 107"/>
                <a:gd name="T31" fmla="*/ 117 h 121"/>
                <a:gd name="T32" fmla="*/ 94 w 107"/>
                <a:gd name="T33" fmla="*/ 118 h 121"/>
                <a:gd name="T34" fmla="*/ 76 w 107"/>
                <a:gd name="T35" fmla="*/ 101 h 121"/>
                <a:gd name="T36" fmla="*/ 76 w 107"/>
                <a:gd name="T37" fmla="*/ 101 h 121"/>
                <a:gd name="T38" fmla="*/ 36 w 107"/>
                <a:gd name="T39" fmla="*/ 120 h 121"/>
                <a:gd name="T40" fmla="*/ 39 w 107"/>
                <a:gd name="T41" fmla="*/ 67 h 121"/>
                <a:gd name="T42" fmla="*/ 39 w 107"/>
                <a:gd name="T43" fmla="*/ 67 h 121"/>
                <a:gd name="T44" fmla="*/ 19 w 107"/>
                <a:gd name="T45" fmla="*/ 85 h 121"/>
                <a:gd name="T46" fmla="*/ 39 w 107"/>
                <a:gd name="T47" fmla="*/ 103 h 121"/>
                <a:gd name="T48" fmla="*/ 75 w 107"/>
                <a:gd name="T49" fmla="*/ 76 h 121"/>
                <a:gd name="T50" fmla="*/ 75 w 107"/>
                <a:gd name="T51" fmla="*/ 59 h 121"/>
                <a:gd name="T52" fmla="*/ 39 w 107"/>
                <a:gd name="T53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1">
                  <a:moveTo>
                    <a:pt x="36" y="120"/>
                  </a:moveTo>
                  <a:lnTo>
                    <a:pt x="36" y="120"/>
                  </a:lnTo>
                  <a:cubicBezTo>
                    <a:pt x="13" y="120"/>
                    <a:pt x="0" y="106"/>
                    <a:pt x="0" y="85"/>
                  </a:cubicBezTo>
                  <a:cubicBezTo>
                    <a:pt x="0" y="66"/>
                    <a:pt x="13" y="54"/>
                    <a:pt x="38" y="51"/>
                  </a:cubicBezTo>
                  <a:cubicBezTo>
                    <a:pt x="54" y="49"/>
                    <a:pt x="64" y="48"/>
                    <a:pt x="69" y="47"/>
                  </a:cubicBezTo>
                  <a:cubicBezTo>
                    <a:pt x="75" y="45"/>
                    <a:pt x="75" y="42"/>
                    <a:pt x="75" y="34"/>
                  </a:cubicBezTo>
                  <a:cubicBezTo>
                    <a:pt x="75" y="23"/>
                    <a:pt x="66" y="17"/>
                    <a:pt x="50" y="17"/>
                  </a:cubicBezTo>
                  <a:cubicBezTo>
                    <a:pt x="32" y="17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5"/>
                    <a:pt x="21" y="0"/>
                    <a:pt x="50" y="0"/>
                  </a:cubicBezTo>
                  <a:cubicBezTo>
                    <a:pt x="80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4" y="102"/>
                    <a:pt x="101" y="102"/>
                  </a:cubicBezTo>
                  <a:cubicBezTo>
                    <a:pt x="102" y="102"/>
                    <a:pt x="104" y="102"/>
                    <a:pt x="106" y="102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02" y="118"/>
                    <a:pt x="99" y="118"/>
                    <a:pt x="94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4" y="113"/>
                    <a:pt x="52" y="120"/>
                    <a:pt x="36" y="120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6" y="69"/>
                    <a:pt x="19" y="74"/>
                    <a:pt x="19" y="85"/>
                  </a:cubicBezTo>
                  <a:cubicBezTo>
                    <a:pt x="19" y="97"/>
                    <a:pt x="27" y="103"/>
                    <a:pt x="39" y="103"/>
                  </a:cubicBezTo>
                  <a:cubicBezTo>
                    <a:pt x="60" y="103"/>
                    <a:pt x="75" y="92"/>
                    <a:pt x="75" y="76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64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25" name="Freeform 210"/>
            <p:cNvSpPr>
              <a:spLocks noChangeArrowheads="1"/>
            </p:cNvSpPr>
            <p:nvPr/>
          </p:nvSpPr>
          <p:spPr bwMode="auto">
            <a:xfrm>
              <a:off x="5022994" y="5185854"/>
              <a:ext cx="44464" cy="66697"/>
            </a:xfrm>
            <a:custGeom>
              <a:avLst/>
              <a:gdLst>
                <a:gd name="T0" fmla="*/ 103 w 104"/>
                <a:gd name="T1" fmla="*/ 154 h 159"/>
                <a:gd name="T2" fmla="*/ 103 w 104"/>
                <a:gd name="T3" fmla="*/ 154 h 159"/>
                <a:gd name="T4" fmla="*/ 86 w 104"/>
                <a:gd name="T5" fmla="*/ 154 h 159"/>
                <a:gd name="T6" fmla="*/ 86 w 104"/>
                <a:gd name="T7" fmla="*/ 140 h 159"/>
                <a:gd name="T8" fmla="*/ 49 w 104"/>
                <a:gd name="T9" fmla="*/ 158 h 159"/>
                <a:gd name="T10" fmla="*/ 0 w 104"/>
                <a:gd name="T11" fmla="*/ 98 h 159"/>
                <a:gd name="T12" fmla="*/ 49 w 104"/>
                <a:gd name="T13" fmla="*/ 38 h 159"/>
                <a:gd name="T14" fmla="*/ 86 w 104"/>
                <a:gd name="T15" fmla="*/ 56 h 159"/>
                <a:gd name="T16" fmla="*/ 86 w 104"/>
                <a:gd name="T17" fmla="*/ 0 h 159"/>
                <a:gd name="T18" fmla="*/ 103 w 104"/>
                <a:gd name="T19" fmla="*/ 0 h 159"/>
                <a:gd name="T20" fmla="*/ 103 w 104"/>
                <a:gd name="T21" fmla="*/ 154 h 159"/>
                <a:gd name="T22" fmla="*/ 52 w 104"/>
                <a:gd name="T23" fmla="*/ 56 h 159"/>
                <a:gd name="T24" fmla="*/ 52 w 104"/>
                <a:gd name="T25" fmla="*/ 56 h 159"/>
                <a:gd name="T26" fmla="*/ 20 w 104"/>
                <a:gd name="T27" fmla="*/ 99 h 159"/>
                <a:gd name="T28" fmla="*/ 53 w 104"/>
                <a:gd name="T29" fmla="*/ 141 h 159"/>
                <a:gd name="T30" fmla="*/ 86 w 104"/>
                <a:gd name="T31" fmla="*/ 97 h 159"/>
                <a:gd name="T32" fmla="*/ 52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4"/>
                  </a:moveTo>
                  <a:lnTo>
                    <a:pt x="103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76" y="151"/>
                    <a:pt x="64" y="158"/>
                    <a:pt x="49" y="158"/>
                  </a:cubicBezTo>
                  <a:cubicBezTo>
                    <a:pt x="20" y="158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6" y="44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6"/>
                  </a:moveTo>
                  <a:lnTo>
                    <a:pt x="52" y="56"/>
                  </a:lnTo>
                  <a:cubicBezTo>
                    <a:pt x="32" y="56"/>
                    <a:pt x="20" y="70"/>
                    <a:pt x="20" y="99"/>
                  </a:cubicBezTo>
                  <a:cubicBezTo>
                    <a:pt x="20" y="125"/>
                    <a:pt x="33" y="141"/>
                    <a:pt x="53" y="141"/>
                  </a:cubicBezTo>
                  <a:cubicBezTo>
                    <a:pt x="73" y="141"/>
                    <a:pt x="86" y="125"/>
                    <a:pt x="86" y="97"/>
                  </a:cubicBezTo>
                  <a:cubicBezTo>
                    <a:pt x="86" y="69"/>
                    <a:pt x="75" y="56"/>
                    <a:pt x="52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26" name="Freeform 211"/>
            <p:cNvSpPr>
              <a:spLocks noChangeArrowheads="1"/>
            </p:cNvSpPr>
            <p:nvPr/>
          </p:nvSpPr>
          <p:spPr bwMode="auto">
            <a:xfrm>
              <a:off x="5096043" y="5185854"/>
              <a:ext cx="53992" cy="65108"/>
            </a:xfrm>
            <a:custGeom>
              <a:avLst/>
              <a:gdLst>
                <a:gd name="T0" fmla="*/ 53 w 130"/>
                <a:gd name="T1" fmla="*/ 75 h 155"/>
                <a:gd name="T2" fmla="*/ 3 w 130"/>
                <a:gd name="T3" fmla="*/ 0 h 155"/>
                <a:gd name="T4" fmla="*/ 28 w 130"/>
                <a:gd name="T5" fmla="*/ 0 h 155"/>
                <a:gd name="T6" fmla="*/ 65 w 130"/>
                <a:gd name="T7" fmla="*/ 57 h 155"/>
                <a:gd name="T8" fmla="*/ 102 w 130"/>
                <a:gd name="T9" fmla="*/ 0 h 155"/>
                <a:gd name="T10" fmla="*/ 126 w 130"/>
                <a:gd name="T11" fmla="*/ 0 h 155"/>
                <a:gd name="T12" fmla="*/ 76 w 130"/>
                <a:gd name="T13" fmla="*/ 74 h 155"/>
                <a:gd name="T14" fmla="*/ 129 w 130"/>
                <a:gd name="T15" fmla="*/ 154 h 155"/>
                <a:gd name="T16" fmla="*/ 103 w 130"/>
                <a:gd name="T17" fmla="*/ 154 h 155"/>
                <a:gd name="T18" fmla="*/ 65 w 130"/>
                <a:gd name="T19" fmla="*/ 92 h 155"/>
                <a:gd name="T20" fmla="*/ 25 w 130"/>
                <a:gd name="T21" fmla="*/ 154 h 155"/>
                <a:gd name="T22" fmla="*/ 0 w 130"/>
                <a:gd name="T23" fmla="*/ 154 h 155"/>
                <a:gd name="T24" fmla="*/ 53 w 130"/>
                <a:gd name="T25" fmla="*/ 7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155">
                  <a:moveTo>
                    <a:pt x="53" y="75"/>
                  </a:moveTo>
                  <a:lnTo>
                    <a:pt x="3" y="0"/>
                  </a:lnTo>
                  <a:lnTo>
                    <a:pt x="28" y="0"/>
                  </a:lnTo>
                  <a:lnTo>
                    <a:pt x="65" y="57"/>
                  </a:lnTo>
                  <a:lnTo>
                    <a:pt x="102" y="0"/>
                  </a:lnTo>
                  <a:lnTo>
                    <a:pt x="126" y="0"/>
                  </a:lnTo>
                  <a:lnTo>
                    <a:pt x="76" y="74"/>
                  </a:lnTo>
                  <a:lnTo>
                    <a:pt x="129" y="154"/>
                  </a:lnTo>
                  <a:lnTo>
                    <a:pt x="103" y="154"/>
                  </a:lnTo>
                  <a:lnTo>
                    <a:pt x="65" y="92"/>
                  </a:lnTo>
                  <a:lnTo>
                    <a:pt x="25" y="154"/>
                  </a:lnTo>
                  <a:lnTo>
                    <a:pt x="0" y="154"/>
                  </a:lnTo>
                  <a:lnTo>
                    <a:pt x="53" y="7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397" name="Group 3026"/>
          <p:cNvGrpSpPr>
            <a:grpSpLocks/>
          </p:cNvGrpSpPr>
          <p:nvPr/>
        </p:nvGrpSpPr>
        <p:grpSpPr bwMode="auto">
          <a:xfrm>
            <a:off x="6464300" y="2328863"/>
            <a:ext cx="577850" cy="68262"/>
            <a:chOff x="6463585" y="2329023"/>
            <a:chExt cx="578036" cy="68549"/>
          </a:xfrm>
        </p:grpSpPr>
        <p:sp>
          <p:nvSpPr>
            <p:cNvPr id="3028" name="Freeform 212"/>
            <p:cNvSpPr>
              <a:spLocks noChangeArrowheads="1"/>
            </p:cNvSpPr>
            <p:nvPr/>
          </p:nvSpPr>
          <p:spPr bwMode="auto">
            <a:xfrm>
              <a:off x="6463585" y="2330617"/>
              <a:ext cx="46053" cy="65362"/>
            </a:xfrm>
            <a:custGeom>
              <a:avLst/>
              <a:gdLst>
                <a:gd name="T0" fmla="*/ 0 w 110"/>
                <a:gd name="T1" fmla="*/ 0 h 154"/>
                <a:gd name="T2" fmla="*/ 0 w 110"/>
                <a:gd name="T3" fmla="*/ 0 h 154"/>
                <a:gd name="T4" fmla="*/ 51 w 110"/>
                <a:gd name="T5" fmla="*/ 0 h 154"/>
                <a:gd name="T6" fmla="*/ 56 w 110"/>
                <a:gd name="T7" fmla="*/ 0 h 154"/>
                <a:gd name="T8" fmla="*/ 90 w 110"/>
                <a:gd name="T9" fmla="*/ 5 h 154"/>
                <a:gd name="T10" fmla="*/ 109 w 110"/>
                <a:gd name="T11" fmla="*/ 44 h 154"/>
                <a:gd name="T12" fmla="*/ 90 w 110"/>
                <a:gd name="T13" fmla="*/ 82 h 154"/>
                <a:gd name="T14" fmla="*/ 52 w 110"/>
                <a:gd name="T15" fmla="*/ 89 h 154"/>
                <a:gd name="T16" fmla="*/ 21 w 110"/>
                <a:gd name="T17" fmla="*/ 89 h 154"/>
                <a:gd name="T18" fmla="*/ 21 w 110"/>
                <a:gd name="T19" fmla="*/ 153 h 154"/>
                <a:gd name="T20" fmla="*/ 0 w 110"/>
                <a:gd name="T21" fmla="*/ 153 h 154"/>
                <a:gd name="T22" fmla="*/ 0 w 110"/>
                <a:gd name="T23" fmla="*/ 0 h 154"/>
                <a:gd name="T24" fmla="*/ 56 w 110"/>
                <a:gd name="T25" fmla="*/ 70 h 154"/>
                <a:gd name="T26" fmla="*/ 56 w 110"/>
                <a:gd name="T27" fmla="*/ 70 h 154"/>
                <a:gd name="T28" fmla="*/ 88 w 110"/>
                <a:gd name="T29" fmla="*/ 44 h 154"/>
                <a:gd name="T30" fmla="*/ 57 w 110"/>
                <a:gd name="T31" fmla="*/ 19 h 154"/>
                <a:gd name="T32" fmla="*/ 21 w 110"/>
                <a:gd name="T33" fmla="*/ 19 h 154"/>
                <a:gd name="T34" fmla="*/ 21 w 110"/>
                <a:gd name="T35" fmla="*/ 70 h 154"/>
                <a:gd name="T36" fmla="*/ 56 w 110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6" y="0"/>
                  </a:cubicBezTo>
                  <a:cubicBezTo>
                    <a:pt x="70" y="0"/>
                    <a:pt x="80" y="0"/>
                    <a:pt x="90" y="5"/>
                  </a:cubicBezTo>
                  <a:cubicBezTo>
                    <a:pt x="103" y="13"/>
                    <a:pt x="109" y="26"/>
                    <a:pt x="109" y="44"/>
                  </a:cubicBezTo>
                  <a:cubicBezTo>
                    <a:pt x="109" y="62"/>
                    <a:pt x="103" y="75"/>
                    <a:pt x="90" y="82"/>
                  </a:cubicBezTo>
                  <a:cubicBezTo>
                    <a:pt x="80" y="89"/>
                    <a:pt x="69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8" y="70"/>
                    <a:pt x="88" y="65"/>
                    <a:pt x="88" y="44"/>
                  </a:cubicBezTo>
                  <a:cubicBezTo>
                    <a:pt x="88" y="25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29" name="Freeform 213"/>
            <p:cNvSpPr>
              <a:spLocks noChangeArrowheads="1"/>
            </p:cNvSpPr>
            <p:nvPr/>
          </p:nvSpPr>
          <p:spPr bwMode="auto">
            <a:xfrm>
              <a:off x="6515990" y="2348153"/>
              <a:ext cx="41288" cy="49419"/>
            </a:xfrm>
            <a:custGeom>
              <a:avLst/>
              <a:gdLst>
                <a:gd name="T0" fmla="*/ 100 w 102"/>
                <a:gd name="T1" fmla="*/ 79 h 119"/>
                <a:gd name="T2" fmla="*/ 100 w 102"/>
                <a:gd name="T3" fmla="*/ 79 h 119"/>
                <a:gd name="T4" fmla="*/ 51 w 102"/>
                <a:gd name="T5" fmla="*/ 118 h 119"/>
                <a:gd name="T6" fmla="*/ 0 w 102"/>
                <a:gd name="T7" fmla="*/ 60 h 119"/>
                <a:gd name="T8" fmla="*/ 51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1 h 119"/>
                <a:gd name="T18" fmla="*/ 81 w 102"/>
                <a:gd name="T19" fmla="*/ 79 h 119"/>
                <a:gd name="T20" fmla="*/ 100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100" y="79"/>
                  </a:moveTo>
                  <a:lnTo>
                    <a:pt x="100" y="79"/>
                  </a:lnTo>
                  <a:cubicBezTo>
                    <a:pt x="95" y="103"/>
                    <a:pt x="77" y="118"/>
                    <a:pt x="51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2" y="101"/>
                    <a:pt x="52" y="101"/>
                  </a:cubicBezTo>
                  <a:cubicBezTo>
                    <a:pt x="67" y="101"/>
                    <a:pt x="78" y="93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6"/>
                    <a:pt x="51" y="16"/>
                  </a:cubicBezTo>
                  <a:cubicBezTo>
                    <a:pt x="32" y="16"/>
                    <a:pt x="22" y="27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30" name="Freeform 214"/>
            <p:cNvSpPr>
              <a:spLocks noChangeArrowheads="1"/>
            </p:cNvSpPr>
            <p:nvPr/>
          </p:nvSpPr>
          <p:spPr bwMode="auto">
            <a:xfrm>
              <a:off x="6566806" y="2348153"/>
              <a:ext cx="22232" cy="47825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7 w 55"/>
                <a:gd name="T5" fmla="*/ 2 h 114"/>
                <a:gd name="T6" fmla="*/ 17 w 55"/>
                <a:gd name="T7" fmla="*/ 22 h 114"/>
                <a:gd name="T8" fmla="*/ 48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48 w 55"/>
                <a:gd name="T15" fmla="*/ 20 h 114"/>
                <a:gd name="T16" fmla="*/ 18 w 55"/>
                <a:gd name="T17" fmla="*/ 52 h 114"/>
                <a:gd name="T18" fmla="*/ 18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7"/>
                    <a:pt x="34" y="0"/>
                    <a:pt x="48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8" y="20"/>
                  </a:cubicBezTo>
                  <a:cubicBezTo>
                    <a:pt x="29" y="20"/>
                    <a:pt x="18" y="30"/>
                    <a:pt x="18" y="52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31" name="Freeform 215"/>
            <p:cNvSpPr>
              <a:spLocks noChangeArrowheads="1"/>
            </p:cNvSpPr>
            <p:nvPr/>
          </p:nvSpPr>
          <p:spPr bwMode="auto">
            <a:xfrm>
              <a:off x="6593802" y="2348153"/>
              <a:ext cx="38112" cy="49419"/>
            </a:xfrm>
            <a:custGeom>
              <a:avLst/>
              <a:gdLst>
                <a:gd name="T0" fmla="*/ 19 w 93"/>
                <a:gd name="T1" fmla="*/ 78 h 119"/>
                <a:gd name="T2" fmla="*/ 19 w 93"/>
                <a:gd name="T3" fmla="*/ 78 h 119"/>
                <a:gd name="T4" fmla="*/ 47 w 93"/>
                <a:gd name="T5" fmla="*/ 102 h 119"/>
                <a:gd name="T6" fmla="*/ 73 w 93"/>
                <a:gd name="T7" fmla="*/ 84 h 119"/>
                <a:gd name="T8" fmla="*/ 56 w 93"/>
                <a:gd name="T9" fmla="*/ 68 h 119"/>
                <a:gd name="T10" fmla="*/ 35 w 93"/>
                <a:gd name="T11" fmla="*/ 63 h 119"/>
                <a:gd name="T12" fmla="*/ 3 w 93"/>
                <a:gd name="T13" fmla="*/ 32 h 119"/>
                <a:gd name="T14" fmla="*/ 46 w 93"/>
                <a:gd name="T15" fmla="*/ 0 h 119"/>
                <a:gd name="T16" fmla="*/ 89 w 93"/>
                <a:gd name="T17" fmla="*/ 34 h 119"/>
                <a:gd name="T18" fmla="*/ 89 w 93"/>
                <a:gd name="T19" fmla="*/ 34 h 119"/>
                <a:gd name="T20" fmla="*/ 71 w 93"/>
                <a:gd name="T21" fmla="*/ 34 h 119"/>
                <a:gd name="T22" fmla="*/ 46 w 93"/>
                <a:gd name="T23" fmla="*/ 15 h 119"/>
                <a:gd name="T24" fmla="*/ 22 w 93"/>
                <a:gd name="T25" fmla="*/ 31 h 119"/>
                <a:gd name="T26" fmla="*/ 40 w 93"/>
                <a:gd name="T27" fmla="*/ 44 h 119"/>
                <a:gd name="T28" fmla="*/ 58 w 93"/>
                <a:gd name="T29" fmla="*/ 50 h 119"/>
                <a:gd name="T30" fmla="*/ 92 w 93"/>
                <a:gd name="T31" fmla="*/ 81 h 119"/>
                <a:gd name="T32" fmla="*/ 46 w 93"/>
                <a:gd name="T33" fmla="*/ 118 h 119"/>
                <a:gd name="T34" fmla="*/ 0 w 93"/>
                <a:gd name="T35" fmla="*/ 78 h 119"/>
                <a:gd name="T36" fmla="*/ 19 w 93"/>
                <a:gd name="T37" fmla="*/ 7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9" y="78"/>
                  </a:moveTo>
                  <a:lnTo>
                    <a:pt x="19" y="78"/>
                  </a:lnTo>
                  <a:cubicBezTo>
                    <a:pt x="20" y="93"/>
                    <a:pt x="29" y="102"/>
                    <a:pt x="47" y="102"/>
                  </a:cubicBezTo>
                  <a:cubicBezTo>
                    <a:pt x="64" y="102"/>
                    <a:pt x="73" y="94"/>
                    <a:pt x="73" y="84"/>
                  </a:cubicBezTo>
                  <a:cubicBezTo>
                    <a:pt x="73" y="75"/>
                    <a:pt x="68" y="72"/>
                    <a:pt x="56" y="68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14" y="58"/>
                    <a:pt x="3" y="51"/>
                    <a:pt x="3" y="32"/>
                  </a:cubicBezTo>
                  <a:cubicBezTo>
                    <a:pt x="3" y="12"/>
                    <a:pt x="19" y="0"/>
                    <a:pt x="46" y="0"/>
                  </a:cubicBezTo>
                  <a:cubicBezTo>
                    <a:pt x="72" y="0"/>
                    <a:pt x="89" y="13"/>
                    <a:pt x="89" y="34"/>
                  </a:cubicBezTo>
                  <a:lnTo>
                    <a:pt x="89" y="34"/>
                  </a:lnTo>
                  <a:cubicBezTo>
                    <a:pt x="71" y="34"/>
                    <a:pt x="71" y="34"/>
                    <a:pt x="71" y="34"/>
                  </a:cubicBezTo>
                  <a:cubicBezTo>
                    <a:pt x="70" y="23"/>
                    <a:pt x="60" y="15"/>
                    <a:pt x="46" y="15"/>
                  </a:cubicBezTo>
                  <a:cubicBezTo>
                    <a:pt x="30" y="15"/>
                    <a:pt x="22" y="21"/>
                    <a:pt x="22" y="31"/>
                  </a:cubicBezTo>
                  <a:cubicBezTo>
                    <a:pt x="22" y="39"/>
                    <a:pt x="28" y="42"/>
                    <a:pt x="40" y="44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1" y="55"/>
                    <a:pt x="92" y="61"/>
                    <a:pt x="92" y="81"/>
                  </a:cubicBezTo>
                  <a:cubicBezTo>
                    <a:pt x="92" y="104"/>
                    <a:pt x="75" y="118"/>
                    <a:pt x="46" y="118"/>
                  </a:cubicBezTo>
                  <a:cubicBezTo>
                    <a:pt x="17" y="118"/>
                    <a:pt x="1" y="104"/>
                    <a:pt x="0" y="78"/>
                  </a:cubicBezTo>
                  <a:lnTo>
                    <a:pt x="19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32" name="Freeform 216"/>
            <p:cNvSpPr>
              <a:spLocks noChangeArrowheads="1"/>
            </p:cNvSpPr>
            <p:nvPr/>
          </p:nvSpPr>
          <p:spPr bwMode="auto">
            <a:xfrm>
              <a:off x="6638266" y="2348153"/>
              <a:ext cx="46053" cy="49419"/>
            </a:xfrm>
            <a:custGeom>
              <a:avLst/>
              <a:gdLst>
                <a:gd name="T0" fmla="*/ 53 w 109"/>
                <a:gd name="T1" fmla="*/ 0 h 119"/>
                <a:gd name="T2" fmla="*/ 53 w 109"/>
                <a:gd name="T3" fmla="*/ 0 h 119"/>
                <a:gd name="T4" fmla="*/ 108 w 109"/>
                <a:gd name="T5" fmla="*/ 59 h 119"/>
                <a:gd name="T6" fmla="*/ 54 w 109"/>
                <a:gd name="T7" fmla="*/ 118 h 119"/>
                <a:gd name="T8" fmla="*/ 0 w 109"/>
                <a:gd name="T9" fmla="*/ 59 h 119"/>
                <a:gd name="T10" fmla="*/ 53 w 109"/>
                <a:gd name="T11" fmla="*/ 0 h 119"/>
                <a:gd name="T12" fmla="*/ 54 w 109"/>
                <a:gd name="T13" fmla="*/ 102 h 119"/>
                <a:gd name="T14" fmla="*/ 54 w 109"/>
                <a:gd name="T15" fmla="*/ 102 h 119"/>
                <a:gd name="T16" fmla="*/ 88 w 109"/>
                <a:gd name="T17" fmla="*/ 59 h 119"/>
                <a:gd name="T18" fmla="*/ 54 w 109"/>
                <a:gd name="T19" fmla="*/ 16 h 119"/>
                <a:gd name="T20" fmla="*/ 20 w 109"/>
                <a:gd name="T21" fmla="*/ 59 h 119"/>
                <a:gd name="T22" fmla="*/ 54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8" y="21"/>
                    <a:pt x="108" y="59"/>
                  </a:cubicBezTo>
                  <a:cubicBezTo>
                    <a:pt x="108" y="97"/>
                    <a:pt x="88" y="118"/>
                    <a:pt x="54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6"/>
                    <a:pt x="88" y="59"/>
                  </a:cubicBezTo>
                  <a:cubicBezTo>
                    <a:pt x="88" y="31"/>
                    <a:pt x="76" y="16"/>
                    <a:pt x="54" y="16"/>
                  </a:cubicBezTo>
                  <a:cubicBezTo>
                    <a:pt x="32" y="16"/>
                    <a:pt x="20" y="31"/>
                    <a:pt x="20" y="59"/>
                  </a:cubicBezTo>
                  <a:cubicBezTo>
                    <a:pt x="20" y="86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33" name="Freeform 217"/>
            <p:cNvSpPr>
              <a:spLocks noChangeArrowheads="1"/>
            </p:cNvSpPr>
            <p:nvPr/>
          </p:nvSpPr>
          <p:spPr bwMode="auto">
            <a:xfrm>
              <a:off x="6693847" y="2348153"/>
              <a:ext cx="39700" cy="47825"/>
            </a:xfrm>
            <a:custGeom>
              <a:avLst/>
              <a:gdLst>
                <a:gd name="T0" fmla="*/ 74 w 95"/>
                <a:gd name="T1" fmla="*/ 45 h 115"/>
                <a:gd name="T2" fmla="*/ 74 w 95"/>
                <a:gd name="T3" fmla="*/ 45 h 115"/>
                <a:gd name="T4" fmla="*/ 53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19 h 115"/>
                <a:gd name="T18" fmla="*/ 55 w 95"/>
                <a:gd name="T19" fmla="*/ 0 h 115"/>
                <a:gd name="T20" fmla="*/ 89 w 95"/>
                <a:gd name="T21" fmla="*/ 15 h 115"/>
                <a:gd name="T22" fmla="*/ 94 w 95"/>
                <a:gd name="T23" fmla="*/ 42 h 115"/>
                <a:gd name="T24" fmla="*/ 94 w 95"/>
                <a:gd name="T25" fmla="*/ 48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3" y="16"/>
                  </a:cubicBezTo>
                  <a:cubicBezTo>
                    <a:pt x="32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9" y="0"/>
                    <a:pt x="55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3" y="23"/>
                    <a:pt x="94" y="31"/>
                    <a:pt x="94" y="42"/>
                  </a:cubicBezTo>
                  <a:cubicBezTo>
                    <a:pt x="94" y="43"/>
                    <a:pt x="94" y="45"/>
                    <a:pt x="94" y="48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34" name="Freeform 218"/>
            <p:cNvSpPr>
              <a:spLocks noChangeArrowheads="1"/>
            </p:cNvSpPr>
            <p:nvPr/>
          </p:nvSpPr>
          <p:spPr bwMode="auto">
            <a:xfrm>
              <a:off x="6766896" y="2329023"/>
              <a:ext cx="50816" cy="68549"/>
            </a:xfrm>
            <a:custGeom>
              <a:avLst/>
              <a:gdLst>
                <a:gd name="T0" fmla="*/ 21 w 121"/>
                <a:gd name="T1" fmla="*/ 107 h 162"/>
                <a:gd name="T2" fmla="*/ 21 w 121"/>
                <a:gd name="T3" fmla="*/ 107 h 162"/>
                <a:gd name="T4" fmla="*/ 61 w 121"/>
                <a:gd name="T5" fmla="*/ 144 h 162"/>
                <a:gd name="T6" fmla="*/ 99 w 121"/>
                <a:gd name="T7" fmla="*/ 116 h 162"/>
                <a:gd name="T8" fmla="*/ 57 w 121"/>
                <a:gd name="T9" fmla="*/ 87 h 162"/>
                <a:gd name="T10" fmla="*/ 6 w 121"/>
                <a:gd name="T11" fmla="*/ 46 h 162"/>
                <a:gd name="T12" fmla="*/ 61 w 121"/>
                <a:gd name="T13" fmla="*/ 0 h 162"/>
                <a:gd name="T14" fmla="*/ 115 w 121"/>
                <a:gd name="T15" fmla="*/ 49 h 162"/>
                <a:gd name="T16" fmla="*/ 95 w 121"/>
                <a:gd name="T17" fmla="*/ 49 h 162"/>
                <a:gd name="T18" fmla="*/ 59 w 121"/>
                <a:gd name="T19" fmla="*/ 18 h 162"/>
                <a:gd name="T20" fmla="*/ 25 w 121"/>
                <a:gd name="T21" fmla="*/ 42 h 162"/>
                <a:gd name="T22" fmla="*/ 72 w 121"/>
                <a:gd name="T23" fmla="*/ 71 h 162"/>
                <a:gd name="T24" fmla="*/ 108 w 121"/>
                <a:gd name="T25" fmla="*/ 84 h 162"/>
                <a:gd name="T26" fmla="*/ 120 w 121"/>
                <a:gd name="T27" fmla="*/ 113 h 162"/>
                <a:gd name="T28" fmla="*/ 61 w 121"/>
                <a:gd name="T29" fmla="*/ 161 h 162"/>
                <a:gd name="T30" fmla="*/ 0 w 121"/>
                <a:gd name="T31" fmla="*/ 107 h 162"/>
                <a:gd name="T32" fmla="*/ 21 w 121"/>
                <a:gd name="T33" fmla="*/ 10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1" h="162">
                  <a:moveTo>
                    <a:pt x="21" y="107"/>
                  </a:moveTo>
                  <a:lnTo>
                    <a:pt x="21" y="107"/>
                  </a:lnTo>
                  <a:cubicBezTo>
                    <a:pt x="21" y="129"/>
                    <a:pt x="37" y="144"/>
                    <a:pt x="61" y="144"/>
                  </a:cubicBezTo>
                  <a:cubicBezTo>
                    <a:pt x="85" y="144"/>
                    <a:pt x="99" y="132"/>
                    <a:pt x="99" y="116"/>
                  </a:cubicBezTo>
                  <a:cubicBezTo>
                    <a:pt x="99" y="97"/>
                    <a:pt x="85" y="95"/>
                    <a:pt x="57" y="87"/>
                  </a:cubicBezTo>
                  <a:cubicBezTo>
                    <a:pt x="23" y="80"/>
                    <a:pt x="6" y="72"/>
                    <a:pt x="6" y="46"/>
                  </a:cubicBezTo>
                  <a:cubicBezTo>
                    <a:pt x="6" y="19"/>
                    <a:pt x="26" y="0"/>
                    <a:pt x="61" y="0"/>
                  </a:cubicBezTo>
                  <a:cubicBezTo>
                    <a:pt x="94" y="0"/>
                    <a:pt x="115" y="19"/>
                    <a:pt x="115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4" y="28"/>
                    <a:pt x="81" y="18"/>
                    <a:pt x="59" y="18"/>
                  </a:cubicBezTo>
                  <a:cubicBezTo>
                    <a:pt x="38" y="18"/>
                    <a:pt x="25" y="27"/>
                    <a:pt x="25" y="42"/>
                  </a:cubicBezTo>
                  <a:cubicBezTo>
                    <a:pt x="25" y="61"/>
                    <a:pt x="40" y="62"/>
                    <a:pt x="72" y="71"/>
                  </a:cubicBezTo>
                  <a:cubicBezTo>
                    <a:pt x="87" y="74"/>
                    <a:pt x="98" y="77"/>
                    <a:pt x="108" y="84"/>
                  </a:cubicBezTo>
                  <a:cubicBezTo>
                    <a:pt x="115" y="91"/>
                    <a:pt x="120" y="101"/>
                    <a:pt x="120" y="113"/>
                  </a:cubicBezTo>
                  <a:cubicBezTo>
                    <a:pt x="120" y="143"/>
                    <a:pt x="97" y="161"/>
                    <a:pt x="61" y="161"/>
                  </a:cubicBezTo>
                  <a:cubicBezTo>
                    <a:pt x="23" y="161"/>
                    <a:pt x="2" y="143"/>
                    <a:pt x="0" y="107"/>
                  </a:cubicBezTo>
                  <a:lnTo>
                    <a:pt x="21" y="10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35" name="Freeform 219"/>
            <p:cNvSpPr>
              <a:spLocks noChangeArrowheads="1"/>
            </p:cNvSpPr>
            <p:nvPr/>
          </p:nvSpPr>
          <p:spPr bwMode="auto">
            <a:xfrm>
              <a:off x="6824064" y="2348153"/>
              <a:ext cx="42876" cy="49419"/>
            </a:xfrm>
            <a:custGeom>
              <a:avLst/>
              <a:gdLst>
                <a:gd name="T0" fmla="*/ 100 w 102"/>
                <a:gd name="T1" fmla="*/ 79 h 119"/>
                <a:gd name="T2" fmla="*/ 100 w 102"/>
                <a:gd name="T3" fmla="*/ 79 h 119"/>
                <a:gd name="T4" fmla="*/ 51 w 102"/>
                <a:gd name="T5" fmla="*/ 118 h 119"/>
                <a:gd name="T6" fmla="*/ 0 w 102"/>
                <a:gd name="T7" fmla="*/ 60 h 119"/>
                <a:gd name="T8" fmla="*/ 51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1 h 119"/>
                <a:gd name="T18" fmla="*/ 81 w 102"/>
                <a:gd name="T19" fmla="*/ 79 h 119"/>
                <a:gd name="T20" fmla="*/ 100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100" y="79"/>
                  </a:moveTo>
                  <a:lnTo>
                    <a:pt x="100" y="79"/>
                  </a:lnTo>
                  <a:cubicBezTo>
                    <a:pt x="96" y="103"/>
                    <a:pt x="77" y="118"/>
                    <a:pt x="51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2" y="101"/>
                    <a:pt x="52" y="101"/>
                  </a:cubicBezTo>
                  <a:cubicBezTo>
                    <a:pt x="68" y="101"/>
                    <a:pt x="78" y="93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1" y="16"/>
                    <a:pt x="51" y="16"/>
                  </a:cubicBezTo>
                  <a:cubicBezTo>
                    <a:pt x="32" y="16"/>
                    <a:pt x="22" y="27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36" name="Freeform 220"/>
            <p:cNvSpPr>
              <a:spLocks noChangeArrowheads="1"/>
            </p:cNvSpPr>
            <p:nvPr/>
          </p:nvSpPr>
          <p:spPr bwMode="auto">
            <a:xfrm>
              <a:off x="6873292" y="2348153"/>
              <a:ext cx="44464" cy="49419"/>
            </a:xfrm>
            <a:custGeom>
              <a:avLst/>
              <a:gdLst>
                <a:gd name="T0" fmla="*/ 37 w 108"/>
                <a:gd name="T1" fmla="*/ 118 h 119"/>
                <a:gd name="T2" fmla="*/ 37 w 108"/>
                <a:gd name="T3" fmla="*/ 118 h 119"/>
                <a:gd name="T4" fmla="*/ 0 w 108"/>
                <a:gd name="T5" fmla="*/ 84 h 119"/>
                <a:gd name="T6" fmla="*/ 39 w 108"/>
                <a:gd name="T7" fmla="*/ 50 h 119"/>
                <a:gd name="T8" fmla="*/ 70 w 108"/>
                <a:gd name="T9" fmla="*/ 45 h 119"/>
                <a:gd name="T10" fmla="*/ 75 w 108"/>
                <a:gd name="T11" fmla="*/ 33 h 119"/>
                <a:gd name="T12" fmla="*/ 49 w 108"/>
                <a:gd name="T13" fmla="*/ 16 h 119"/>
                <a:gd name="T14" fmla="*/ 23 w 108"/>
                <a:gd name="T15" fmla="*/ 36 h 119"/>
                <a:gd name="T16" fmla="*/ 6 w 108"/>
                <a:gd name="T17" fmla="*/ 36 h 119"/>
                <a:gd name="T18" fmla="*/ 6 w 108"/>
                <a:gd name="T19" fmla="*/ 36 h 119"/>
                <a:gd name="T20" fmla="*/ 50 w 108"/>
                <a:gd name="T21" fmla="*/ 0 h 119"/>
                <a:gd name="T22" fmla="*/ 94 w 108"/>
                <a:gd name="T23" fmla="*/ 34 h 119"/>
                <a:gd name="T24" fmla="*/ 94 w 108"/>
                <a:gd name="T25" fmla="*/ 89 h 119"/>
                <a:gd name="T26" fmla="*/ 101 w 108"/>
                <a:gd name="T27" fmla="*/ 101 h 119"/>
                <a:gd name="T28" fmla="*/ 107 w 108"/>
                <a:gd name="T29" fmla="*/ 101 h 119"/>
                <a:gd name="T30" fmla="*/ 107 w 108"/>
                <a:gd name="T31" fmla="*/ 115 h 119"/>
                <a:gd name="T32" fmla="*/ 95 w 108"/>
                <a:gd name="T33" fmla="*/ 116 h 119"/>
                <a:gd name="T34" fmla="*/ 76 w 108"/>
                <a:gd name="T35" fmla="*/ 101 h 119"/>
                <a:gd name="T36" fmla="*/ 76 w 108"/>
                <a:gd name="T37" fmla="*/ 100 h 119"/>
                <a:gd name="T38" fmla="*/ 37 w 108"/>
                <a:gd name="T39" fmla="*/ 118 h 119"/>
                <a:gd name="T40" fmla="*/ 39 w 108"/>
                <a:gd name="T41" fmla="*/ 65 h 119"/>
                <a:gd name="T42" fmla="*/ 39 w 108"/>
                <a:gd name="T43" fmla="*/ 65 h 119"/>
                <a:gd name="T44" fmla="*/ 20 w 108"/>
                <a:gd name="T45" fmla="*/ 84 h 119"/>
                <a:gd name="T46" fmla="*/ 40 w 108"/>
                <a:gd name="T47" fmla="*/ 102 h 119"/>
                <a:gd name="T48" fmla="*/ 74 w 108"/>
                <a:gd name="T49" fmla="*/ 75 h 119"/>
                <a:gd name="T50" fmla="*/ 74 w 108"/>
                <a:gd name="T51" fmla="*/ 58 h 119"/>
                <a:gd name="T52" fmla="*/ 39 w 108"/>
                <a:gd name="T53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119">
                  <a:moveTo>
                    <a:pt x="37" y="118"/>
                  </a:moveTo>
                  <a:lnTo>
                    <a:pt x="37" y="118"/>
                  </a:lnTo>
                  <a:cubicBezTo>
                    <a:pt x="14" y="118"/>
                    <a:pt x="0" y="105"/>
                    <a:pt x="0" y="84"/>
                  </a:cubicBezTo>
                  <a:cubicBezTo>
                    <a:pt x="0" y="64"/>
                    <a:pt x="13" y="53"/>
                    <a:pt x="39" y="50"/>
                  </a:cubicBezTo>
                  <a:cubicBezTo>
                    <a:pt x="55" y="48"/>
                    <a:pt x="65" y="47"/>
                    <a:pt x="70" y="45"/>
                  </a:cubicBezTo>
                  <a:cubicBezTo>
                    <a:pt x="74" y="43"/>
                    <a:pt x="75" y="40"/>
                    <a:pt x="75" y="33"/>
                  </a:cubicBezTo>
                  <a:cubicBezTo>
                    <a:pt x="75" y="22"/>
                    <a:pt x="67" y="16"/>
                    <a:pt x="49" y="16"/>
                  </a:cubicBezTo>
                  <a:cubicBezTo>
                    <a:pt x="33" y="16"/>
                    <a:pt x="23" y="23"/>
                    <a:pt x="23" y="36"/>
                  </a:cubicBezTo>
                  <a:cubicBezTo>
                    <a:pt x="6" y="36"/>
                    <a:pt x="6" y="36"/>
                    <a:pt x="6" y="36"/>
                  </a:cubicBezTo>
                  <a:lnTo>
                    <a:pt x="6" y="36"/>
                  </a:lnTo>
                  <a:cubicBezTo>
                    <a:pt x="6" y="13"/>
                    <a:pt x="22" y="0"/>
                    <a:pt x="50" y="0"/>
                  </a:cubicBezTo>
                  <a:cubicBezTo>
                    <a:pt x="81" y="0"/>
                    <a:pt x="94" y="10"/>
                    <a:pt x="94" y="34"/>
                  </a:cubicBezTo>
                  <a:cubicBezTo>
                    <a:pt x="94" y="89"/>
                    <a:pt x="94" y="89"/>
                    <a:pt x="94" y="89"/>
                  </a:cubicBezTo>
                  <a:cubicBezTo>
                    <a:pt x="94" y="98"/>
                    <a:pt x="95" y="101"/>
                    <a:pt x="101" y="101"/>
                  </a:cubicBezTo>
                  <a:cubicBezTo>
                    <a:pt x="102" y="101"/>
                    <a:pt x="105" y="101"/>
                    <a:pt x="107" y="101"/>
                  </a:cubicBezTo>
                  <a:cubicBezTo>
                    <a:pt x="107" y="115"/>
                    <a:pt x="107" y="115"/>
                    <a:pt x="107" y="115"/>
                  </a:cubicBezTo>
                  <a:cubicBezTo>
                    <a:pt x="102" y="116"/>
                    <a:pt x="98" y="116"/>
                    <a:pt x="95" y="116"/>
                  </a:cubicBezTo>
                  <a:cubicBezTo>
                    <a:pt x="83" y="116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5" y="112"/>
                    <a:pt x="52" y="118"/>
                    <a:pt x="37" y="118"/>
                  </a:cubicBezTo>
                  <a:close/>
                  <a:moveTo>
                    <a:pt x="39" y="65"/>
                  </a:moveTo>
                  <a:lnTo>
                    <a:pt x="39" y="65"/>
                  </a:lnTo>
                  <a:cubicBezTo>
                    <a:pt x="25" y="67"/>
                    <a:pt x="20" y="73"/>
                    <a:pt x="20" y="84"/>
                  </a:cubicBezTo>
                  <a:cubicBezTo>
                    <a:pt x="20" y="95"/>
                    <a:pt x="27" y="102"/>
                    <a:pt x="40" y="102"/>
                  </a:cubicBezTo>
                  <a:cubicBezTo>
                    <a:pt x="61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5" y="63"/>
                    <a:pt x="52" y="63"/>
                    <a:pt x="39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37" name="Freeform 221"/>
            <p:cNvSpPr>
              <a:spLocks noChangeArrowheads="1"/>
            </p:cNvSpPr>
            <p:nvPr/>
          </p:nvSpPr>
          <p:spPr bwMode="auto">
            <a:xfrm>
              <a:off x="6924108" y="2348153"/>
              <a:ext cx="22232" cy="47825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9 w 55"/>
                <a:gd name="T5" fmla="*/ 2 h 114"/>
                <a:gd name="T6" fmla="*/ 19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19 w 55"/>
                <a:gd name="T17" fmla="*/ 52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9" y="30"/>
                    <a:pt x="19" y="52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38" name="Freeform 222"/>
            <p:cNvSpPr>
              <a:spLocks noChangeArrowheads="1"/>
            </p:cNvSpPr>
            <p:nvPr/>
          </p:nvSpPr>
          <p:spPr bwMode="auto">
            <a:xfrm>
              <a:off x="6952692" y="2348153"/>
              <a:ext cx="42877" cy="49419"/>
            </a:xfrm>
            <a:custGeom>
              <a:avLst/>
              <a:gdLst>
                <a:gd name="T0" fmla="*/ 51 w 100"/>
                <a:gd name="T1" fmla="*/ 16 h 119"/>
                <a:gd name="T2" fmla="*/ 51 w 100"/>
                <a:gd name="T3" fmla="*/ 16 h 119"/>
                <a:gd name="T4" fmla="*/ 20 w 100"/>
                <a:gd name="T5" fmla="*/ 58 h 119"/>
                <a:gd name="T6" fmla="*/ 50 w 100"/>
                <a:gd name="T7" fmla="*/ 101 h 119"/>
                <a:gd name="T8" fmla="*/ 80 w 100"/>
                <a:gd name="T9" fmla="*/ 75 h 119"/>
                <a:gd name="T10" fmla="*/ 99 w 100"/>
                <a:gd name="T11" fmla="*/ 75 h 119"/>
                <a:gd name="T12" fmla="*/ 49 w 100"/>
                <a:gd name="T13" fmla="*/ 118 h 119"/>
                <a:gd name="T14" fmla="*/ 0 w 100"/>
                <a:gd name="T15" fmla="*/ 59 h 119"/>
                <a:gd name="T16" fmla="*/ 51 w 100"/>
                <a:gd name="T17" fmla="*/ 0 h 119"/>
                <a:gd name="T18" fmla="*/ 98 w 100"/>
                <a:gd name="T19" fmla="*/ 40 h 119"/>
                <a:gd name="T20" fmla="*/ 80 w 100"/>
                <a:gd name="T21" fmla="*/ 40 h 119"/>
                <a:gd name="T22" fmla="*/ 51 w 100"/>
                <a:gd name="T23" fmla="*/ 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19">
                  <a:moveTo>
                    <a:pt x="51" y="16"/>
                  </a:moveTo>
                  <a:lnTo>
                    <a:pt x="51" y="16"/>
                  </a:lnTo>
                  <a:cubicBezTo>
                    <a:pt x="31" y="16"/>
                    <a:pt x="20" y="31"/>
                    <a:pt x="20" y="58"/>
                  </a:cubicBezTo>
                  <a:cubicBezTo>
                    <a:pt x="20" y="86"/>
                    <a:pt x="30" y="101"/>
                    <a:pt x="50" y="101"/>
                  </a:cubicBezTo>
                  <a:cubicBezTo>
                    <a:pt x="68" y="101"/>
                    <a:pt x="78" y="91"/>
                    <a:pt x="80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8" y="118"/>
                    <a:pt x="49" y="118"/>
                  </a:cubicBezTo>
                  <a:cubicBezTo>
                    <a:pt x="19" y="118"/>
                    <a:pt x="0" y="95"/>
                    <a:pt x="0" y="59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79" y="0"/>
                    <a:pt x="97" y="15"/>
                    <a:pt x="98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25"/>
                    <a:pt x="69" y="16"/>
                    <a:pt x="51" y="16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39" name="Freeform 223"/>
            <p:cNvSpPr>
              <a:spLocks noChangeArrowheads="1"/>
            </p:cNvSpPr>
            <p:nvPr/>
          </p:nvSpPr>
          <p:spPr bwMode="auto">
            <a:xfrm>
              <a:off x="7000333" y="2330617"/>
              <a:ext cx="41288" cy="65362"/>
            </a:xfrm>
            <a:custGeom>
              <a:avLst/>
              <a:gdLst>
                <a:gd name="T0" fmla="*/ 75 w 95"/>
                <a:gd name="T1" fmla="*/ 84 h 154"/>
                <a:gd name="T2" fmla="*/ 75 w 95"/>
                <a:gd name="T3" fmla="*/ 84 h 154"/>
                <a:gd name="T4" fmla="*/ 53 w 95"/>
                <a:gd name="T5" fmla="*/ 55 h 154"/>
                <a:gd name="T6" fmla="*/ 19 w 95"/>
                <a:gd name="T7" fmla="*/ 88 h 154"/>
                <a:gd name="T8" fmla="*/ 19 w 95"/>
                <a:gd name="T9" fmla="*/ 153 h 154"/>
                <a:gd name="T10" fmla="*/ 0 w 95"/>
                <a:gd name="T11" fmla="*/ 153 h 154"/>
                <a:gd name="T12" fmla="*/ 0 w 95"/>
                <a:gd name="T13" fmla="*/ 0 h 154"/>
                <a:gd name="T14" fmla="*/ 19 w 95"/>
                <a:gd name="T15" fmla="*/ 0 h 154"/>
                <a:gd name="T16" fmla="*/ 19 w 95"/>
                <a:gd name="T17" fmla="*/ 57 h 154"/>
                <a:gd name="T18" fmla="*/ 55 w 95"/>
                <a:gd name="T19" fmla="*/ 39 h 154"/>
                <a:gd name="T20" fmla="*/ 89 w 95"/>
                <a:gd name="T21" fmla="*/ 54 h 154"/>
                <a:gd name="T22" fmla="*/ 94 w 95"/>
                <a:gd name="T23" fmla="*/ 81 h 154"/>
                <a:gd name="T24" fmla="*/ 94 w 95"/>
                <a:gd name="T25" fmla="*/ 87 h 154"/>
                <a:gd name="T26" fmla="*/ 94 w 95"/>
                <a:gd name="T27" fmla="*/ 153 h 154"/>
                <a:gd name="T28" fmla="*/ 75 w 95"/>
                <a:gd name="T29" fmla="*/ 153 h 154"/>
                <a:gd name="T30" fmla="*/ 75 w 95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4">
                  <a:moveTo>
                    <a:pt x="75" y="84"/>
                  </a:moveTo>
                  <a:lnTo>
                    <a:pt x="75" y="84"/>
                  </a:lnTo>
                  <a:cubicBezTo>
                    <a:pt x="75" y="65"/>
                    <a:pt x="70" y="55"/>
                    <a:pt x="53" y="55"/>
                  </a:cubicBezTo>
                  <a:cubicBezTo>
                    <a:pt x="32" y="55"/>
                    <a:pt x="19" y="68"/>
                    <a:pt x="19" y="88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7" y="45"/>
                    <a:pt x="38" y="39"/>
                    <a:pt x="55" y="39"/>
                  </a:cubicBezTo>
                  <a:cubicBezTo>
                    <a:pt x="71" y="39"/>
                    <a:pt x="83" y="44"/>
                    <a:pt x="89" y="54"/>
                  </a:cubicBezTo>
                  <a:cubicBezTo>
                    <a:pt x="94" y="62"/>
                    <a:pt x="94" y="70"/>
                    <a:pt x="94" y="81"/>
                  </a:cubicBezTo>
                  <a:cubicBezTo>
                    <a:pt x="94" y="82"/>
                    <a:pt x="94" y="84"/>
                    <a:pt x="94" y="87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75" y="153"/>
                    <a:pt x="75" y="153"/>
                    <a:pt x="75" y="153"/>
                  </a:cubicBezTo>
                  <a:lnTo>
                    <a:pt x="75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398" name="Group 3039"/>
          <p:cNvGrpSpPr>
            <a:grpSpLocks/>
          </p:cNvGrpSpPr>
          <p:nvPr/>
        </p:nvGrpSpPr>
        <p:grpSpPr bwMode="auto">
          <a:xfrm>
            <a:off x="6610350" y="3282950"/>
            <a:ext cx="282575" cy="66675"/>
            <a:chOff x="6609946" y="3283152"/>
            <a:chExt cx="283461" cy="66697"/>
          </a:xfrm>
        </p:grpSpPr>
        <p:sp>
          <p:nvSpPr>
            <p:cNvPr id="3041" name="Freeform 224"/>
            <p:cNvSpPr>
              <a:spLocks noChangeArrowheads="1"/>
            </p:cNvSpPr>
            <p:nvPr/>
          </p:nvSpPr>
          <p:spPr bwMode="auto">
            <a:xfrm>
              <a:off x="6609946" y="3283152"/>
              <a:ext cx="81217" cy="65109"/>
            </a:xfrm>
            <a:custGeom>
              <a:avLst/>
              <a:gdLst>
                <a:gd name="T0" fmla="*/ 0 w 192"/>
                <a:gd name="T1" fmla="*/ 0 h 155"/>
                <a:gd name="T2" fmla="*/ 20 w 192"/>
                <a:gd name="T3" fmla="*/ 0 h 155"/>
                <a:gd name="T4" fmla="*/ 52 w 192"/>
                <a:gd name="T5" fmla="*/ 122 h 155"/>
                <a:gd name="T6" fmla="*/ 84 w 192"/>
                <a:gd name="T7" fmla="*/ 0 h 155"/>
                <a:gd name="T8" fmla="*/ 106 w 192"/>
                <a:gd name="T9" fmla="*/ 0 h 155"/>
                <a:gd name="T10" fmla="*/ 139 w 192"/>
                <a:gd name="T11" fmla="*/ 121 h 155"/>
                <a:gd name="T12" fmla="*/ 171 w 192"/>
                <a:gd name="T13" fmla="*/ 0 h 155"/>
                <a:gd name="T14" fmla="*/ 191 w 192"/>
                <a:gd name="T15" fmla="*/ 0 h 155"/>
                <a:gd name="T16" fmla="*/ 151 w 192"/>
                <a:gd name="T17" fmla="*/ 154 h 155"/>
                <a:gd name="T18" fmla="*/ 130 w 192"/>
                <a:gd name="T19" fmla="*/ 154 h 155"/>
                <a:gd name="T20" fmla="*/ 94 w 192"/>
                <a:gd name="T21" fmla="*/ 27 h 155"/>
                <a:gd name="T22" fmla="*/ 61 w 192"/>
                <a:gd name="T23" fmla="*/ 154 h 155"/>
                <a:gd name="T24" fmla="*/ 40 w 192"/>
                <a:gd name="T25" fmla="*/ 154 h 155"/>
                <a:gd name="T26" fmla="*/ 0 w 192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155">
                  <a:moveTo>
                    <a:pt x="0" y="0"/>
                  </a:moveTo>
                  <a:lnTo>
                    <a:pt x="20" y="0"/>
                  </a:lnTo>
                  <a:lnTo>
                    <a:pt x="52" y="122"/>
                  </a:lnTo>
                  <a:lnTo>
                    <a:pt x="84" y="0"/>
                  </a:lnTo>
                  <a:lnTo>
                    <a:pt x="106" y="0"/>
                  </a:lnTo>
                  <a:lnTo>
                    <a:pt x="139" y="121"/>
                  </a:lnTo>
                  <a:lnTo>
                    <a:pt x="171" y="0"/>
                  </a:lnTo>
                  <a:lnTo>
                    <a:pt x="191" y="0"/>
                  </a:lnTo>
                  <a:lnTo>
                    <a:pt x="151" y="154"/>
                  </a:lnTo>
                  <a:lnTo>
                    <a:pt x="130" y="154"/>
                  </a:lnTo>
                  <a:lnTo>
                    <a:pt x="94" y="27"/>
                  </a:lnTo>
                  <a:lnTo>
                    <a:pt x="61" y="154"/>
                  </a:lnTo>
                  <a:lnTo>
                    <a:pt x="4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42" name="Freeform 225"/>
            <p:cNvSpPr>
              <a:spLocks noChangeArrowheads="1"/>
            </p:cNvSpPr>
            <p:nvPr/>
          </p:nvSpPr>
          <p:spPr bwMode="auto">
            <a:xfrm>
              <a:off x="6691163" y="3300621"/>
              <a:ext cx="46181" cy="49228"/>
            </a:xfrm>
            <a:custGeom>
              <a:avLst/>
              <a:gdLst>
                <a:gd name="T0" fmla="*/ 54 w 109"/>
                <a:gd name="T1" fmla="*/ 0 h 120"/>
                <a:gd name="T2" fmla="*/ 54 w 109"/>
                <a:gd name="T3" fmla="*/ 0 h 120"/>
                <a:gd name="T4" fmla="*/ 108 w 109"/>
                <a:gd name="T5" fmla="*/ 59 h 120"/>
                <a:gd name="T6" fmla="*/ 54 w 109"/>
                <a:gd name="T7" fmla="*/ 119 h 120"/>
                <a:gd name="T8" fmla="*/ 0 w 109"/>
                <a:gd name="T9" fmla="*/ 59 h 120"/>
                <a:gd name="T10" fmla="*/ 54 w 109"/>
                <a:gd name="T11" fmla="*/ 0 h 120"/>
                <a:gd name="T12" fmla="*/ 54 w 109"/>
                <a:gd name="T13" fmla="*/ 102 h 120"/>
                <a:gd name="T14" fmla="*/ 54 w 109"/>
                <a:gd name="T15" fmla="*/ 102 h 120"/>
                <a:gd name="T16" fmla="*/ 88 w 109"/>
                <a:gd name="T17" fmla="*/ 59 h 120"/>
                <a:gd name="T18" fmla="*/ 54 w 109"/>
                <a:gd name="T19" fmla="*/ 17 h 120"/>
                <a:gd name="T20" fmla="*/ 20 w 109"/>
                <a:gd name="T21" fmla="*/ 59 h 120"/>
                <a:gd name="T22" fmla="*/ 54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2"/>
                    <a:pt x="108" y="59"/>
                  </a:cubicBezTo>
                  <a:cubicBezTo>
                    <a:pt x="108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8"/>
                    <a:pt x="88" y="59"/>
                  </a:cubicBezTo>
                  <a:cubicBezTo>
                    <a:pt x="88" y="31"/>
                    <a:pt x="76" y="17"/>
                    <a:pt x="54" y="17"/>
                  </a:cubicBezTo>
                  <a:cubicBezTo>
                    <a:pt x="33" y="17"/>
                    <a:pt x="20" y="31"/>
                    <a:pt x="20" y="59"/>
                  </a:cubicBezTo>
                  <a:cubicBezTo>
                    <a:pt x="20" y="88"/>
                    <a:pt x="33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43" name="Freeform 226"/>
            <p:cNvSpPr>
              <a:spLocks noChangeArrowheads="1"/>
            </p:cNvSpPr>
            <p:nvPr/>
          </p:nvSpPr>
          <p:spPr bwMode="auto">
            <a:xfrm>
              <a:off x="6745307" y="3300621"/>
              <a:ext cx="23887" cy="47641"/>
            </a:xfrm>
            <a:custGeom>
              <a:avLst/>
              <a:gdLst>
                <a:gd name="T0" fmla="*/ 0 w 56"/>
                <a:gd name="T1" fmla="*/ 2 h 116"/>
                <a:gd name="T2" fmla="*/ 0 w 56"/>
                <a:gd name="T3" fmla="*/ 2 h 116"/>
                <a:gd name="T4" fmla="*/ 19 w 56"/>
                <a:gd name="T5" fmla="*/ 2 h 116"/>
                <a:gd name="T6" fmla="*/ 19 w 56"/>
                <a:gd name="T7" fmla="*/ 23 h 116"/>
                <a:gd name="T8" fmla="*/ 49 w 56"/>
                <a:gd name="T9" fmla="*/ 0 h 116"/>
                <a:gd name="T10" fmla="*/ 55 w 56"/>
                <a:gd name="T11" fmla="*/ 0 h 116"/>
                <a:gd name="T12" fmla="*/ 55 w 56"/>
                <a:gd name="T13" fmla="*/ 20 h 116"/>
                <a:gd name="T14" fmla="*/ 50 w 56"/>
                <a:gd name="T15" fmla="*/ 20 h 116"/>
                <a:gd name="T16" fmla="*/ 19 w 56"/>
                <a:gd name="T17" fmla="*/ 52 h 116"/>
                <a:gd name="T18" fmla="*/ 19 w 56"/>
                <a:gd name="T19" fmla="*/ 115 h 116"/>
                <a:gd name="T20" fmla="*/ 0 w 56"/>
                <a:gd name="T21" fmla="*/ 115 h 116"/>
                <a:gd name="T22" fmla="*/ 0 w 56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6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5" y="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20"/>
                    <a:pt x="51" y="20"/>
                    <a:pt x="50" y="20"/>
                  </a:cubicBezTo>
                  <a:cubicBezTo>
                    <a:pt x="30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44" name="Freeform 227"/>
            <p:cNvSpPr>
              <a:spLocks noChangeArrowheads="1"/>
            </p:cNvSpPr>
            <p:nvPr/>
          </p:nvSpPr>
          <p:spPr bwMode="auto">
            <a:xfrm>
              <a:off x="6775564" y="3283152"/>
              <a:ext cx="38219" cy="65109"/>
            </a:xfrm>
            <a:custGeom>
              <a:avLst/>
              <a:gdLst>
                <a:gd name="T0" fmla="*/ 0 w 94"/>
                <a:gd name="T1" fmla="*/ 0 h 155"/>
                <a:gd name="T2" fmla="*/ 19 w 94"/>
                <a:gd name="T3" fmla="*/ 0 h 155"/>
                <a:gd name="T4" fmla="*/ 19 w 94"/>
                <a:gd name="T5" fmla="*/ 92 h 155"/>
                <a:gd name="T6" fmla="*/ 70 w 94"/>
                <a:gd name="T7" fmla="*/ 41 h 155"/>
                <a:gd name="T8" fmla="*/ 93 w 94"/>
                <a:gd name="T9" fmla="*/ 41 h 155"/>
                <a:gd name="T10" fmla="*/ 51 w 94"/>
                <a:gd name="T11" fmla="*/ 82 h 155"/>
                <a:gd name="T12" fmla="*/ 93 w 94"/>
                <a:gd name="T13" fmla="*/ 154 h 155"/>
                <a:gd name="T14" fmla="*/ 72 w 94"/>
                <a:gd name="T15" fmla="*/ 154 h 155"/>
                <a:gd name="T16" fmla="*/ 39 w 94"/>
                <a:gd name="T17" fmla="*/ 95 h 155"/>
                <a:gd name="T18" fmla="*/ 19 w 94"/>
                <a:gd name="T19" fmla="*/ 114 h 155"/>
                <a:gd name="T20" fmla="*/ 19 w 94"/>
                <a:gd name="T21" fmla="*/ 154 h 155"/>
                <a:gd name="T22" fmla="*/ 0 w 94"/>
                <a:gd name="T23" fmla="*/ 154 h 155"/>
                <a:gd name="T24" fmla="*/ 0 w 94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5">
                  <a:moveTo>
                    <a:pt x="0" y="0"/>
                  </a:moveTo>
                  <a:lnTo>
                    <a:pt x="19" y="0"/>
                  </a:lnTo>
                  <a:lnTo>
                    <a:pt x="19" y="92"/>
                  </a:lnTo>
                  <a:lnTo>
                    <a:pt x="70" y="41"/>
                  </a:lnTo>
                  <a:lnTo>
                    <a:pt x="93" y="41"/>
                  </a:lnTo>
                  <a:lnTo>
                    <a:pt x="51" y="82"/>
                  </a:lnTo>
                  <a:lnTo>
                    <a:pt x="93" y="154"/>
                  </a:lnTo>
                  <a:lnTo>
                    <a:pt x="72" y="154"/>
                  </a:lnTo>
                  <a:lnTo>
                    <a:pt x="39" y="95"/>
                  </a:lnTo>
                  <a:lnTo>
                    <a:pt x="19" y="114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45" name="Freeform 228"/>
            <p:cNvSpPr>
              <a:spLocks noChangeArrowheads="1"/>
            </p:cNvSpPr>
            <p:nvPr/>
          </p:nvSpPr>
          <p:spPr bwMode="auto">
            <a:xfrm>
              <a:off x="6818561" y="3300621"/>
              <a:ext cx="42996" cy="49228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2 w 102"/>
                <a:gd name="T19" fmla="*/ 79 h 120"/>
                <a:gd name="T20" fmla="*/ 99 w 102"/>
                <a:gd name="T21" fmla="*/ 79 h 120"/>
                <a:gd name="T22" fmla="*/ 82 w 102"/>
                <a:gd name="T23" fmla="*/ 49 h 120"/>
                <a:gd name="T24" fmla="*/ 82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2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6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1" y="20"/>
                    <a:pt x="101" y="56"/>
                  </a:cubicBezTo>
                  <a:cubicBezTo>
                    <a:pt x="101" y="59"/>
                    <a:pt x="101" y="63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3" y="102"/>
                    <a:pt x="52" y="102"/>
                  </a:cubicBezTo>
                  <a:cubicBezTo>
                    <a:pt x="68" y="102"/>
                    <a:pt x="78" y="94"/>
                    <a:pt x="82" y="79"/>
                  </a:cubicBezTo>
                  <a:lnTo>
                    <a:pt x="99" y="79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2" y="28"/>
                    <a:pt x="70" y="17"/>
                    <a:pt x="51" y="17"/>
                  </a:cubicBezTo>
                  <a:cubicBezTo>
                    <a:pt x="33" y="17"/>
                    <a:pt x="22" y="28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46" name="Freeform 229"/>
            <p:cNvSpPr>
              <a:spLocks noChangeArrowheads="1"/>
            </p:cNvSpPr>
            <p:nvPr/>
          </p:nvSpPr>
          <p:spPr bwMode="auto">
            <a:xfrm>
              <a:off x="6871112" y="3300621"/>
              <a:ext cx="22295" cy="47641"/>
            </a:xfrm>
            <a:custGeom>
              <a:avLst/>
              <a:gdLst>
                <a:gd name="T0" fmla="*/ 0 w 55"/>
                <a:gd name="T1" fmla="*/ 2 h 116"/>
                <a:gd name="T2" fmla="*/ 0 w 55"/>
                <a:gd name="T3" fmla="*/ 2 h 116"/>
                <a:gd name="T4" fmla="*/ 18 w 55"/>
                <a:gd name="T5" fmla="*/ 2 h 116"/>
                <a:gd name="T6" fmla="*/ 18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0 h 116"/>
                <a:gd name="T14" fmla="*/ 49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0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399" name="Group 3046"/>
          <p:cNvGrpSpPr>
            <a:grpSpLocks/>
          </p:cNvGrpSpPr>
          <p:nvPr/>
        </p:nvGrpSpPr>
        <p:grpSpPr bwMode="auto">
          <a:xfrm>
            <a:off x="6704013" y="4235450"/>
            <a:ext cx="96837" cy="66675"/>
            <a:chOff x="6704433" y="4235429"/>
            <a:chExt cx="96340" cy="66696"/>
          </a:xfrm>
        </p:grpSpPr>
        <p:sp>
          <p:nvSpPr>
            <p:cNvPr id="3048" name="Freeform 230"/>
            <p:cNvSpPr>
              <a:spLocks noChangeArrowheads="1"/>
            </p:cNvSpPr>
            <p:nvPr/>
          </p:nvSpPr>
          <p:spPr bwMode="auto">
            <a:xfrm>
              <a:off x="6704433" y="4235429"/>
              <a:ext cx="52118" cy="65109"/>
            </a:xfrm>
            <a:custGeom>
              <a:avLst/>
              <a:gdLst>
                <a:gd name="T0" fmla="*/ 0 w 125"/>
                <a:gd name="T1" fmla="*/ 0 h 155"/>
                <a:gd name="T2" fmla="*/ 0 w 125"/>
                <a:gd name="T3" fmla="*/ 0 h 155"/>
                <a:gd name="T4" fmla="*/ 58 w 125"/>
                <a:gd name="T5" fmla="*/ 0 h 155"/>
                <a:gd name="T6" fmla="*/ 124 w 125"/>
                <a:gd name="T7" fmla="*/ 75 h 155"/>
                <a:gd name="T8" fmla="*/ 58 w 125"/>
                <a:gd name="T9" fmla="*/ 154 h 155"/>
                <a:gd name="T10" fmla="*/ 0 w 125"/>
                <a:gd name="T11" fmla="*/ 154 h 155"/>
                <a:gd name="T12" fmla="*/ 0 w 125"/>
                <a:gd name="T13" fmla="*/ 0 h 155"/>
                <a:gd name="T14" fmla="*/ 20 w 125"/>
                <a:gd name="T15" fmla="*/ 18 h 155"/>
                <a:gd name="T16" fmla="*/ 20 w 125"/>
                <a:gd name="T17" fmla="*/ 18 h 155"/>
                <a:gd name="T18" fmla="*/ 20 w 125"/>
                <a:gd name="T19" fmla="*/ 135 h 155"/>
                <a:gd name="T20" fmla="*/ 57 w 125"/>
                <a:gd name="T21" fmla="*/ 135 h 155"/>
                <a:gd name="T22" fmla="*/ 103 w 125"/>
                <a:gd name="T23" fmla="*/ 76 h 155"/>
                <a:gd name="T24" fmla="*/ 57 w 125"/>
                <a:gd name="T25" fmla="*/ 18 h 155"/>
                <a:gd name="T26" fmla="*/ 20 w 125"/>
                <a:gd name="T27" fmla="*/ 1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5" h="155">
                  <a:moveTo>
                    <a:pt x="0" y="0"/>
                  </a:moveTo>
                  <a:lnTo>
                    <a:pt x="0" y="0"/>
                  </a:lnTo>
                  <a:cubicBezTo>
                    <a:pt x="58" y="0"/>
                    <a:pt x="58" y="0"/>
                    <a:pt x="58" y="0"/>
                  </a:cubicBezTo>
                  <a:cubicBezTo>
                    <a:pt x="102" y="0"/>
                    <a:pt x="124" y="27"/>
                    <a:pt x="124" y="75"/>
                  </a:cubicBezTo>
                  <a:cubicBezTo>
                    <a:pt x="124" y="125"/>
                    <a:pt x="99" y="154"/>
                    <a:pt x="58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20" y="18"/>
                  </a:moveTo>
                  <a:lnTo>
                    <a:pt x="20" y="18"/>
                  </a:lnTo>
                  <a:cubicBezTo>
                    <a:pt x="20" y="135"/>
                    <a:pt x="20" y="135"/>
                    <a:pt x="20" y="135"/>
                  </a:cubicBezTo>
                  <a:cubicBezTo>
                    <a:pt x="57" y="135"/>
                    <a:pt x="57" y="135"/>
                    <a:pt x="57" y="135"/>
                  </a:cubicBezTo>
                  <a:cubicBezTo>
                    <a:pt x="87" y="135"/>
                    <a:pt x="103" y="116"/>
                    <a:pt x="103" y="76"/>
                  </a:cubicBezTo>
                  <a:cubicBezTo>
                    <a:pt x="103" y="39"/>
                    <a:pt x="86" y="18"/>
                    <a:pt x="57" y="18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49" name="Freeform 231"/>
            <p:cNvSpPr>
              <a:spLocks noChangeArrowheads="1"/>
            </p:cNvSpPr>
            <p:nvPr/>
          </p:nvSpPr>
          <p:spPr bwMode="auto">
            <a:xfrm>
              <a:off x="6761290" y="4235429"/>
              <a:ext cx="39483" cy="66696"/>
            </a:xfrm>
            <a:custGeom>
              <a:avLst/>
              <a:gdLst>
                <a:gd name="T0" fmla="*/ 21 w 91"/>
                <a:gd name="T1" fmla="*/ 104 h 159"/>
                <a:gd name="T2" fmla="*/ 21 w 91"/>
                <a:gd name="T3" fmla="*/ 104 h 159"/>
                <a:gd name="T4" fmla="*/ 20 w 91"/>
                <a:gd name="T5" fmla="*/ 110 h 159"/>
                <a:gd name="T6" fmla="*/ 45 w 91"/>
                <a:gd name="T7" fmla="*/ 140 h 159"/>
                <a:gd name="T8" fmla="*/ 66 w 91"/>
                <a:gd name="T9" fmla="*/ 128 h 159"/>
                <a:gd name="T10" fmla="*/ 69 w 91"/>
                <a:gd name="T11" fmla="*/ 103 h 159"/>
                <a:gd name="T12" fmla="*/ 69 w 91"/>
                <a:gd name="T13" fmla="*/ 0 h 159"/>
                <a:gd name="T14" fmla="*/ 90 w 91"/>
                <a:gd name="T15" fmla="*/ 0 h 159"/>
                <a:gd name="T16" fmla="*/ 90 w 91"/>
                <a:gd name="T17" fmla="*/ 111 h 159"/>
                <a:gd name="T18" fmla="*/ 45 w 91"/>
                <a:gd name="T19" fmla="*/ 158 h 159"/>
                <a:gd name="T20" fmla="*/ 0 w 91"/>
                <a:gd name="T21" fmla="*/ 110 h 159"/>
                <a:gd name="T22" fmla="*/ 0 w 91"/>
                <a:gd name="T23" fmla="*/ 104 h 159"/>
                <a:gd name="T24" fmla="*/ 21 w 91"/>
                <a:gd name="T25" fmla="*/ 10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159">
                  <a:moveTo>
                    <a:pt x="21" y="104"/>
                  </a:moveTo>
                  <a:lnTo>
                    <a:pt x="21" y="104"/>
                  </a:lnTo>
                  <a:cubicBezTo>
                    <a:pt x="20" y="106"/>
                    <a:pt x="20" y="108"/>
                    <a:pt x="20" y="110"/>
                  </a:cubicBezTo>
                  <a:cubicBezTo>
                    <a:pt x="20" y="131"/>
                    <a:pt x="27" y="140"/>
                    <a:pt x="45" y="140"/>
                  </a:cubicBezTo>
                  <a:cubicBezTo>
                    <a:pt x="55" y="140"/>
                    <a:pt x="61" y="135"/>
                    <a:pt x="66" y="128"/>
                  </a:cubicBezTo>
                  <a:cubicBezTo>
                    <a:pt x="68" y="123"/>
                    <a:pt x="69" y="115"/>
                    <a:pt x="69" y="10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111"/>
                    <a:pt x="90" y="111"/>
                    <a:pt x="90" y="111"/>
                  </a:cubicBezTo>
                  <a:cubicBezTo>
                    <a:pt x="90" y="143"/>
                    <a:pt x="75" y="158"/>
                    <a:pt x="45" y="158"/>
                  </a:cubicBezTo>
                  <a:cubicBezTo>
                    <a:pt x="15" y="158"/>
                    <a:pt x="0" y="143"/>
                    <a:pt x="0" y="110"/>
                  </a:cubicBezTo>
                  <a:cubicBezTo>
                    <a:pt x="0" y="108"/>
                    <a:pt x="0" y="106"/>
                    <a:pt x="0" y="104"/>
                  </a:cubicBezTo>
                  <a:lnTo>
                    <a:pt x="21" y="10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400" name="Group 3049"/>
          <p:cNvGrpSpPr>
            <a:grpSpLocks/>
          </p:cNvGrpSpPr>
          <p:nvPr/>
        </p:nvGrpSpPr>
        <p:grpSpPr bwMode="auto">
          <a:xfrm>
            <a:off x="6594475" y="5186363"/>
            <a:ext cx="315913" cy="66675"/>
            <a:chOff x="6595125" y="5185854"/>
            <a:chExt cx="314955" cy="66697"/>
          </a:xfrm>
        </p:grpSpPr>
        <p:sp>
          <p:nvSpPr>
            <p:cNvPr id="3051" name="Freeform 232"/>
            <p:cNvSpPr>
              <a:spLocks noChangeArrowheads="1"/>
            </p:cNvSpPr>
            <p:nvPr/>
          </p:nvSpPr>
          <p:spPr bwMode="auto">
            <a:xfrm>
              <a:off x="6595125" y="5185854"/>
              <a:ext cx="45898" cy="65108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6 w 111"/>
                <a:gd name="T7" fmla="*/ 0 h 155"/>
                <a:gd name="T8" fmla="*/ 91 w 111"/>
                <a:gd name="T9" fmla="*/ 6 h 155"/>
                <a:gd name="T10" fmla="*/ 110 w 111"/>
                <a:gd name="T11" fmla="*/ 44 h 155"/>
                <a:gd name="T12" fmla="*/ 91 w 111"/>
                <a:gd name="T13" fmla="*/ 83 h 155"/>
                <a:gd name="T14" fmla="*/ 52 w 111"/>
                <a:gd name="T15" fmla="*/ 89 h 155"/>
                <a:gd name="T16" fmla="*/ 21 w 111"/>
                <a:gd name="T17" fmla="*/ 89 h 155"/>
                <a:gd name="T18" fmla="*/ 21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6 w 111"/>
                <a:gd name="T25" fmla="*/ 70 h 155"/>
                <a:gd name="T26" fmla="*/ 56 w 111"/>
                <a:gd name="T27" fmla="*/ 70 h 155"/>
                <a:gd name="T28" fmla="*/ 89 w 111"/>
                <a:gd name="T29" fmla="*/ 44 h 155"/>
                <a:gd name="T30" fmla="*/ 58 w 111"/>
                <a:gd name="T31" fmla="*/ 19 h 155"/>
                <a:gd name="T32" fmla="*/ 21 w 111"/>
                <a:gd name="T33" fmla="*/ 19 h 155"/>
                <a:gd name="T34" fmla="*/ 21 w 111"/>
                <a:gd name="T35" fmla="*/ 70 h 155"/>
                <a:gd name="T36" fmla="*/ 56 w 111"/>
                <a:gd name="T37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0"/>
                    <a:pt x="56" y="0"/>
                  </a:cubicBezTo>
                  <a:cubicBezTo>
                    <a:pt x="70" y="0"/>
                    <a:pt x="80" y="0"/>
                    <a:pt x="91" y="6"/>
                  </a:cubicBezTo>
                  <a:cubicBezTo>
                    <a:pt x="103" y="13"/>
                    <a:pt x="110" y="27"/>
                    <a:pt x="110" y="44"/>
                  </a:cubicBezTo>
                  <a:cubicBezTo>
                    <a:pt x="110" y="62"/>
                    <a:pt x="103" y="75"/>
                    <a:pt x="91" y="83"/>
                  </a:cubicBezTo>
                  <a:cubicBezTo>
                    <a:pt x="80" y="89"/>
                    <a:pt x="69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8" y="70"/>
                    <a:pt x="89" y="65"/>
                    <a:pt x="89" y="44"/>
                  </a:cubicBezTo>
                  <a:cubicBezTo>
                    <a:pt x="89" y="25"/>
                    <a:pt x="79" y="19"/>
                    <a:pt x="5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52" name="Freeform 233"/>
            <p:cNvSpPr>
              <a:spLocks noChangeArrowheads="1"/>
            </p:cNvSpPr>
            <p:nvPr/>
          </p:nvSpPr>
          <p:spPr bwMode="auto">
            <a:xfrm>
              <a:off x="6645771" y="5201734"/>
              <a:ext cx="44315" cy="50817"/>
            </a:xfrm>
            <a:custGeom>
              <a:avLst/>
              <a:gdLst>
                <a:gd name="T0" fmla="*/ 36 w 106"/>
                <a:gd name="T1" fmla="*/ 120 h 121"/>
                <a:gd name="T2" fmla="*/ 36 w 106"/>
                <a:gd name="T3" fmla="*/ 120 h 121"/>
                <a:gd name="T4" fmla="*/ 0 w 106"/>
                <a:gd name="T5" fmla="*/ 85 h 121"/>
                <a:gd name="T6" fmla="*/ 39 w 106"/>
                <a:gd name="T7" fmla="*/ 51 h 121"/>
                <a:gd name="T8" fmla="*/ 69 w 106"/>
                <a:gd name="T9" fmla="*/ 47 h 121"/>
                <a:gd name="T10" fmla="*/ 74 w 106"/>
                <a:gd name="T11" fmla="*/ 34 h 121"/>
                <a:gd name="T12" fmla="*/ 49 w 106"/>
                <a:gd name="T13" fmla="*/ 17 h 121"/>
                <a:gd name="T14" fmla="*/ 23 w 106"/>
                <a:gd name="T15" fmla="*/ 37 h 121"/>
                <a:gd name="T16" fmla="*/ 5 w 106"/>
                <a:gd name="T17" fmla="*/ 37 h 121"/>
                <a:gd name="T18" fmla="*/ 5 w 106"/>
                <a:gd name="T19" fmla="*/ 37 h 121"/>
                <a:gd name="T20" fmla="*/ 50 w 106"/>
                <a:gd name="T21" fmla="*/ 0 h 121"/>
                <a:gd name="T22" fmla="*/ 94 w 106"/>
                <a:gd name="T23" fmla="*/ 35 h 121"/>
                <a:gd name="T24" fmla="*/ 94 w 106"/>
                <a:gd name="T25" fmla="*/ 91 h 121"/>
                <a:gd name="T26" fmla="*/ 101 w 106"/>
                <a:gd name="T27" fmla="*/ 102 h 121"/>
                <a:gd name="T28" fmla="*/ 105 w 106"/>
                <a:gd name="T29" fmla="*/ 102 h 121"/>
                <a:gd name="T30" fmla="*/ 105 w 106"/>
                <a:gd name="T31" fmla="*/ 117 h 121"/>
                <a:gd name="T32" fmla="*/ 95 w 106"/>
                <a:gd name="T33" fmla="*/ 118 h 121"/>
                <a:gd name="T34" fmla="*/ 76 w 106"/>
                <a:gd name="T35" fmla="*/ 101 h 121"/>
                <a:gd name="T36" fmla="*/ 76 w 106"/>
                <a:gd name="T37" fmla="*/ 101 h 121"/>
                <a:gd name="T38" fmla="*/ 36 w 106"/>
                <a:gd name="T39" fmla="*/ 120 h 121"/>
                <a:gd name="T40" fmla="*/ 39 w 106"/>
                <a:gd name="T41" fmla="*/ 67 h 121"/>
                <a:gd name="T42" fmla="*/ 39 w 106"/>
                <a:gd name="T43" fmla="*/ 67 h 121"/>
                <a:gd name="T44" fmla="*/ 20 w 106"/>
                <a:gd name="T45" fmla="*/ 85 h 121"/>
                <a:gd name="T46" fmla="*/ 40 w 106"/>
                <a:gd name="T47" fmla="*/ 103 h 121"/>
                <a:gd name="T48" fmla="*/ 74 w 106"/>
                <a:gd name="T49" fmla="*/ 76 h 121"/>
                <a:gd name="T50" fmla="*/ 74 w 106"/>
                <a:gd name="T51" fmla="*/ 59 h 121"/>
                <a:gd name="T52" fmla="*/ 39 w 106"/>
                <a:gd name="T53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1">
                  <a:moveTo>
                    <a:pt x="36" y="120"/>
                  </a:moveTo>
                  <a:lnTo>
                    <a:pt x="36" y="120"/>
                  </a:lnTo>
                  <a:cubicBezTo>
                    <a:pt x="14" y="120"/>
                    <a:pt x="0" y="106"/>
                    <a:pt x="0" y="85"/>
                  </a:cubicBezTo>
                  <a:cubicBezTo>
                    <a:pt x="0" y="66"/>
                    <a:pt x="13" y="54"/>
                    <a:pt x="39" y="51"/>
                  </a:cubicBezTo>
                  <a:cubicBezTo>
                    <a:pt x="54" y="49"/>
                    <a:pt x="65" y="48"/>
                    <a:pt x="69" y="47"/>
                  </a:cubicBezTo>
                  <a:cubicBezTo>
                    <a:pt x="74" y="45"/>
                    <a:pt x="74" y="42"/>
                    <a:pt x="74" y="34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5"/>
                    <a:pt x="22" y="0"/>
                    <a:pt x="50" y="0"/>
                  </a:cubicBezTo>
                  <a:cubicBezTo>
                    <a:pt x="79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4" y="102"/>
                    <a:pt x="101" y="102"/>
                  </a:cubicBezTo>
                  <a:cubicBezTo>
                    <a:pt x="102" y="102"/>
                    <a:pt x="103" y="102"/>
                    <a:pt x="105" y="102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1" y="118"/>
                    <a:pt x="98" y="118"/>
                    <a:pt x="95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5" y="113"/>
                    <a:pt x="51" y="120"/>
                    <a:pt x="36" y="120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5"/>
                  </a:cubicBezTo>
                  <a:cubicBezTo>
                    <a:pt x="20" y="97"/>
                    <a:pt x="26" y="103"/>
                    <a:pt x="40" y="103"/>
                  </a:cubicBezTo>
                  <a:cubicBezTo>
                    <a:pt x="60" y="103"/>
                    <a:pt x="74" y="92"/>
                    <a:pt x="74" y="76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53" name="Freeform 234"/>
            <p:cNvSpPr>
              <a:spLocks noChangeArrowheads="1"/>
            </p:cNvSpPr>
            <p:nvPr/>
          </p:nvSpPr>
          <p:spPr bwMode="auto">
            <a:xfrm>
              <a:off x="6694835" y="5201734"/>
              <a:ext cx="42732" cy="50817"/>
            </a:xfrm>
            <a:custGeom>
              <a:avLst/>
              <a:gdLst>
                <a:gd name="T0" fmla="*/ 52 w 100"/>
                <a:gd name="T1" fmla="*/ 18 h 121"/>
                <a:gd name="T2" fmla="*/ 52 w 100"/>
                <a:gd name="T3" fmla="*/ 18 h 121"/>
                <a:gd name="T4" fmla="*/ 19 w 100"/>
                <a:gd name="T5" fmla="*/ 59 h 121"/>
                <a:gd name="T6" fmla="*/ 50 w 100"/>
                <a:gd name="T7" fmla="*/ 102 h 121"/>
                <a:gd name="T8" fmla="*/ 81 w 100"/>
                <a:gd name="T9" fmla="*/ 76 h 121"/>
                <a:gd name="T10" fmla="*/ 99 w 100"/>
                <a:gd name="T11" fmla="*/ 76 h 121"/>
                <a:gd name="T12" fmla="*/ 50 w 100"/>
                <a:gd name="T13" fmla="*/ 120 h 121"/>
                <a:gd name="T14" fmla="*/ 0 w 100"/>
                <a:gd name="T15" fmla="*/ 60 h 121"/>
                <a:gd name="T16" fmla="*/ 52 w 100"/>
                <a:gd name="T17" fmla="*/ 0 h 121"/>
                <a:gd name="T18" fmla="*/ 99 w 100"/>
                <a:gd name="T19" fmla="*/ 42 h 121"/>
                <a:gd name="T20" fmla="*/ 80 w 100"/>
                <a:gd name="T21" fmla="*/ 42 h 121"/>
                <a:gd name="T22" fmla="*/ 52 w 100"/>
                <a:gd name="T23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1">
                  <a:moveTo>
                    <a:pt x="52" y="18"/>
                  </a:moveTo>
                  <a:lnTo>
                    <a:pt x="52" y="18"/>
                  </a:lnTo>
                  <a:cubicBezTo>
                    <a:pt x="31" y="18"/>
                    <a:pt x="19" y="32"/>
                    <a:pt x="19" y="59"/>
                  </a:cubicBezTo>
                  <a:cubicBezTo>
                    <a:pt x="19" y="87"/>
                    <a:pt x="31" y="102"/>
                    <a:pt x="50" y="102"/>
                  </a:cubicBezTo>
                  <a:cubicBezTo>
                    <a:pt x="67" y="102"/>
                    <a:pt x="78" y="93"/>
                    <a:pt x="8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6" y="103"/>
                    <a:pt x="79" y="120"/>
                    <a:pt x="50" y="120"/>
                  </a:cubicBezTo>
                  <a:cubicBezTo>
                    <a:pt x="18" y="120"/>
                    <a:pt x="0" y="97"/>
                    <a:pt x="0" y="60"/>
                  </a:cubicBezTo>
                  <a:cubicBezTo>
                    <a:pt x="0" y="23"/>
                    <a:pt x="19" y="0"/>
                    <a:pt x="52" y="0"/>
                  </a:cubicBezTo>
                  <a:cubicBezTo>
                    <a:pt x="80" y="0"/>
                    <a:pt x="97" y="17"/>
                    <a:pt x="99" y="42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79" y="26"/>
                    <a:pt x="68" y="18"/>
                    <a:pt x="52" y="1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54" name="Freeform 235"/>
            <p:cNvSpPr>
              <a:spLocks noChangeArrowheads="1"/>
            </p:cNvSpPr>
            <p:nvPr/>
          </p:nvSpPr>
          <p:spPr bwMode="auto">
            <a:xfrm>
              <a:off x="6745481" y="5201734"/>
              <a:ext cx="64890" cy="49228"/>
            </a:xfrm>
            <a:custGeom>
              <a:avLst/>
              <a:gdLst>
                <a:gd name="T0" fmla="*/ 136 w 155"/>
                <a:gd name="T1" fmla="*/ 46 h 116"/>
                <a:gd name="T2" fmla="*/ 136 w 155"/>
                <a:gd name="T3" fmla="*/ 46 h 116"/>
                <a:gd name="T4" fmla="*/ 116 w 155"/>
                <a:gd name="T5" fmla="*/ 17 h 116"/>
                <a:gd name="T6" fmla="*/ 87 w 155"/>
                <a:gd name="T7" fmla="*/ 49 h 116"/>
                <a:gd name="T8" fmla="*/ 87 w 155"/>
                <a:gd name="T9" fmla="*/ 115 h 116"/>
                <a:gd name="T10" fmla="*/ 68 w 155"/>
                <a:gd name="T11" fmla="*/ 115 h 116"/>
                <a:gd name="T12" fmla="*/ 68 w 155"/>
                <a:gd name="T13" fmla="*/ 46 h 116"/>
                <a:gd name="T14" fmla="*/ 47 w 155"/>
                <a:gd name="T15" fmla="*/ 17 h 116"/>
                <a:gd name="T16" fmla="*/ 19 w 155"/>
                <a:gd name="T17" fmla="*/ 49 h 116"/>
                <a:gd name="T18" fmla="*/ 19 w 155"/>
                <a:gd name="T19" fmla="*/ 115 h 116"/>
                <a:gd name="T20" fmla="*/ 0 w 155"/>
                <a:gd name="T21" fmla="*/ 115 h 116"/>
                <a:gd name="T22" fmla="*/ 0 w 155"/>
                <a:gd name="T23" fmla="*/ 3 h 116"/>
                <a:gd name="T24" fmla="*/ 18 w 155"/>
                <a:gd name="T25" fmla="*/ 3 h 116"/>
                <a:gd name="T26" fmla="*/ 18 w 155"/>
                <a:gd name="T27" fmla="*/ 19 h 116"/>
                <a:gd name="T28" fmla="*/ 52 w 155"/>
                <a:gd name="T29" fmla="*/ 0 h 116"/>
                <a:gd name="T30" fmla="*/ 84 w 155"/>
                <a:gd name="T31" fmla="*/ 18 h 116"/>
                <a:gd name="T32" fmla="*/ 119 w 155"/>
                <a:gd name="T33" fmla="*/ 0 h 116"/>
                <a:gd name="T34" fmla="*/ 150 w 155"/>
                <a:gd name="T35" fmla="*/ 16 h 116"/>
                <a:gd name="T36" fmla="*/ 154 w 155"/>
                <a:gd name="T37" fmla="*/ 45 h 116"/>
                <a:gd name="T38" fmla="*/ 154 w 155"/>
                <a:gd name="T39" fmla="*/ 48 h 116"/>
                <a:gd name="T40" fmla="*/ 154 w 155"/>
                <a:gd name="T41" fmla="*/ 115 h 116"/>
                <a:gd name="T42" fmla="*/ 136 w 155"/>
                <a:gd name="T43" fmla="*/ 115 h 116"/>
                <a:gd name="T44" fmla="*/ 136 w 155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116">
                  <a:moveTo>
                    <a:pt x="136" y="46"/>
                  </a:moveTo>
                  <a:lnTo>
                    <a:pt x="136" y="46"/>
                  </a:lnTo>
                  <a:cubicBezTo>
                    <a:pt x="136" y="26"/>
                    <a:pt x="133" y="17"/>
                    <a:pt x="116" y="17"/>
                  </a:cubicBezTo>
                  <a:cubicBezTo>
                    <a:pt x="97" y="17"/>
                    <a:pt x="87" y="28"/>
                    <a:pt x="87" y="4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6"/>
                    <a:pt x="64" y="17"/>
                    <a:pt x="47" y="17"/>
                  </a:cubicBezTo>
                  <a:cubicBezTo>
                    <a:pt x="29" y="17"/>
                    <a:pt x="19" y="28"/>
                    <a:pt x="19" y="49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2" y="0"/>
                  </a:cubicBezTo>
                  <a:cubicBezTo>
                    <a:pt x="67" y="0"/>
                    <a:pt x="76" y="6"/>
                    <a:pt x="84" y="18"/>
                  </a:cubicBezTo>
                  <a:cubicBezTo>
                    <a:pt x="93" y="6"/>
                    <a:pt x="104" y="0"/>
                    <a:pt x="119" y="0"/>
                  </a:cubicBezTo>
                  <a:cubicBezTo>
                    <a:pt x="134" y="0"/>
                    <a:pt x="145" y="6"/>
                    <a:pt x="150" y="16"/>
                  </a:cubicBezTo>
                  <a:cubicBezTo>
                    <a:pt x="154" y="23"/>
                    <a:pt x="154" y="32"/>
                    <a:pt x="154" y="45"/>
                  </a:cubicBezTo>
                  <a:cubicBezTo>
                    <a:pt x="154" y="46"/>
                    <a:pt x="154" y="47"/>
                    <a:pt x="154" y="48"/>
                  </a:cubicBezTo>
                  <a:cubicBezTo>
                    <a:pt x="154" y="115"/>
                    <a:pt x="154" y="115"/>
                    <a:pt x="154" y="115"/>
                  </a:cubicBezTo>
                  <a:cubicBezTo>
                    <a:pt x="136" y="115"/>
                    <a:pt x="136" y="115"/>
                    <a:pt x="136" y="115"/>
                  </a:cubicBezTo>
                  <a:lnTo>
                    <a:pt x="136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55" name="Freeform 236"/>
            <p:cNvSpPr>
              <a:spLocks noChangeArrowheads="1"/>
            </p:cNvSpPr>
            <p:nvPr/>
          </p:nvSpPr>
          <p:spPr bwMode="auto">
            <a:xfrm>
              <a:off x="6819866" y="5201734"/>
              <a:ext cx="44315" cy="50817"/>
            </a:xfrm>
            <a:custGeom>
              <a:avLst/>
              <a:gdLst>
                <a:gd name="T0" fmla="*/ 37 w 107"/>
                <a:gd name="T1" fmla="*/ 120 h 121"/>
                <a:gd name="T2" fmla="*/ 37 w 107"/>
                <a:gd name="T3" fmla="*/ 120 h 121"/>
                <a:gd name="T4" fmla="*/ 0 w 107"/>
                <a:gd name="T5" fmla="*/ 85 h 121"/>
                <a:gd name="T6" fmla="*/ 39 w 107"/>
                <a:gd name="T7" fmla="*/ 51 h 121"/>
                <a:gd name="T8" fmla="*/ 69 w 107"/>
                <a:gd name="T9" fmla="*/ 47 h 121"/>
                <a:gd name="T10" fmla="*/ 75 w 107"/>
                <a:gd name="T11" fmla="*/ 34 h 121"/>
                <a:gd name="T12" fmla="*/ 49 w 107"/>
                <a:gd name="T13" fmla="*/ 17 h 121"/>
                <a:gd name="T14" fmla="*/ 23 w 107"/>
                <a:gd name="T15" fmla="*/ 37 h 121"/>
                <a:gd name="T16" fmla="*/ 5 w 107"/>
                <a:gd name="T17" fmla="*/ 37 h 121"/>
                <a:gd name="T18" fmla="*/ 5 w 107"/>
                <a:gd name="T19" fmla="*/ 37 h 121"/>
                <a:gd name="T20" fmla="*/ 50 w 107"/>
                <a:gd name="T21" fmla="*/ 0 h 121"/>
                <a:gd name="T22" fmla="*/ 94 w 107"/>
                <a:gd name="T23" fmla="*/ 35 h 121"/>
                <a:gd name="T24" fmla="*/ 94 w 107"/>
                <a:gd name="T25" fmla="*/ 91 h 121"/>
                <a:gd name="T26" fmla="*/ 101 w 107"/>
                <a:gd name="T27" fmla="*/ 102 h 121"/>
                <a:gd name="T28" fmla="*/ 106 w 107"/>
                <a:gd name="T29" fmla="*/ 102 h 121"/>
                <a:gd name="T30" fmla="*/ 106 w 107"/>
                <a:gd name="T31" fmla="*/ 117 h 121"/>
                <a:gd name="T32" fmla="*/ 95 w 107"/>
                <a:gd name="T33" fmla="*/ 118 h 121"/>
                <a:gd name="T34" fmla="*/ 76 w 107"/>
                <a:gd name="T35" fmla="*/ 101 h 121"/>
                <a:gd name="T36" fmla="*/ 76 w 107"/>
                <a:gd name="T37" fmla="*/ 101 h 121"/>
                <a:gd name="T38" fmla="*/ 37 w 107"/>
                <a:gd name="T39" fmla="*/ 120 h 121"/>
                <a:gd name="T40" fmla="*/ 39 w 107"/>
                <a:gd name="T41" fmla="*/ 67 h 121"/>
                <a:gd name="T42" fmla="*/ 39 w 107"/>
                <a:gd name="T43" fmla="*/ 67 h 121"/>
                <a:gd name="T44" fmla="*/ 20 w 107"/>
                <a:gd name="T45" fmla="*/ 85 h 121"/>
                <a:gd name="T46" fmla="*/ 40 w 107"/>
                <a:gd name="T47" fmla="*/ 103 h 121"/>
                <a:gd name="T48" fmla="*/ 74 w 107"/>
                <a:gd name="T49" fmla="*/ 76 h 121"/>
                <a:gd name="T50" fmla="*/ 74 w 107"/>
                <a:gd name="T51" fmla="*/ 59 h 121"/>
                <a:gd name="T52" fmla="*/ 39 w 107"/>
                <a:gd name="T53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1">
                  <a:moveTo>
                    <a:pt x="37" y="120"/>
                  </a:moveTo>
                  <a:lnTo>
                    <a:pt x="37" y="120"/>
                  </a:lnTo>
                  <a:cubicBezTo>
                    <a:pt x="14" y="120"/>
                    <a:pt x="0" y="106"/>
                    <a:pt x="0" y="85"/>
                  </a:cubicBezTo>
                  <a:cubicBezTo>
                    <a:pt x="0" y="66"/>
                    <a:pt x="13" y="54"/>
                    <a:pt x="39" y="51"/>
                  </a:cubicBezTo>
                  <a:cubicBezTo>
                    <a:pt x="54" y="49"/>
                    <a:pt x="65" y="48"/>
                    <a:pt x="69" y="47"/>
                  </a:cubicBezTo>
                  <a:cubicBezTo>
                    <a:pt x="74" y="45"/>
                    <a:pt x="75" y="42"/>
                    <a:pt x="75" y="34"/>
                  </a:cubicBezTo>
                  <a:cubicBezTo>
                    <a:pt x="75" y="23"/>
                    <a:pt x="67" y="17"/>
                    <a:pt x="49" y="17"/>
                  </a:cubicBezTo>
                  <a:cubicBezTo>
                    <a:pt x="33" y="17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4" y="102"/>
                    <a:pt x="101" y="102"/>
                  </a:cubicBezTo>
                  <a:cubicBezTo>
                    <a:pt x="102" y="102"/>
                    <a:pt x="103" y="102"/>
                    <a:pt x="106" y="102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02" y="118"/>
                    <a:pt x="98" y="118"/>
                    <a:pt x="95" y="118"/>
                  </a:cubicBezTo>
                  <a:cubicBezTo>
                    <a:pt x="83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5" y="113"/>
                    <a:pt x="51" y="120"/>
                    <a:pt x="37" y="120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5"/>
                  </a:cubicBezTo>
                  <a:cubicBezTo>
                    <a:pt x="20" y="97"/>
                    <a:pt x="27" y="103"/>
                    <a:pt x="40" y="103"/>
                  </a:cubicBezTo>
                  <a:cubicBezTo>
                    <a:pt x="61" y="103"/>
                    <a:pt x="74" y="92"/>
                    <a:pt x="74" y="76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5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56" name="Freeform 237"/>
            <p:cNvSpPr>
              <a:spLocks noChangeArrowheads="1"/>
            </p:cNvSpPr>
            <p:nvPr/>
          </p:nvSpPr>
          <p:spPr bwMode="auto">
            <a:xfrm>
              <a:off x="6868930" y="5201734"/>
              <a:ext cx="41150" cy="49228"/>
            </a:xfrm>
            <a:custGeom>
              <a:avLst/>
              <a:gdLst>
                <a:gd name="T0" fmla="*/ 75 w 95"/>
                <a:gd name="T1" fmla="*/ 46 h 116"/>
                <a:gd name="T2" fmla="*/ 75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3 h 116"/>
                <a:gd name="T14" fmla="*/ 18 w 95"/>
                <a:gd name="T15" fmla="*/ 3 h 116"/>
                <a:gd name="T16" fmla="*/ 18 w 95"/>
                <a:gd name="T17" fmla="*/ 20 h 116"/>
                <a:gd name="T18" fmla="*/ 54 w 95"/>
                <a:gd name="T19" fmla="*/ 0 h 116"/>
                <a:gd name="T20" fmla="*/ 89 w 95"/>
                <a:gd name="T21" fmla="*/ 16 h 116"/>
                <a:gd name="T22" fmla="*/ 94 w 95"/>
                <a:gd name="T23" fmla="*/ 43 h 116"/>
                <a:gd name="T24" fmla="*/ 94 w 95"/>
                <a:gd name="T25" fmla="*/ 48 h 116"/>
                <a:gd name="T26" fmla="*/ 94 w 95"/>
                <a:gd name="T27" fmla="*/ 115 h 116"/>
                <a:gd name="T28" fmla="*/ 75 w 95"/>
                <a:gd name="T29" fmla="*/ 115 h 116"/>
                <a:gd name="T30" fmla="*/ 75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0" y="17"/>
                    <a:pt x="52" y="17"/>
                  </a:cubicBezTo>
                  <a:cubicBezTo>
                    <a:pt x="31" y="17"/>
                    <a:pt x="19" y="29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2" y="5"/>
                    <a:pt x="89" y="16"/>
                  </a:cubicBezTo>
                  <a:cubicBezTo>
                    <a:pt x="94" y="23"/>
                    <a:pt x="94" y="31"/>
                    <a:pt x="94" y="43"/>
                  </a:cubicBezTo>
                  <a:cubicBezTo>
                    <a:pt x="94" y="44"/>
                    <a:pt x="94" y="46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401" name="Group 3056"/>
          <p:cNvGrpSpPr>
            <a:grpSpLocks/>
          </p:cNvGrpSpPr>
          <p:nvPr/>
        </p:nvGrpSpPr>
        <p:grpSpPr bwMode="auto">
          <a:xfrm>
            <a:off x="5613400" y="2328863"/>
            <a:ext cx="555625" cy="68262"/>
            <a:chOff x="5613205" y="2329023"/>
            <a:chExt cx="555804" cy="68549"/>
          </a:xfrm>
        </p:grpSpPr>
        <p:sp>
          <p:nvSpPr>
            <p:cNvPr id="3058" name="Freeform 238"/>
            <p:cNvSpPr>
              <a:spLocks noChangeArrowheads="1"/>
            </p:cNvSpPr>
            <p:nvPr/>
          </p:nvSpPr>
          <p:spPr bwMode="auto">
            <a:xfrm>
              <a:off x="5613205" y="2330617"/>
              <a:ext cx="46053" cy="65362"/>
            </a:xfrm>
            <a:custGeom>
              <a:avLst/>
              <a:gdLst>
                <a:gd name="T0" fmla="*/ 0 w 111"/>
                <a:gd name="T1" fmla="*/ 0 h 154"/>
                <a:gd name="T2" fmla="*/ 0 w 111"/>
                <a:gd name="T3" fmla="*/ 0 h 154"/>
                <a:gd name="T4" fmla="*/ 51 w 111"/>
                <a:gd name="T5" fmla="*/ 0 h 154"/>
                <a:gd name="T6" fmla="*/ 56 w 111"/>
                <a:gd name="T7" fmla="*/ 0 h 154"/>
                <a:gd name="T8" fmla="*/ 90 w 111"/>
                <a:gd name="T9" fmla="*/ 5 h 154"/>
                <a:gd name="T10" fmla="*/ 110 w 111"/>
                <a:gd name="T11" fmla="*/ 44 h 154"/>
                <a:gd name="T12" fmla="*/ 90 w 111"/>
                <a:gd name="T13" fmla="*/ 82 h 154"/>
                <a:gd name="T14" fmla="*/ 53 w 111"/>
                <a:gd name="T15" fmla="*/ 89 h 154"/>
                <a:gd name="T16" fmla="*/ 21 w 111"/>
                <a:gd name="T17" fmla="*/ 89 h 154"/>
                <a:gd name="T18" fmla="*/ 21 w 111"/>
                <a:gd name="T19" fmla="*/ 153 h 154"/>
                <a:gd name="T20" fmla="*/ 0 w 111"/>
                <a:gd name="T21" fmla="*/ 153 h 154"/>
                <a:gd name="T22" fmla="*/ 0 w 111"/>
                <a:gd name="T23" fmla="*/ 0 h 154"/>
                <a:gd name="T24" fmla="*/ 56 w 111"/>
                <a:gd name="T25" fmla="*/ 70 h 154"/>
                <a:gd name="T26" fmla="*/ 56 w 111"/>
                <a:gd name="T27" fmla="*/ 70 h 154"/>
                <a:gd name="T28" fmla="*/ 88 w 111"/>
                <a:gd name="T29" fmla="*/ 44 h 154"/>
                <a:gd name="T30" fmla="*/ 57 w 111"/>
                <a:gd name="T31" fmla="*/ 19 h 154"/>
                <a:gd name="T32" fmla="*/ 21 w 111"/>
                <a:gd name="T33" fmla="*/ 19 h 154"/>
                <a:gd name="T34" fmla="*/ 21 w 111"/>
                <a:gd name="T35" fmla="*/ 70 h 154"/>
                <a:gd name="T36" fmla="*/ 56 w 111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6" y="0"/>
                  </a:cubicBezTo>
                  <a:cubicBezTo>
                    <a:pt x="70" y="0"/>
                    <a:pt x="80" y="0"/>
                    <a:pt x="90" y="5"/>
                  </a:cubicBezTo>
                  <a:cubicBezTo>
                    <a:pt x="103" y="13"/>
                    <a:pt x="110" y="26"/>
                    <a:pt x="110" y="44"/>
                  </a:cubicBezTo>
                  <a:cubicBezTo>
                    <a:pt x="110" y="62"/>
                    <a:pt x="103" y="75"/>
                    <a:pt x="90" y="82"/>
                  </a:cubicBezTo>
                  <a:cubicBezTo>
                    <a:pt x="80" y="89"/>
                    <a:pt x="69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9" y="70"/>
                    <a:pt x="88" y="65"/>
                    <a:pt x="88" y="44"/>
                  </a:cubicBezTo>
                  <a:cubicBezTo>
                    <a:pt x="88" y="25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59" name="Freeform 239"/>
            <p:cNvSpPr>
              <a:spLocks noChangeArrowheads="1"/>
            </p:cNvSpPr>
            <p:nvPr/>
          </p:nvSpPr>
          <p:spPr bwMode="auto">
            <a:xfrm>
              <a:off x="5665610" y="2348153"/>
              <a:ext cx="42876" cy="49419"/>
            </a:xfrm>
            <a:custGeom>
              <a:avLst/>
              <a:gdLst>
                <a:gd name="T0" fmla="*/ 100 w 102"/>
                <a:gd name="T1" fmla="*/ 79 h 119"/>
                <a:gd name="T2" fmla="*/ 100 w 102"/>
                <a:gd name="T3" fmla="*/ 79 h 119"/>
                <a:gd name="T4" fmla="*/ 51 w 102"/>
                <a:gd name="T5" fmla="*/ 118 h 119"/>
                <a:gd name="T6" fmla="*/ 0 w 102"/>
                <a:gd name="T7" fmla="*/ 60 h 119"/>
                <a:gd name="T8" fmla="*/ 51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19 w 102"/>
                <a:gd name="T15" fmla="*/ 64 h 119"/>
                <a:gd name="T16" fmla="*/ 52 w 102"/>
                <a:gd name="T17" fmla="*/ 101 h 119"/>
                <a:gd name="T18" fmla="*/ 81 w 102"/>
                <a:gd name="T19" fmla="*/ 79 h 119"/>
                <a:gd name="T20" fmla="*/ 100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19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100" y="79"/>
                  </a:moveTo>
                  <a:lnTo>
                    <a:pt x="100" y="79"/>
                  </a:lnTo>
                  <a:cubicBezTo>
                    <a:pt x="96" y="103"/>
                    <a:pt x="77" y="118"/>
                    <a:pt x="51" y="118"/>
                  </a:cubicBezTo>
                  <a:cubicBezTo>
                    <a:pt x="19" y="118"/>
                    <a:pt x="0" y="97"/>
                    <a:pt x="0" y="60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1" y="88"/>
                    <a:pt x="32" y="101"/>
                    <a:pt x="52" y="101"/>
                  </a:cubicBezTo>
                  <a:cubicBezTo>
                    <a:pt x="67" y="101"/>
                    <a:pt x="78" y="93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1" y="16"/>
                    <a:pt x="51" y="16"/>
                  </a:cubicBezTo>
                  <a:cubicBezTo>
                    <a:pt x="32" y="16"/>
                    <a:pt x="22" y="27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60" name="Freeform 240"/>
            <p:cNvSpPr>
              <a:spLocks noChangeArrowheads="1"/>
            </p:cNvSpPr>
            <p:nvPr/>
          </p:nvSpPr>
          <p:spPr bwMode="auto">
            <a:xfrm>
              <a:off x="5714838" y="2348153"/>
              <a:ext cx="22232" cy="47825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7 w 55"/>
                <a:gd name="T5" fmla="*/ 2 h 114"/>
                <a:gd name="T6" fmla="*/ 17 w 55"/>
                <a:gd name="T7" fmla="*/ 22 h 114"/>
                <a:gd name="T8" fmla="*/ 48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48 w 55"/>
                <a:gd name="T15" fmla="*/ 20 h 114"/>
                <a:gd name="T16" fmla="*/ 18 w 55"/>
                <a:gd name="T17" fmla="*/ 52 h 114"/>
                <a:gd name="T18" fmla="*/ 18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7"/>
                    <a:pt x="34" y="0"/>
                    <a:pt x="48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8" y="20"/>
                  </a:cubicBezTo>
                  <a:cubicBezTo>
                    <a:pt x="29" y="20"/>
                    <a:pt x="18" y="30"/>
                    <a:pt x="18" y="52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61" name="Freeform 241"/>
            <p:cNvSpPr>
              <a:spLocks noChangeArrowheads="1"/>
            </p:cNvSpPr>
            <p:nvPr/>
          </p:nvSpPr>
          <p:spPr bwMode="auto">
            <a:xfrm>
              <a:off x="5743422" y="2348153"/>
              <a:ext cx="38112" cy="49419"/>
            </a:xfrm>
            <a:custGeom>
              <a:avLst/>
              <a:gdLst>
                <a:gd name="T0" fmla="*/ 18 w 92"/>
                <a:gd name="T1" fmla="*/ 78 h 119"/>
                <a:gd name="T2" fmla="*/ 18 w 92"/>
                <a:gd name="T3" fmla="*/ 78 h 119"/>
                <a:gd name="T4" fmla="*/ 46 w 92"/>
                <a:gd name="T5" fmla="*/ 102 h 119"/>
                <a:gd name="T6" fmla="*/ 72 w 92"/>
                <a:gd name="T7" fmla="*/ 84 h 119"/>
                <a:gd name="T8" fmla="*/ 55 w 92"/>
                <a:gd name="T9" fmla="*/ 68 h 119"/>
                <a:gd name="T10" fmla="*/ 34 w 92"/>
                <a:gd name="T11" fmla="*/ 63 h 119"/>
                <a:gd name="T12" fmla="*/ 2 w 92"/>
                <a:gd name="T13" fmla="*/ 32 h 119"/>
                <a:gd name="T14" fmla="*/ 45 w 92"/>
                <a:gd name="T15" fmla="*/ 0 h 119"/>
                <a:gd name="T16" fmla="*/ 88 w 92"/>
                <a:gd name="T17" fmla="*/ 34 h 119"/>
                <a:gd name="T18" fmla="*/ 88 w 92"/>
                <a:gd name="T19" fmla="*/ 34 h 119"/>
                <a:gd name="T20" fmla="*/ 70 w 92"/>
                <a:gd name="T21" fmla="*/ 34 h 119"/>
                <a:gd name="T22" fmla="*/ 45 w 92"/>
                <a:gd name="T23" fmla="*/ 15 h 119"/>
                <a:gd name="T24" fmla="*/ 21 w 92"/>
                <a:gd name="T25" fmla="*/ 31 h 119"/>
                <a:gd name="T26" fmla="*/ 39 w 92"/>
                <a:gd name="T27" fmla="*/ 44 h 119"/>
                <a:gd name="T28" fmla="*/ 57 w 92"/>
                <a:gd name="T29" fmla="*/ 50 h 119"/>
                <a:gd name="T30" fmla="*/ 91 w 92"/>
                <a:gd name="T31" fmla="*/ 81 h 119"/>
                <a:gd name="T32" fmla="*/ 45 w 92"/>
                <a:gd name="T33" fmla="*/ 118 h 119"/>
                <a:gd name="T34" fmla="*/ 0 w 92"/>
                <a:gd name="T35" fmla="*/ 78 h 119"/>
                <a:gd name="T36" fmla="*/ 18 w 92"/>
                <a:gd name="T37" fmla="*/ 7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8"/>
                  </a:moveTo>
                  <a:lnTo>
                    <a:pt x="18" y="78"/>
                  </a:lnTo>
                  <a:cubicBezTo>
                    <a:pt x="19" y="93"/>
                    <a:pt x="28" y="102"/>
                    <a:pt x="46" y="102"/>
                  </a:cubicBezTo>
                  <a:cubicBezTo>
                    <a:pt x="63" y="102"/>
                    <a:pt x="72" y="94"/>
                    <a:pt x="72" y="84"/>
                  </a:cubicBezTo>
                  <a:cubicBezTo>
                    <a:pt x="72" y="75"/>
                    <a:pt x="67" y="72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3" y="58"/>
                    <a:pt x="2" y="51"/>
                    <a:pt x="2" y="32"/>
                  </a:cubicBezTo>
                  <a:cubicBezTo>
                    <a:pt x="2" y="12"/>
                    <a:pt x="18" y="0"/>
                    <a:pt x="45" y="0"/>
                  </a:cubicBezTo>
                  <a:cubicBezTo>
                    <a:pt x="71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9" y="23"/>
                    <a:pt x="59" y="15"/>
                    <a:pt x="45" y="15"/>
                  </a:cubicBezTo>
                  <a:cubicBezTo>
                    <a:pt x="29" y="15"/>
                    <a:pt x="21" y="21"/>
                    <a:pt x="21" y="31"/>
                  </a:cubicBezTo>
                  <a:cubicBezTo>
                    <a:pt x="21" y="39"/>
                    <a:pt x="27" y="42"/>
                    <a:pt x="39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1"/>
                    <a:pt x="91" y="81"/>
                  </a:cubicBezTo>
                  <a:cubicBezTo>
                    <a:pt x="91" y="104"/>
                    <a:pt x="74" y="118"/>
                    <a:pt x="45" y="118"/>
                  </a:cubicBezTo>
                  <a:cubicBezTo>
                    <a:pt x="16" y="118"/>
                    <a:pt x="0" y="104"/>
                    <a:pt x="0" y="78"/>
                  </a:cubicBezTo>
                  <a:lnTo>
                    <a:pt x="18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62" name="Freeform 242"/>
            <p:cNvSpPr>
              <a:spLocks noChangeArrowheads="1"/>
            </p:cNvSpPr>
            <p:nvPr/>
          </p:nvSpPr>
          <p:spPr bwMode="auto">
            <a:xfrm>
              <a:off x="5787886" y="2348153"/>
              <a:ext cx="46053" cy="49419"/>
            </a:xfrm>
            <a:custGeom>
              <a:avLst/>
              <a:gdLst>
                <a:gd name="T0" fmla="*/ 53 w 109"/>
                <a:gd name="T1" fmla="*/ 0 h 119"/>
                <a:gd name="T2" fmla="*/ 53 w 109"/>
                <a:gd name="T3" fmla="*/ 0 h 119"/>
                <a:gd name="T4" fmla="*/ 108 w 109"/>
                <a:gd name="T5" fmla="*/ 59 h 119"/>
                <a:gd name="T6" fmla="*/ 54 w 109"/>
                <a:gd name="T7" fmla="*/ 118 h 119"/>
                <a:gd name="T8" fmla="*/ 0 w 109"/>
                <a:gd name="T9" fmla="*/ 59 h 119"/>
                <a:gd name="T10" fmla="*/ 53 w 109"/>
                <a:gd name="T11" fmla="*/ 0 h 119"/>
                <a:gd name="T12" fmla="*/ 54 w 109"/>
                <a:gd name="T13" fmla="*/ 102 h 119"/>
                <a:gd name="T14" fmla="*/ 54 w 109"/>
                <a:gd name="T15" fmla="*/ 102 h 119"/>
                <a:gd name="T16" fmla="*/ 88 w 109"/>
                <a:gd name="T17" fmla="*/ 59 h 119"/>
                <a:gd name="T18" fmla="*/ 54 w 109"/>
                <a:gd name="T19" fmla="*/ 16 h 119"/>
                <a:gd name="T20" fmla="*/ 20 w 109"/>
                <a:gd name="T21" fmla="*/ 59 h 119"/>
                <a:gd name="T22" fmla="*/ 54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8" y="21"/>
                    <a:pt x="108" y="59"/>
                  </a:cubicBezTo>
                  <a:cubicBezTo>
                    <a:pt x="108" y="97"/>
                    <a:pt x="88" y="118"/>
                    <a:pt x="54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6"/>
                    <a:pt x="88" y="59"/>
                  </a:cubicBezTo>
                  <a:cubicBezTo>
                    <a:pt x="88" y="31"/>
                    <a:pt x="76" y="16"/>
                    <a:pt x="54" y="16"/>
                  </a:cubicBezTo>
                  <a:cubicBezTo>
                    <a:pt x="32" y="16"/>
                    <a:pt x="20" y="31"/>
                    <a:pt x="20" y="59"/>
                  </a:cubicBezTo>
                  <a:cubicBezTo>
                    <a:pt x="20" y="86"/>
                    <a:pt x="33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63" name="Freeform 243"/>
            <p:cNvSpPr>
              <a:spLocks noChangeArrowheads="1"/>
            </p:cNvSpPr>
            <p:nvPr/>
          </p:nvSpPr>
          <p:spPr bwMode="auto">
            <a:xfrm>
              <a:off x="5843467" y="2348153"/>
              <a:ext cx="39700" cy="47825"/>
            </a:xfrm>
            <a:custGeom>
              <a:avLst/>
              <a:gdLst>
                <a:gd name="T0" fmla="*/ 74 w 95"/>
                <a:gd name="T1" fmla="*/ 45 h 115"/>
                <a:gd name="T2" fmla="*/ 74 w 95"/>
                <a:gd name="T3" fmla="*/ 45 h 115"/>
                <a:gd name="T4" fmla="*/ 53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19 h 115"/>
                <a:gd name="T18" fmla="*/ 55 w 95"/>
                <a:gd name="T19" fmla="*/ 0 h 115"/>
                <a:gd name="T20" fmla="*/ 89 w 95"/>
                <a:gd name="T21" fmla="*/ 15 h 115"/>
                <a:gd name="T22" fmla="*/ 94 w 95"/>
                <a:gd name="T23" fmla="*/ 42 h 115"/>
                <a:gd name="T24" fmla="*/ 94 w 95"/>
                <a:gd name="T25" fmla="*/ 48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3" y="16"/>
                  </a:cubicBezTo>
                  <a:cubicBezTo>
                    <a:pt x="32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9" y="0"/>
                    <a:pt x="55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3" y="23"/>
                    <a:pt x="94" y="31"/>
                    <a:pt x="94" y="42"/>
                  </a:cubicBezTo>
                  <a:cubicBezTo>
                    <a:pt x="94" y="43"/>
                    <a:pt x="94" y="45"/>
                    <a:pt x="94" y="48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64" name="Freeform 244"/>
            <p:cNvSpPr>
              <a:spLocks noChangeArrowheads="1"/>
            </p:cNvSpPr>
            <p:nvPr/>
          </p:nvSpPr>
          <p:spPr bwMode="auto">
            <a:xfrm>
              <a:off x="5916516" y="2329023"/>
              <a:ext cx="58756" cy="68549"/>
            </a:xfrm>
            <a:custGeom>
              <a:avLst/>
              <a:gdLst>
                <a:gd name="T0" fmla="*/ 135 w 136"/>
                <a:gd name="T1" fmla="*/ 101 h 162"/>
                <a:gd name="T2" fmla="*/ 135 w 136"/>
                <a:gd name="T3" fmla="*/ 101 h 162"/>
                <a:gd name="T4" fmla="*/ 69 w 136"/>
                <a:gd name="T5" fmla="*/ 161 h 162"/>
                <a:gd name="T6" fmla="*/ 0 w 136"/>
                <a:gd name="T7" fmla="*/ 78 h 162"/>
                <a:gd name="T8" fmla="*/ 71 w 136"/>
                <a:gd name="T9" fmla="*/ 0 h 162"/>
                <a:gd name="T10" fmla="*/ 134 w 136"/>
                <a:gd name="T11" fmla="*/ 50 h 162"/>
                <a:gd name="T12" fmla="*/ 113 w 136"/>
                <a:gd name="T13" fmla="*/ 50 h 162"/>
                <a:gd name="T14" fmla="*/ 70 w 136"/>
                <a:gd name="T15" fmla="*/ 19 h 162"/>
                <a:gd name="T16" fmla="*/ 21 w 136"/>
                <a:gd name="T17" fmla="*/ 81 h 162"/>
                <a:gd name="T18" fmla="*/ 70 w 136"/>
                <a:gd name="T19" fmla="*/ 144 h 162"/>
                <a:gd name="T20" fmla="*/ 114 w 136"/>
                <a:gd name="T21" fmla="*/ 101 h 162"/>
                <a:gd name="T22" fmla="*/ 135 w 136"/>
                <a:gd name="T23" fmla="*/ 10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2">
                  <a:moveTo>
                    <a:pt x="135" y="101"/>
                  </a:moveTo>
                  <a:lnTo>
                    <a:pt x="135" y="101"/>
                  </a:lnTo>
                  <a:cubicBezTo>
                    <a:pt x="133" y="137"/>
                    <a:pt x="107" y="161"/>
                    <a:pt x="69" y="161"/>
                  </a:cubicBezTo>
                  <a:cubicBezTo>
                    <a:pt x="26" y="161"/>
                    <a:pt x="0" y="131"/>
                    <a:pt x="0" y="78"/>
                  </a:cubicBezTo>
                  <a:cubicBezTo>
                    <a:pt x="0" y="30"/>
                    <a:pt x="27" y="0"/>
                    <a:pt x="71" y="0"/>
                  </a:cubicBezTo>
                  <a:cubicBezTo>
                    <a:pt x="107" y="0"/>
                    <a:pt x="130" y="20"/>
                    <a:pt x="134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30"/>
                    <a:pt x="94" y="19"/>
                    <a:pt x="70" y="19"/>
                  </a:cubicBezTo>
                  <a:cubicBezTo>
                    <a:pt x="40" y="19"/>
                    <a:pt x="21" y="41"/>
                    <a:pt x="21" y="81"/>
                  </a:cubicBezTo>
                  <a:cubicBezTo>
                    <a:pt x="21" y="119"/>
                    <a:pt x="41" y="144"/>
                    <a:pt x="70" y="144"/>
                  </a:cubicBezTo>
                  <a:cubicBezTo>
                    <a:pt x="95" y="144"/>
                    <a:pt x="113" y="126"/>
                    <a:pt x="114" y="101"/>
                  </a:cubicBezTo>
                  <a:lnTo>
                    <a:pt x="135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65" name="Freeform 245"/>
            <p:cNvSpPr>
              <a:spLocks noChangeArrowheads="1"/>
            </p:cNvSpPr>
            <p:nvPr/>
          </p:nvSpPr>
          <p:spPr bwMode="auto">
            <a:xfrm>
              <a:off x="5981624" y="2330617"/>
              <a:ext cx="39701" cy="65362"/>
            </a:xfrm>
            <a:custGeom>
              <a:avLst/>
              <a:gdLst>
                <a:gd name="T0" fmla="*/ 75 w 94"/>
                <a:gd name="T1" fmla="*/ 84 h 154"/>
                <a:gd name="T2" fmla="*/ 75 w 94"/>
                <a:gd name="T3" fmla="*/ 84 h 154"/>
                <a:gd name="T4" fmla="*/ 52 w 94"/>
                <a:gd name="T5" fmla="*/ 55 h 154"/>
                <a:gd name="T6" fmla="*/ 18 w 94"/>
                <a:gd name="T7" fmla="*/ 88 h 154"/>
                <a:gd name="T8" fmla="*/ 18 w 94"/>
                <a:gd name="T9" fmla="*/ 153 h 154"/>
                <a:gd name="T10" fmla="*/ 0 w 94"/>
                <a:gd name="T11" fmla="*/ 153 h 154"/>
                <a:gd name="T12" fmla="*/ 0 w 94"/>
                <a:gd name="T13" fmla="*/ 0 h 154"/>
                <a:gd name="T14" fmla="*/ 18 w 94"/>
                <a:gd name="T15" fmla="*/ 0 h 154"/>
                <a:gd name="T16" fmla="*/ 18 w 94"/>
                <a:gd name="T17" fmla="*/ 57 h 154"/>
                <a:gd name="T18" fmla="*/ 54 w 94"/>
                <a:gd name="T19" fmla="*/ 39 h 154"/>
                <a:gd name="T20" fmla="*/ 88 w 94"/>
                <a:gd name="T21" fmla="*/ 54 h 154"/>
                <a:gd name="T22" fmla="*/ 93 w 94"/>
                <a:gd name="T23" fmla="*/ 81 h 154"/>
                <a:gd name="T24" fmla="*/ 93 w 94"/>
                <a:gd name="T25" fmla="*/ 87 h 154"/>
                <a:gd name="T26" fmla="*/ 93 w 94"/>
                <a:gd name="T27" fmla="*/ 153 h 154"/>
                <a:gd name="T28" fmla="*/ 75 w 94"/>
                <a:gd name="T29" fmla="*/ 153 h 154"/>
                <a:gd name="T30" fmla="*/ 75 w 94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4">
                  <a:moveTo>
                    <a:pt x="75" y="84"/>
                  </a:moveTo>
                  <a:lnTo>
                    <a:pt x="75" y="84"/>
                  </a:lnTo>
                  <a:cubicBezTo>
                    <a:pt x="75" y="65"/>
                    <a:pt x="70" y="55"/>
                    <a:pt x="52" y="55"/>
                  </a:cubicBezTo>
                  <a:cubicBezTo>
                    <a:pt x="32" y="55"/>
                    <a:pt x="18" y="68"/>
                    <a:pt x="18" y="88"/>
                  </a:cubicBezTo>
                  <a:cubicBezTo>
                    <a:pt x="18" y="153"/>
                    <a:pt x="18" y="153"/>
                    <a:pt x="18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6" y="45"/>
                    <a:pt x="38" y="39"/>
                    <a:pt x="54" y="39"/>
                  </a:cubicBezTo>
                  <a:cubicBezTo>
                    <a:pt x="70" y="39"/>
                    <a:pt x="82" y="44"/>
                    <a:pt x="88" y="54"/>
                  </a:cubicBezTo>
                  <a:cubicBezTo>
                    <a:pt x="93" y="62"/>
                    <a:pt x="93" y="70"/>
                    <a:pt x="93" y="81"/>
                  </a:cubicBezTo>
                  <a:cubicBezTo>
                    <a:pt x="93" y="82"/>
                    <a:pt x="93" y="84"/>
                    <a:pt x="93" y="87"/>
                  </a:cubicBezTo>
                  <a:cubicBezTo>
                    <a:pt x="93" y="153"/>
                    <a:pt x="93" y="153"/>
                    <a:pt x="93" y="153"/>
                  </a:cubicBezTo>
                  <a:cubicBezTo>
                    <a:pt x="75" y="153"/>
                    <a:pt x="75" y="153"/>
                    <a:pt x="75" y="153"/>
                  </a:cubicBezTo>
                  <a:lnTo>
                    <a:pt x="75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66" name="Freeform 246"/>
            <p:cNvSpPr>
              <a:spLocks noChangeArrowheads="1"/>
            </p:cNvSpPr>
            <p:nvPr/>
          </p:nvSpPr>
          <p:spPr bwMode="auto">
            <a:xfrm>
              <a:off x="6032440" y="2348153"/>
              <a:ext cx="41288" cy="49419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0 w 102"/>
                <a:gd name="T13" fmla="*/ 64 h 119"/>
                <a:gd name="T14" fmla="*/ 20 w 102"/>
                <a:gd name="T15" fmla="*/ 64 h 119"/>
                <a:gd name="T16" fmla="*/ 52 w 102"/>
                <a:gd name="T17" fmla="*/ 101 h 119"/>
                <a:gd name="T18" fmla="*/ 80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3"/>
                    <a:pt x="76" y="118"/>
                    <a:pt x="50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1"/>
                    <a:pt x="52" y="101"/>
                  </a:cubicBezTo>
                  <a:cubicBezTo>
                    <a:pt x="68" y="101"/>
                    <a:pt x="78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7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67" name="Freeform 247"/>
            <p:cNvSpPr>
              <a:spLocks noChangeArrowheads="1"/>
            </p:cNvSpPr>
            <p:nvPr/>
          </p:nvSpPr>
          <p:spPr bwMode="auto">
            <a:xfrm>
              <a:off x="6080080" y="2348153"/>
              <a:ext cx="42877" cy="49419"/>
            </a:xfrm>
            <a:custGeom>
              <a:avLst/>
              <a:gdLst>
                <a:gd name="T0" fmla="*/ 51 w 100"/>
                <a:gd name="T1" fmla="*/ 16 h 119"/>
                <a:gd name="T2" fmla="*/ 51 w 100"/>
                <a:gd name="T3" fmla="*/ 16 h 119"/>
                <a:gd name="T4" fmla="*/ 20 w 100"/>
                <a:gd name="T5" fmla="*/ 58 h 119"/>
                <a:gd name="T6" fmla="*/ 50 w 100"/>
                <a:gd name="T7" fmla="*/ 101 h 119"/>
                <a:gd name="T8" fmla="*/ 80 w 100"/>
                <a:gd name="T9" fmla="*/ 75 h 119"/>
                <a:gd name="T10" fmla="*/ 99 w 100"/>
                <a:gd name="T11" fmla="*/ 75 h 119"/>
                <a:gd name="T12" fmla="*/ 49 w 100"/>
                <a:gd name="T13" fmla="*/ 118 h 119"/>
                <a:gd name="T14" fmla="*/ 0 w 100"/>
                <a:gd name="T15" fmla="*/ 59 h 119"/>
                <a:gd name="T16" fmla="*/ 51 w 100"/>
                <a:gd name="T17" fmla="*/ 0 h 119"/>
                <a:gd name="T18" fmla="*/ 98 w 100"/>
                <a:gd name="T19" fmla="*/ 40 h 119"/>
                <a:gd name="T20" fmla="*/ 80 w 100"/>
                <a:gd name="T21" fmla="*/ 40 h 119"/>
                <a:gd name="T22" fmla="*/ 51 w 100"/>
                <a:gd name="T23" fmla="*/ 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19">
                  <a:moveTo>
                    <a:pt x="51" y="16"/>
                  </a:moveTo>
                  <a:lnTo>
                    <a:pt x="51" y="16"/>
                  </a:lnTo>
                  <a:cubicBezTo>
                    <a:pt x="31" y="16"/>
                    <a:pt x="20" y="31"/>
                    <a:pt x="20" y="58"/>
                  </a:cubicBezTo>
                  <a:cubicBezTo>
                    <a:pt x="20" y="86"/>
                    <a:pt x="30" y="101"/>
                    <a:pt x="50" y="101"/>
                  </a:cubicBezTo>
                  <a:cubicBezTo>
                    <a:pt x="68" y="101"/>
                    <a:pt x="78" y="91"/>
                    <a:pt x="80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8" y="118"/>
                    <a:pt x="49" y="118"/>
                  </a:cubicBezTo>
                  <a:cubicBezTo>
                    <a:pt x="19" y="118"/>
                    <a:pt x="0" y="95"/>
                    <a:pt x="0" y="59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79" y="0"/>
                    <a:pt x="97" y="15"/>
                    <a:pt x="98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25"/>
                    <a:pt x="69" y="16"/>
                    <a:pt x="51" y="16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68" name="Freeform 248"/>
            <p:cNvSpPr>
              <a:spLocks noChangeArrowheads="1"/>
            </p:cNvSpPr>
            <p:nvPr/>
          </p:nvSpPr>
          <p:spPr bwMode="auto">
            <a:xfrm>
              <a:off x="6130897" y="2330617"/>
              <a:ext cx="38112" cy="65362"/>
            </a:xfrm>
            <a:custGeom>
              <a:avLst/>
              <a:gdLst>
                <a:gd name="T0" fmla="*/ 0 w 94"/>
                <a:gd name="T1" fmla="*/ 0 h 154"/>
                <a:gd name="T2" fmla="*/ 19 w 94"/>
                <a:gd name="T3" fmla="*/ 0 h 154"/>
                <a:gd name="T4" fmla="*/ 19 w 94"/>
                <a:gd name="T5" fmla="*/ 92 h 154"/>
                <a:gd name="T6" fmla="*/ 70 w 94"/>
                <a:gd name="T7" fmla="*/ 42 h 154"/>
                <a:gd name="T8" fmla="*/ 93 w 94"/>
                <a:gd name="T9" fmla="*/ 42 h 154"/>
                <a:gd name="T10" fmla="*/ 51 w 94"/>
                <a:gd name="T11" fmla="*/ 82 h 154"/>
                <a:gd name="T12" fmla="*/ 93 w 94"/>
                <a:gd name="T13" fmla="*/ 153 h 154"/>
                <a:gd name="T14" fmla="*/ 71 w 94"/>
                <a:gd name="T15" fmla="*/ 153 h 154"/>
                <a:gd name="T16" fmla="*/ 39 w 94"/>
                <a:gd name="T17" fmla="*/ 96 h 154"/>
                <a:gd name="T18" fmla="*/ 19 w 94"/>
                <a:gd name="T19" fmla="*/ 115 h 154"/>
                <a:gd name="T20" fmla="*/ 19 w 94"/>
                <a:gd name="T21" fmla="*/ 153 h 154"/>
                <a:gd name="T22" fmla="*/ 0 w 94"/>
                <a:gd name="T23" fmla="*/ 153 h 154"/>
                <a:gd name="T24" fmla="*/ 0 w 94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4">
                  <a:moveTo>
                    <a:pt x="0" y="0"/>
                  </a:moveTo>
                  <a:lnTo>
                    <a:pt x="19" y="0"/>
                  </a:lnTo>
                  <a:lnTo>
                    <a:pt x="19" y="92"/>
                  </a:lnTo>
                  <a:lnTo>
                    <a:pt x="70" y="42"/>
                  </a:lnTo>
                  <a:lnTo>
                    <a:pt x="93" y="42"/>
                  </a:lnTo>
                  <a:lnTo>
                    <a:pt x="51" y="82"/>
                  </a:lnTo>
                  <a:lnTo>
                    <a:pt x="93" y="153"/>
                  </a:lnTo>
                  <a:lnTo>
                    <a:pt x="71" y="153"/>
                  </a:lnTo>
                  <a:lnTo>
                    <a:pt x="39" y="96"/>
                  </a:lnTo>
                  <a:lnTo>
                    <a:pt x="19" y="115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402" name="Group 3068"/>
          <p:cNvGrpSpPr>
            <a:grpSpLocks/>
          </p:cNvGrpSpPr>
          <p:nvPr/>
        </p:nvGrpSpPr>
        <p:grpSpPr bwMode="auto">
          <a:xfrm>
            <a:off x="5799138" y="3281363"/>
            <a:ext cx="182562" cy="68262"/>
            <a:chOff x="5798473" y="3281300"/>
            <a:chExt cx="183415" cy="68549"/>
          </a:xfrm>
        </p:grpSpPr>
        <p:sp>
          <p:nvSpPr>
            <p:cNvPr id="3070" name="Freeform 249"/>
            <p:cNvSpPr>
              <a:spLocks noChangeArrowheads="1"/>
            </p:cNvSpPr>
            <p:nvPr/>
          </p:nvSpPr>
          <p:spPr bwMode="auto">
            <a:xfrm>
              <a:off x="5798473" y="3281300"/>
              <a:ext cx="57417" cy="68549"/>
            </a:xfrm>
            <a:custGeom>
              <a:avLst/>
              <a:gdLst>
                <a:gd name="T0" fmla="*/ 135 w 136"/>
                <a:gd name="T1" fmla="*/ 101 h 164"/>
                <a:gd name="T2" fmla="*/ 135 w 136"/>
                <a:gd name="T3" fmla="*/ 101 h 164"/>
                <a:gd name="T4" fmla="*/ 69 w 136"/>
                <a:gd name="T5" fmla="*/ 163 h 164"/>
                <a:gd name="T6" fmla="*/ 0 w 136"/>
                <a:gd name="T7" fmla="*/ 80 h 164"/>
                <a:gd name="T8" fmla="*/ 71 w 136"/>
                <a:gd name="T9" fmla="*/ 0 h 164"/>
                <a:gd name="T10" fmla="*/ 134 w 136"/>
                <a:gd name="T11" fmla="*/ 50 h 164"/>
                <a:gd name="T12" fmla="*/ 113 w 136"/>
                <a:gd name="T13" fmla="*/ 50 h 164"/>
                <a:gd name="T14" fmla="*/ 70 w 136"/>
                <a:gd name="T15" fmla="*/ 19 h 164"/>
                <a:gd name="T16" fmla="*/ 21 w 136"/>
                <a:gd name="T17" fmla="*/ 82 h 164"/>
                <a:gd name="T18" fmla="*/ 70 w 136"/>
                <a:gd name="T19" fmla="*/ 144 h 164"/>
                <a:gd name="T20" fmla="*/ 114 w 136"/>
                <a:gd name="T21" fmla="*/ 101 h 164"/>
                <a:gd name="T22" fmla="*/ 135 w 136"/>
                <a:gd name="T23" fmla="*/ 10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4">
                  <a:moveTo>
                    <a:pt x="135" y="101"/>
                  </a:moveTo>
                  <a:lnTo>
                    <a:pt x="135" y="101"/>
                  </a:lnTo>
                  <a:cubicBezTo>
                    <a:pt x="133" y="139"/>
                    <a:pt x="107" y="163"/>
                    <a:pt x="69" y="163"/>
                  </a:cubicBezTo>
                  <a:cubicBezTo>
                    <a:pt x="26" y="163"/>
                    <a:pt x="0" y="132"/>
                    <a:pt x="0" y="80"/>
                  </a:cubicBezTo>
                  <a:cubicBezTo>
                    <a:pt x="0" y="32"/>
                    <a:pt x="27" y="0"/>
                    <a:pt x="71" y="0"/>
                  </a:cubicBezTo>
                  <a:cubicBezTo>
                    <a:pt x="107" y="0"/>
                    <a:pt x="129" y="20"/>
                    <a:pt x="134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31"/>
                    <a:pt x="94" y="19"/>
                    <a:pt x="70" y="19"/>
                  </a:cubicBezTo>
                  <a:cubicBezTo>
                    <a:pt x="40" y="19"/>
                    <a:pt x="21" y="42"/>
                    <a:pt x="21" y="82"/>
                  </a:cubicBezTo>
                  <a:cubicBezTo>
                    <a:pt x="21" y="120"/>
                    <a:pt x="41" y="144"/>
                    <a:pt x="70" y="144"/>
                  </a:cubicBezTo>
                  <a:cubicBezTo>
                    <a:pt x="95" y="144"/>
                    <a:pt x="113" y="127"/>
                    <a:pt x="114" y="101"/>
                  </a:cubicBezTo>
                  <a:lnTo>
                    <a:pt x="135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1" name="Freeform 250"/>
            <p:cNvSpPr>
              <a:spLocks noChangeArrowheads="1"/>
            </p:cNvSpPr>
            <p:nvPr/>
          </p:nvSpPr>
          <p:spPr bwMode="auto">
            <a:xfrm>
              <a:off x="5865460" y="3282894"/>
              <a:ext cx="38278" cy="65362"/>
            </a:xfrm>
            <a:custGeom>
              <a:avLst/>
              <a:gdLst>
                <a:gd name="T0" fmla="*/ 74 w 94"/>
                <a:gd name="T1" fmla="*/ 85 h 155"/>
                <a:gd name="T2" fmla="*/ 74 w 94"/>
                <a:gd name="T3" fmla="*/ 85 h 155"/>
                <a:gd name="T4" fmla="*/ 52 w 94"/>
                <a:gd name="T5" fmla="*/ 56 h 155"/>
                <a:gd name="T6" fmla="*/ 18 w 94"/>
                <a:gd name="T7" fmla="*/ 87 h 155"/>
                <a:gd name="T8" fmla="*/ 18 w 94"/>
                <a:gd name="T9" fmla="*/ 154 h 155"/>
                <a:gd name="T10" fmla="*/ 0 w 94"/>
                <a:gd name="T11" fmla="*/ 154 h 155"/>
                <a:gd name="T12" fmla="*/ 0 w 94"/>
                <a:gd name="T13" fmla="*/ 0 h 155"/>
                <a:gd name="T14" fmla="*/ 18 w 94"/>
                <a:gd name="T15" fmla="*/ 0 h 155"/>
                <a:gd name="T16" fmla="*/ 18 w 94"/>
                <a:gd name="T17" fmla="*/ 57 h 155"/>
                <a:gd name="T18" fmla="*/ 54 w 94"/>
                <a:gd name="T19" fmla="*/ 39 h 155"/>
                <a:gd name="T20" fmla="*/ 88 w 94"/>
                <a:gd name="T21" fmla="*/ 54 h 155"/>
                <a:gd name="T22" fmla="*/ 93 w 94"/>
                <a:gd name="T23" fmla="*/ 81 h 155"/>
                <a:gd name="T24" fmla="*/ 93 w 94"/>
                <a:gd name="T25" fmla="*/ 86 h 155"/>
                <a:gd name="T26" fmla="*/ 93 w 94"/>
                <a:gd name="T27" fmla="*/ 154 h 155"/>
                <a:gd name="T28" fmla="*/ 74 w 94"/>
                <a:gd name="T29" fmla="*/ 154 h 155"/>
                <a:gd name="T30" fmla="*/ 74 w 94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5">
                  <a:moveTo>
                    <a:pt x="74" y="85"/>
                  </a:moveTo>
                  <a:lnTo>
                    <a:pt x="74" y="85"/>
                  </a:lnTo>
                  <a:cubicBezTo>
                    <a:pt x="74" y="65"/>
                    <a:pt x="69" y="56"/>
                    <a:pt x="52" y="56"/>
                  </a:cubicBezTo>
                  <a:cubicBezTo>
                    <a:pt x="32" y="56"/>
                    <a:pt x="18" y="68"/>
                    <a:pt x="18" y="87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6" y="45"/>
                    <a:pt x="38" y="39"/>
                    <a:pt x="54" y="39"/>
                  </a:cubicBezTo>
                  <a:cubicBezTo>
                    <a:pt x="70" y="39"/>
                    <a:pt x="82" y="44"/>
                    <a:pt x="88" y="54"/>
                  </a:cubicBezTo>
                  <a:cubicBezTo>
                    <a:pt x="93" y="61"/>
                    <a:pt x="93" y="70"/>
                    <a:pt x="93" y="81"/>
                  </a:cubicBezTo>
                  <a:cubicBezTo>
                    <a:pt x="93" y="83"/>
                    <a:pt x="93" y="84"/>
                    <a:pt x="93" y="86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2" name="Freeform 251"/>
            <p:cNvSpPr>
              <a:spLocks noChangeArrowheads="1"/>
            </p:cNvSpPr>
            <p:nvPr/>
          </p:nvSpPr>
          <p:spPr bwMode="auto">
            <a:xfrm>
              <a:off x="5913307" y="3300430"/>
              <a:ext cx="43062" cy="49419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59"/>
                    <a:pt x="100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7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" name="Freeform 252"/>
            <p:cNvSpPr>
              <a:spLocks noChangeArrowheads="1"/>
            </p:cNvSpPr>
            <p:nvPr/>
          </p:nvSpPr>
          <p:spPr bwMode="auto">
            <a:xfrm>
              <a:off x="5957965" y="3282894"/>
              <a:ext cx="23923" cy="66955"/>
            </a:xfrm>
            <a:custGeom>
              <a:avLst/>
              <a:gdLst>
                <a:gd name="T0" fmla="*/ 18 w 59"/>
                <a:gd name="T1" fmla="*/ 59 h 157"/>
                <a:gd name="T2" fmla="*/ 18 w 59"/>
                <a:gd name="T3" fmla="*/ 59 h 157"/>
                <a:gd name="T4" fmla="*/ 0 w 59"/>
                <a:gd name="T5" fmla="*/ 59 h 157"/>
                <a:gd name="T6" fmla="*/ 0 w 59"/>
                <a:gd name="T7" fmla="*/ 43 h 157"/>
                <a:gd name="T8" fmla="*/ 18 w 59"/>
                <a:gd name="T9" fmla="*/ 43 h 157"/>
                <a:gd name="T10" fmla="*/ 18 w 59"/>
                <a:gd name="T11" fmla="*/ 28 h 157"/>
                <a:gd name="T12" fmla="*/ 43 w 59"/>
                <a:gd name="T13" fmla="*/ 0 h 157"/>
                <a:gd name="T14" fmla="*/ 58 w 59"/>
                <a:gd name="T15" fmla="*/ 1 h 157"/>
                <a:gd name="T16" fmla="*/ 58 w 59"/>
                <a:gd name="T17" fmla="*/ 17 h 157"/>
                <a:gd name="T18" fmla="*/ 49 w 59"/>
                <a:gd name="T19" fmla="*/ 16 h 157"/>
                <a:gd name="T20" fmla="*/ 37 w 59"/>
                <a:gd name="T21" fmla="*/ 34 h 157"/>
                <a:gd name="T22" fmla="*/ 37 w 59"/>
                <a:gd name="T23" fmla="*/ 43 h 157"/>
                <a:gd name="T24" fmla="*/ 58 w 59"/>
                <a:gd name="T25" fmla="*/ 43 h 157"/>
                <a:gd name="T26" fmla="*/ 58 w 59"/>
                <a:gd name="T27" fmla="*/ 59 h 157"/>
                <a:gd name="T28" fmla="*/ 37 w 59"/>
                <a:gd name="T29" fmla="*/ 59 h 157"/>
                <a:gd name="T30" fmla="*/ 37 w 59"/>
                <a:gd name="T31" fmla="*/ 156 h 157"/>
                <a:gd name="T32" fmla="*/ 18 w 59"/>
                <a:gd name="T33" fmla="*/ 156 h 157"/>
                <a:gd name="T34" fmla="*/ 18 w 59"/>
                <a:gd name="T35" fmla="*/ 5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157">
                  <a:moveTo>
                    <a:pt x="18" y="59"/>
                  </a:moveTo>
                  <a:lnTo>
                    <a:pt x="18" y="59"/>
                  </a:lnTo>
                  <a:cubicBezTo>
                    <a:pt x="0" y="59"/>
                    <a:pt x="0" y="59"/>
                    <a:pt x="0" y="5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9"/>
                    <a:pt x="26" y="0"/>
                    <a:pt x="43" y="0"/>
                  </a:cubicBezTo>
                  <a:cubicBezTo>
                    <a:pt x="47" y="0"/>
                    <a:pt x="51" y="0"/>
                    <a:pt x="58" y="1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3" y="17"/>
                    <a:pt x="50" y="16"/>
                    <a:pt x="49" y="16"/>
                  </a:cubicBezTo>
                  <a:cubicBezTo>
                    <a:pt x="39" y="16"/>
                    <a:pt x="37" y="22"/>
                    <a:pt x="37" y="34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156"/>
                    <a:pt x="37" y="156"/>
                    <a:pt x="37" y="156"/>
                  </a:cubicBezTo>
                  <a:cubicBezTo>
                    <a:pt x="18" y="156"/>
                    <a:pt x="18" y="156"/>
                    <a:pt x="18" y="156"/>
                  </a:cubicBezTo>
                  <a:lnTo>
                    <a:pt x="18" y="5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403" name="Group 3073"/>
          <p:cNvGrpSpPr>
            <a:grpSpLocks/>
          </p:cNvGrpSpPr>
          <p:nvPr/>
        </p:nvGrpSpPr>
        <p:grpSpPr bwMode="auto">
          <a:xfrm>
            <a:off x="5751513" y="4235450"/>
            <a:ext cx="276225" cy="65088"/>
            <a:chOff x="5752157" y="4235429"/>
            <a:chExt cx="276048" cy="64845"/>
          </a:xfrm>
        </p:grpSpPr>
        <p:sp>
          <p:nvSpPr>
            <p:cNvPr id="3075" name="Freeform 253"/>
            <p:cNvSpPr>
              <a:spLocks noChangeArrowheads="1"/>
            </p:cNvSpPr>
            <p:nvPr/>
          </p:nvSpPr>
          <p:spPr bwMode="auto">
            <a:xfrm>
              <a:off x="5752157" y="4235429"/>
              <a:ext cx="44422" cy="64845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6 h 155"/>
                <a:gd name="T10" fmla="*/ 93 w 104"/>
                <a:gd name="T11" fmla="*/ 66 h 155"/>
                <a:gd name="T12" fmla="*/ 93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6"/>
                  </a:lnTo>
                  <a:lnTo>
                    <a:pt x="93" y="66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6" name="Freeform 254"/>
            <p:cNvSpPr>
              <a:spLocks noChangeArrowheads="1"/>
            </p:cNvSpPr>
            <p:nvPr/>
          </p:nvSpPr>
          <p:spPr bwMode="auto">
            <a:xfrm>
              <a:off x="5798165" y="4249664"/>
              <a:ext cx="44422" cy="50610"/>
            </a:xfrm>
            <a:custGeom>
              <a:avLst/>
              <a:gdLst>
                <a:gd name="T0" fmla="*/ 36 w 107"/>
                <a:gd name="T1" fmla="*/ 118 h 119"/>
                <a:gd name="T2" fmla="*/ 36 w 107"/>
                <a:gd name="T3" fmla="*/ 118 h 119"/>
                <a:gd name="T4" fmla="*/ 0 w 107"/>
                <a:gd name="T5" fmla="*/ 85 h 119"/>
                <a:gd name="T6" fmla="*/ 38 w 107"/>
                <a:gd name="T7" fmla="*/ 50 h 119"/>
                <a:gd name="T8" fmla="*/ 69 w 107"/>
                <a:gd name="T9" fmla="*/ 45 h 119"/>
                <a:gd name="T10" fmla="*/ 74 w 107"/>
                <a:gd name="T11" fmla="*/ 34 h 119"/>
                <a:gd name="T12" fmla="*/ 49 w 107"/>
                <a:gd name="T13" fmla="*/ 16 h 119"/>
                <a:gd name="T14" fmla="*/ 22 w 107"/>
                <a:gd name="T15" fmla="*/ 37 h 119"/>
                <a:gd name="T16" fmla="*/ 5 w 107"/>
                <a:gd name="T17" fmla="*/ 37 h 119"/>
                <a:gd name="T18" fmla="*/ 5 w 107"/>
                <a:gd name="T19" fmla="*/ 36 h 119"/>
                <a:gd name="T20" fmla="*/ 49 w 107"/>
                <a:gd name="T21" fmla="*/ 0 h 119"/>
                <a:gd name="T22" fmla="*/ 93 w 107"/>
                <a:gd name="T23" fmla="*/ 34 h 119"/>
                <a:gd name="T24" fmla="*/ 93 w 107"/>
                <a:gd name="T25" fmla="*/ 90 h 119"/>
                <a:gd name="T26" fmla="*/ 100 w 107"/>
                <a:gd name="T27" fmla="*/ 102 h 119"/>
                <a:gd name="T28" fmla="*/ 106 w 107"/>
                <a:gd name="T29" fmla="*/ 101 h 119"/>
                <a:gd name="T30" fmla="*/ 106 w 107"/>
                <a:gd name="T31" fmla="*/ 115 h 119"/>
                <a:gd name="T32" fmla="*/ 94 w 107"/>
                <a:gd name="T33" fmla="*/ 117 h 119"/>
                <a:gd name="T34" fmla="*/ 75 w 107"/>
                <a:gd name="T35" fmla="*/ 101 h 119"/>
                <a:gd name="T36" fmla="*/ 75 w 107"/>
                <a:gd name="T37" fmla="*/ 101 h 119"/>
                <a:gd name="T38" fmla="*/ 36 w 107"/>
                <a:gd name="T39" fmla="*/ 118 h 119"/>
                <a:gd name="T40" fmla="*/ 39 w 107"/>
                <a:gd name="T41" fmla="*/ 66 h 119"/>
                <a:gd name="T42" fmla="*/ 39 w 107"/>
                <a:gd name="T43" fmla="*/ 66 h 119"/>
                <a:gd name="T44" fmla="*/ 19 w 107"/>
                <a:gd name="T45" fmla="*/ 85 h 119"/>
                <a:gd name="T46" fmla="*/ 39 w 107"/>
                <a:gd name="T47" fmla="*/ 102 h 119"/>
                <a:gd name="T48" fmla="*/ 74 w 107"/>
                <a:gd name="T49" fmla="*/ 74 h 119"/>
                <a:gd name="T50" fmla="*/ 74 w 107"/>
                <a:gd name="T51" fmla="*/ 58 h 119"/>
                <a:gd name="T52" fmla="*/ 39 w 107"/>
                <a:gd name="T5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19">
                  <a:moveTo>
                    <a:pt x="36" y="118"/>
                  </a:moveTo>
                  <a:lnTo>
                    <a:pt x="36" y="118"/>
                  </a:lnTo>
                  <a:cubicBezTo>
                    <a:pt x="13" y="118"/>
                    <a:pt x="0" y="106"/>
                    <a:pt x="0" y="85"/>
                  </a:cubicBezTo>
                  <a:cubicBezTo>
                    <a:pt x="0" y="64"/>
                    <a:pt x="13" y="53"/>
                    <a:pt x="38" y="50"/>
                  </a:cubicBezTo>
                  <a:cubicBezTo>
                    <a:pt x="54" y="48"/>
                    <a:pt x="64" y="47"/>
                    <a:pt x="69" y="45"/>
                  </a:cubicBezTo>
                  <a:cubicBezTo>
                    <a:pt x="74" y="43"/>
                    <a:pt x="74" y="41"/>
                    <a:pt x="74" y="34"/>
                  </a:cubicBezTo>
                  <a:cubicBezTo>
                    <a:pt x="74" y="22"/>
                    <a:pt x="66" y="16"/>
                    <a:pt x="49" y="16"/>
                  </a:cubicBezTo>
                  <a:cubicBezTo>
                    <a:pt x="32" y="16"/>
                    <a:pt x="22" y="23"/>
                    <a:pt x="22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4"/>
                    <a:pt x="21" y="0"/>
                    <a:pt x="49" y="0"/>
                  </a:cubicBezTo>
                  <a:cubicBezTo>
                    <a:pt x="80" y="0"/>
                    <a:pt x="93" y="11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8"/>
                    <a:pt x="94" y="102"/>
                    <a:pt x="100" y="102"/>
                  </a:cubicBezTo>
                  <a:cubicBezTo>
                    <a:pt x="101" y="102"/>
                    <a:pt x="104" y="102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1" y="116"/>
                    <a:pt x="98" y="117"/>
                    <a:pt x="94" y="117"/>
                  </a:cubicBezTo>
                  <a:cubicBezTo>
                    <a:pt x="82" y="117"/>
                    <a:pt x="75" y="112"/>
                    <a:pt x="75" y="101"/>
                  </a:cubicBezTo>
                  <a:lnTo>
                    <a:pt x="75" y="101"/>
                  </a:lnTo>
                  <a:cubicBezTo>
                    <a:pt x="64" y="112"/>
                    <a:pt x="51" y="118"/>
                    <a:pt x="36" y="118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19" y="73"/>
                    <a:pt x="19" y="85"/>
                  </a:cubicBezTo>
                  <a:cubicBezTo>
                    <a:pt x="19" y="95"/>
                    <a:pt x="26" y="102"/>
                    <a:pt x="39" y="102"/>
                  </a:cubicBezTo>
                  <a:cubicBezTo>
                    <a:pt x="60" y="102"/>
                    <a:pt x="74" y="90"/>
                    <a:pt x="74" y="74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1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7" name="Freeform 255"/>
            <p:cNvSpPr>
              <a:spLocks noChangeArrowheads="1"/>
            </p:cNvSpPr>
            <p:nvPr/>
          </p:nvSpPr>
          <p:spPr bwMode="auto">
            <a:xfrm>
              <a:off x="5850519" y="4252827"/>
              <a:ext cx="22211" cy="47447"/>
            </a:xfrm>
            <a:custGeom>
              <a:avLst/>
              <a:gdLst>
                <a:gd name="T0" fmla="*/ 0 w 54"/>
                <a:gd name="T1" fmla="*/ 3 h 115"/>
                <a:gd name="T2" fmla="*/ 0 w 54"/>
                <a:gd name="T3" fmla="*/ 3 h 115"/>
                <a:gd name="T4" fmla="*/ 18 w 54"/>
                <a:gd name="T5" fmla="*/ 3 h 115"/>
                <a:gd name="T6" fmla="*/ 18 w 54"/>
                <a:gd name="T7" fmla="*/ 22 h 115"/>
                <a:gd name="T8" fmla="*/ 49 w 54"/>
                <a:gd name="T9" fmla="*/ 0 h 115"/>
                <a:gd name="T10" fmla="*/ 53 w 54"/>
                <a:gd name="T11" fmla="*/ 1 h 115"/>
                <a:gd name="T12" fmla="*/ 53 w 54"/>
                <a:gd name="T13" fmla="*/ 20 h 115"/>
                <a:gd name="T14" fmla="*/ 49 w 54"/>
                <a:gd name="T15" fmla="*/ 19 h 115"/>
                <a:gd name="T16" fmla="*/ 19 w 54"/>
                <a:gd name="T17" fmla="*/ 52 h 115"/>
                <a:gd name="T18" fmla="*/ 19 w 54"/>
                <a:gd name="T19" fmla="*/ 114 h 115"/>
                <a:gd name="T20" fmla="*/ 0 w 54"/>
                <a:gd name="T21" fmla="*/ 114 h 115"/>
                <a:gd name="T22" fmla="*/ 0 w 54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5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0" y="0"/>
                    <a:pt x="52" y="0"/>
                    <a:pt x="53" y="1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19"/>
                    <a:pt x="51" y="19"/>
                    <a:pt x="49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8" name="Freeform 256"/>
            <p:cNvSpPr>
              <a:spLocks noChangeArrowheads="1"/>
            </p:cNvSpPr>
            <p:nvPr/>
          </p:nvSpPr>
          <p:spPr bwMode="auto">
            <a:xfrm>
              <a:off x="5880662" y="4252827"/>
              <a:ext cx="63459" cy="47447"/>
            </a:xfrm>
            <a:custGeom>
              <a:avLst/>
              <a:gdLst>
                <a:gd name="T0" fmla="*/ 135 w 155"/>
                <a:gd name="T1" fmla="*/ 45 h 115"/>
                <a:gd name="T2" fmla="*/ 135 w 155"/>
                <a:gd name="T3" fmla="*/ 45 h 115"/>
                <a:gd name="T4" fmla="*/ 116 w 155"/>
                <a:gd name="T5" fmla="*/ 16 h 115"/>
                <a:gd name="T6" fmla="*/ 86 w 155"/>
                <a:gd name="T7" fmla="*/ 49 h 115"/>
                <a:gd name="T8" fmla="*/ 86 w 155"/>
                <a:gd name="T9" fmla="*/ 114 h 115"/>
                <a:gd name="T10" fmla="*/ 68 w 155"/>
                <a:gd name="T11" fmla="*/ 114 h 115"/>
                <a:gd name="T12" fmla="*/ 68 w 155"/>
                <a:gd name="T13" fmla="*/ 45 h 115"/>
                <a:gd name="T14" fmla="*/ 47 w 155"/>
                <a:gd name="T15" fmla="*/ 16 h 115"/>
                <a:gd name="T16" fmla="*/ 19 w 155"/>
                <a:gd name="T17" fmla="*/ 49 h 115"/>
                <a:gd name="T18" fmla="*/ 19 w 155"/>
                <a:gd name="T19" fmla="*/ 114 h 115"/>
                <a:gd name="T20" fmla="*/ 0 w 155"/>
                <a:gd name="T21" fmla="*/ 114 h 115"/>
                <a:gd name="T22" fmla="*/ 0 w 155"/>
                <a:gd name="T23" fmla="*/ 3 h 115"/>
                <a:gd name="T24" fmla="*/ 18 w 155"/>
                <a:gd name="T25" fmla="*/ 3 h 115"/>
                <a:gd name="T26" fmla="*/ 18 w 155"/>
                <a:gd name="T27" fmla="*/ 18 h 115"/>
                <a:gd name="T28" fmla="*/ 52 w 155"/>
                <a:gd name="T29" fmla="*/ 0 h 115"/>
                <a:gd name="T30" fmla="*/ 83 w 155"/>
                <a:gd name="T31" fmla="*/ 17 h 115"/>
                <a:gd name="T32" fmla="*/ 119 w 155"/>
                <a:gd name="T33" fmla="*/ 0 h 115"/>
                <a:gd name="T34" fmla="*/ 150 w 155"/>
                <a:gd name="T35" fmla="*/ 15 h 115"/>
                <a:gd name="T36" fmla="*/ 154 w 155"/>
                <a:gd name="T37" fmla="*/ 43 h 115"/>
                <a:gd name="T38" fmla="*/ 154 w 155"/>
                <a:gd name="T39" fmla="*/ 47 h 115"/>
                <a:gd name="T40" fmla="*/ 154 w 155"/>
                <a:gd name="T41" fmla="*/ 114 h 115"/>
                <a:gd name="T42" fmla="*/ 135 w 155"/>
                <a:gd name="T43" fmla="*/ 114 h 115"/>
                <a:gd name="T44" fmla="*/ 135 w 155"/>
                <a:gd name="T45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115">
                  <a:moveTo>
                    <a:pt x="135" y="45"/>
                  </a:moveTo>
                  <a:lnTo>
                    <a:pt x="135" y="45"/>
                  </a:lnTo>
                  <a:cubicBezTo>
                    <a:pt x="135" y="26"/>
                    <a:pt x="132" y="16"/>
                    <a:pt x="116" y="16"/>
                  </a:cubicBezTo>
                  <a:cubicBezTo>
                    <a:pt x="97" y="16"/>
                    <a:pt x="86" y="28"/>
                    <a:pt x="86" y="49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68" y="26"/>
                    <a:pt x="64" y="16"/>
                    <a:pt x="47" y="16"/>
                  </a:cubicBezTo>
                  <a:cubicBezTo>
                    <a:pt x="29" y="16"/>
                    <a:pt x="19" y="28"/>
                    <a:pt x="19" y="4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8" y="0"/>
                    <a:pt x="52" y="0"/>
                  </a:cubicBezTo>
                  <a:cubicBezTo>
                    <a:pt x="67" y="0"/>
                    <a:pt x="76" y="5"/>
                    <a:pt x="83" y="17"/>
                  </a:cubicBezTo>
                  <a:cubicBezTo>
                    <a:pt x="93" y="5"/>
                    <a:pt x="104" y="0"/>
                    <a:pt x="119" y="0"/>
                  </a:cubicBezTo>
                  <a:cubicBezTo>
                    <a:pt x="133" y="0"/>
                    <a:pt x="145" y="5"/>
                    <a:pt x="150" y="15"/>
                  </a:cubicBezTo>
                  <a:cubicBezTo>
                    <a:pt x="154" y="22"/>
                    <a:pt x="154" y="32"/>
                    <a:pt x="154" y="43"/>
                  </a:cubicBezTo>
                  <a:cubicBezTo>
                    <a:pt x="154" y="44"/>
                    <a:pt x="154" y="45"/>
                    <a:pt x="154" y="47"/>
                  </a:cubicBezTo>
                  <a:cubicBezTo>
                    <a:pt x="154" y="114"/>
                    <a:pt x="154" y="114"/>
                    <a:pt x="154" y="114"/>
                  </a:cubicBezTo>
                  <a:cubicBezTo>
                    <a:pt x="135" y="114"/>
                    <a:pt x="135" y="114"/>
                    <a:pt x="135" y="114"/>
                  </a:cubicBezTo>
                  <a:lnTo>
                    <a:pt x="13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9" name="Freeform 257"/>
            <p:cNvSpPr>
              <a:spLocks noChangeArrowheads="1"/>
            </p:cNvSpPr>
            <p:nvPr/>
          </p:nvSpPr>
          <p:spPr bwMode="auto">
            <a:xfrm>
              <a:off x="5955227" y="4249664"/>
              <a:ext cx="42835" cy="50610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7 h 119"/>
                <a:gd name="T12" fmla="*/ 100 w 101"/>
                <a:gd name="T13" fmla="*/ 65 h 119"/>
                <a:gd name="T14" fmla="*/ 19 w 101"/>
                <a:gd name="T15" fmla="*/ 65 h 119"/>
                <a:gd name="T16" fmla="*/ 51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50 h 119"/>
                <a:gd name="T24" fmla="*/ 80 w 101"/>
                <a:gd name="T25" fmla="*/ 50 h 119"/>
                <a:gd name="T26" fmla="*/ 50 w 101"/>
                <a:gd name="T27" fmla="*/ 16 h 119"/>
                <a:gd name="T28" fmla="*/ 19 w 101"/>
                <a:gd name="T29" fmla="*/ 50 h 119"/>
                <a:gd name="T30" fmla="*/ 80 w 101"/>
                <a:gd name="T31" fmla="*/ 5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1"/>
                    <a:pt x="19" y="0"/>
                    <a:pt x="50" y="0"/>
                  </a:cubicBezTo>
                  <a:cubicBezTo>
                    <a:pt x="81" y="0"/>
                    <a:pt x="100" y="20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8"/>
                    <a:pt x="31" y="102"/>
                    <a:pt x="51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8"/>
                    <a:pt x="70" y="16"/>
                    <a:pt x="50" y="16"/>
                  </a:cubicBezTo>
                  <a:cubicBezTo>
                    <a:pt x="32" y="16"/>
                    <a:pt x="21" y="28"/>
                    <a:pt x="19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0" name="Freeform 258"/>
            <p:cNvSpPr>
              <a:spLocks noChangeArrowheads="1"/>
            </p:cNvSpPr>
            <p:nvPr/>
          </p:nvSpPr>
          <p:spPr bwMode="auto">
            <a:xfrm>
              <a:off x="6005994" y="4252827"/>
              <a:ext cx="22211" cy="47447"/>
            </a:xfrm>
            <a:custGeom>
              <a:avLst/>
              <a:gdLst>
                <a:gd name="T0" fmla="*/ 0 w 55"/>
                <a:gd name="T1" fmla="*/ 3 h 115"/>
                <a:gd name="T2" fmla="*/ 0 w 55"/>
                <a:gd name="T3" fmla="*/ 3 h 115"/>
                <a:gd name="T4" fmla="*/ 18 w 55"/>
                <a:gd name="T5" fmla="*/ 3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1 h 115"/>
                <a:gd name="T12" fmla="*/ 54 w 55"/>
                <a:gd name="T13" fmla="*/ 20 h 115"/>
                <a:gd name="T14" fmla="*/ 50 w 55"/>
                <a:gd name="T15" fmla="*/ 19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1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19"/>
                    <a:pt x="51" y="19"/>
                    <a:pt x="50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404" name="Group 3080"/>
          <p:cNvGrpSpPr>
            <a:grpSpLocks/>
          </p:cNvGrpSpPr>
          <p:nvPr/>
        </p:nvGrpSpPr>
        <p:grpSpPr bwMode="auto">
          <a:xfrm>
            <a:off x="5673725" y="5186363"/>
            <a:ext cx="431800" cy="84137"/>
            <a:chOff x="5674344" y="5185854"/>
            <a:chExt cx="431674" cy="85223"/>
          </a:xfrm>
        </p:grpSpPr>
        <p:sp>
          <p:nvSpPr>
            <p:cNvPr id="3082" name="Freeform 259"/>
            <p:cNvSpPr>
              <a:spLocks noChangeArrowheads="1"/>
            </p:cNvSpPr>
            <p:nvPr/>
          </p:nvSpPr>
          <p:spPr bwMode="auto">
            <a:xfrm>
              <a:off x="5674344" y="5185854"/>
              <a:ext cx="52373" cy="64320"/>
            </a:xfrm>
            <a:custGeom>
              <a:avLst/>
              <a:gdLst>
                <a:gd name="T0" fmla="*/ 0 w 122"/>
                <a:gd name="T1" fmla="*/ 0 h 155"/>
                <a:gd name="T2" fmla="*/ 21 w 122"/>
                <a:gd name="T3" fmla="*/ 0 h 155"/>
                <a:gd name="T4" fmla="*/ 21 w 122"/>
                <a:gd name="T5" fmla="*/ 63 h 155"/>
                <a:gd name="T6" fmla="*/ 101 w 122"/>
                <a:gd name="T7" fmla="*/ 63 h 155"/>
                <a:gd name="T8" fmla="*/ 101 w 122"/>
                <a:gd name="T9" fmla="*/ 0 h 155"/>
                <a:gd name="T10" fmla="*/ 121 w 122"/>
                <a:gd name="T11" fmla="*/ 0 h 155"/>
                <a:gd name="T12" fmla="*/ 121 w 122"/>
                <a:gd name="T13" fmla="*/ 154 h 155"/>
                <a:gd name="T14" fmla="*/ 101 w 122"/>
                <a:gd name="T15" fmla="*/ 154 h 155"/>
                <a:gd name="T16" fmla="*/ 101 w 122"/>
                <a:gd name="T17" fmla="*/ 82 h 155"/>
                <a:gd name="T18" fmla="*/ 21 w 122"/>
                <a:gd name="T19" fmla="*/ 82 h 155"/>
                <a:gd name="T20" fmla="*/ 21 w 122"/>
                <a:gd name="T21" fmla="*/ 154 h 155"/>
                <a:gd name="T22" fmla="*/ 0 w 122"/>
                <a:gd name="T23" fmla="*/ 154 h 155"/>
                <a:gd name="T24" fmla="*/ 0 w 122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55">
                  <a:moveTo>
                    <a:pt x="0" y="0"/>
                  </a:moveTo>
                  <a:lnTo>
                    <a:pt x="21" y="0"/>
                  </a:lnTo>
                  <a:lnTo>
                    <a:pt x="21" y="63"/>
                  </a:lnTo>
                  <a:lnTo>
                    <a:pt x="101" y="63"/>
                  </a:lnTo>
                  <a:lnTo>
                    <a:pt x="101" y="0"/>
                  </a:lnTo>
                  <a:lnTo>
                    <a:pt x="121" y="0"/>
                  </a:lnTo>
                  <a:lnTo>
                    <a:pt x="121" y="154"/>
                  </a:lnTo>
                  <a:lnTo>
                    <a:pt x="101" y="154"/>
                  </a:lnTo>
                  <a:lnTo>
                    <a:pt x="101" y="82"/>
                  </a:lnTo>
                  <a:lnTo>
                    <a:pt x="21" y="82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3" name="Freeform 260"/>
            <p:cNvSpPr>
              <a:spLocks noChangeArrowheads="1"/>
            </p:cNvSpPr>
            <p:nvPr/>
          </p:nvSpPr>
          <p:spPr bwMode="auto">
            <a:xfrm>
              <a:off x="5736239" y="5201934"/>
              <a:ext cx="41263" cy="49847"/>
            </a:xfrm>
            <a:custGeom>
              <a:avLst/>
              <a:gdLst>
                <a:gd name="T0" fmla="*/ 99 w 101"/>
                <a:gd name="T1" fmla="*/ 80 h 121"/>
                <a:gd name="T2" fmla="*/ 99 w 101"/>
                <a:gd name="T3" fmla="*/ 80 h 121"/>
                <a:gd name="T4" fmla="*/ 50 w 101"/>
                <a:gd name="T5" fmla="*/ 120 h 121"/>
                <a:gd name="T6" fmla="*/ 0 w 101"/>
                <a:gd name="T7" fmla="*/ 61 h 121"/>
                <a:gd name="T8" fmla="*/ 50 w 101"/>
                <a:gd name="T9" fmla="*/ 0 h 121"/>
                <a:gd name="T10" fmla="*/ 100 w 101"/>
                <a:gd name="T11" fmla="*/ 57 h 121"/>
                <a:gd name="T12" fmla="*/ 100 w 101"/>
                <a:gd name="T13" fmla="*/ 66 h 121"/>
                <a:gd name="T14" fmla="*/ 20 w 101"/>
                <a:gd name="T15" fmla="*/ 66 h 121"/>
                <a:gd name="T16" fmla="*/ 52 w 101"/>
                <a:gd name="T17" fmla="*/ 102 h 121"/>
                <a:gd name="T18" fmla="*/ 81 w 101"/>
                <a:gd name="T19" fmla="*/ 80 h 121"/>
                <a:gd name="T20" fmla="*/ 99 w 101"/>
                <a:gd name="T21" fmla="*/ 80 h 121"/>
                <a:gd name="T22" fmla="*/ 81 w 101"/>
                <a:gd name="T23" fmla="*/ 50 h 121"/>
                <a:gd name="T24" fmla="*/ 81 w 101"/>
                <a:gd name="T25" fmla="*/ 50 h 121"/>
                <a:gd name="T26" fmla="*/ 51 w 101"/>
                <a:gd name="T27" fmla="*/ 17 h 121"/>
                <a:gd name="T28" fmla="*/ 20 w 101"/>
                <a:gd name="T29" fmla="*/ 50 h 121"/>
                <a:gd name="T30" fmla="*/ 81 w 101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1">
                  <a:moveTo>
                    <a:pt x="99" y="80"/>
                  </a:moveTo>
                  <a:lnTo>
                    <a:pt x="99" y="80"/>
                  </a:lnTo>
                  <a:cubicBezTo>
                    <a:pt x="95" y="104"/>
                    <a:pt x="76" y="120"/>
                    <a:pt x="50" y="120"/>
                  </a:cubicBezTo>
                  <a:cubicBezTo>
                    <a:pt x="19" y="120"/>
                    <a:pt x="0" y="98"/>
                    <a:pt x="0" y="61"/>
                  </a:cubicBezTo>
                  <a:cubicBezTo>
                    <a:pt x="0" y="23"/>
                    <a:pt x="19" y="0"/>
                    <a:pt x="50" y="0"/>
                  </a:cubicBezTo>
                  <a:cubicBezTo>
                    <a:pt x="82" y="0"/>
                    <a:pt x="100" y="21"/>
                    <a:pt x="100" y="57"/>
                  </a:cubicBezTo>
                  <a:cubicBezTo>
                    <a:pt x="100" y="60"/>
                    <a:pt x="100" y="62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90"/>
                    <a:pt x="32" y="102"/>
                    <a:pt x="52" y="102"/>
                  </a:cubicBezTo>
                  <a:cubicBezTo>
                    <a:pt x="67" y="102"/>
                    <a:pt x="77" y="95"/>
                    <a:pt x="81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9"/>
                    <a:pt x="70" y="17"/>
                    <a:pt x="51" y="17"/>
                  </a:cubicBezTo>
                  <a:cubicBezTo>
                    <a:pt x="33" y="17"/>
                    <a:pt x="21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4" name="Freeform 261"/>
            <p:cNvSpPr>
              <a:spLocks noChangeArrowheads="1"/>
            </p:cNvSpPr>
            <p:nvPr/>
          </p:nvSpPr>
          <p:spPr bwMode="auto">
            <a:xfrm>
              <a:off x="5783850" y="5201934"/>
              <a:ext cx="44437" cy="49847"/>
            </a:xfrm>
            <a:custGeom>
              <a:avLst/>
              <a:gdLst>
                <a:gd name="T0" fmla="*/ 36 w 107"/>
                <a:gd name="T1" fmla="*/ 120 h 121"/>
                <a:gd name="T2" fmla="*/ 36 w 107"/>
                <a:gd name="T3" fmla="*/ 120 h 121"/>
                <a:gd name="T4" fmla="*/ 0 w 107"/>
                <a:gd name="T5" fmla="*/ 85 h 121"/>
                <a:gd name="T6" fmla="*/ 38 w 107"/>
                <a:gd name="T7" fmla="*/ 51 h 121"/>
                <a:gd name="T8" fmla="*/ 70 w 107"/>
                <a:gd name="T9" fmla="*/ 47 h 121"/>
                <a:gd name="T10" fmla="*/ 75 w 107"/>
                <a:gd name="T11" fmla="*/ 34 h 121"/>
                <a:gd name="T12" fmla="*/ 50 w 107"/>
                <a:gd name="T13" fmla="*/ 17 h 121"/>
                <a:gd name="T14" fmla="*/ 23 w 107"/>
                <a:gd name="T15" fmla="*/ 37 h 121"/>
                <a:gd name="T16" fmla="*/ 5 w 107"/>
                <a:gd name="T17" fmla="*/ 37 h 121"/>
                <a:gd name="T18" fmla="*/ 5 w 107"/>
                <a:gd name="T19" fmla="*/ 37 h 121"/>
                <a:gd name="T20" fmla="*/ 50 w 107"/>
                <a:gd name="T21" fmla="*/ 0 h 121"/>
                <a:gd name="T22" fmla="*/ 94 w 107"/>
                <a:gd name="T23" fmla="*/ 35 h 121"/>
                <a:gd name="T24" fmla="*/ 94 w 107"/>
                <a:gd name="T25" fmla="*/ 91 h 121"/>
                <a:gd name="T26" fmla="*/ 101 w 107"/>
                <a:gd name="T27" fmla="*/ 102 h 121"/>
                <a:gd name="T28" fmla="*/ 106 w 107"/>
                <a:gd name="T29" fmla="*/ 102 h 121"/>
                <a:gd name="T30" fmla="*/ 106 w 107"/>
                <a:gd name="T31" fmla="*/ 117 h 121"/>
                <a:gd name="T32" fmla="*/ 95 w 107"/>
                <a:gd name="T33" fmla="*/ 118 h 121"/>
                <a:gd name="T34" fmla="*/ 76 w 107"/>
                <a:gd name="T35" fmla="*/ 101 h 121"/>
                <a:gd name="T36" fmla="*/ 76 w 107"/>
                <a:gd name="T37" fmla="*/ 101 h 121"/>
                <a:gd name="T38" fmla="*/ 36 w 107"/>
                <a:gd name="T39" fmla="*/ 120 h 121"/>
                <a:gd name="T40" fmla="*/ 39 w 107"/>
                <a:gd name="T41" fmla="*/ 67 h 121"/>
                <a:gd name="T42" fmla="*/ 39 w 107"/>
                <a:gd name="T43" fmla="*/ 67 h 121"/>
                <a:gd name="T44" fmla="*/ 20 w 107"/>
                <a:gd name="T45" fmla="*/ 85 h 121"/>
                <a:gd name="T46" fmla="*/ 39 w 107"/>
                <a:gd name="T47" fmla="*/ 103 h 121"/>
                <a:gd name="T48" fmla="*/ 75 w 107"/>
                <a:gd name="T49" fmla="*/ 76 h 121"/>
                <a:gd name="T50" fmla="*/ 75 w 107"/>
                <a:gd name="T51" fmla="*/ 59 h 121"/>
                <a:gd name="T52" fmla="*/ 39 w 107"/>
                <a:gd name="T53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1">
                  <a:moveTo>
                    <a:pt x="36" y="120"/>
                  </a:moveTo>
                  <a:lnTo>
                    <a:pt x="36" y="120"/>
                  </a:lnTo>
                  <a:cubicBezTo>
                    <a:pt x="13" y="120"/>
                    <a:pt x="0" y="106"/>
                    <a:pt x="0" y="85"/>
                  </a:cubicBezTo>
                  <a:cubicBezTo>
                    <a:pt x="0" y="66"/>
                    <a:pt x="13" y="54"/>
                    <a:pt x="38" y="51"/>
                  </a:cubicBezTo>
                  <a:cubicBezTo>
                    <a:pt x="54" y="49"/>
                    <a:pt x="64" y="48"/>
                    <a:pt x="70" y="47"/>
                  </a:cubicBezTo>
                  <a:cubicBezTo>
                    <a:pt x="75" y="45"/>
                    <a:pt x="75" y="42"/>
                    <a:pt x="75" y="34"/>
                  </a:cubicBezTo>
                  <a:cubicBezTo>
                    <a:pt x="75" y="23"/>
                    <a:pt x="67" y="17"/>
                    <a:pt x="50" y="17"/>
                  </a:cubicBezTo>
                  <a:cubicBezTo>
                    <a:pt x="32" y="17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5" y="102"/>
                    <a:pt x="101" y="102"/>
                  </a:cubicBezTo>
                  <a:cubicBezTo>
                    <a:pt x="102" y="102"/>
                    <a:pt x="104" y="102"/>
                    <a:pt x="106" y="102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02" y="118"/>
                    <a:pt x="99" y="118"/>
                    <a:pt x="95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4" y="113"/>
                    <a:pt x="52" y="120"/>
                    <a:pt x="36" y="120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6" y="69"/>
                    <a:pt x="20" y="74"/>
                    <a:pt x="20" y="85"/>
                  </a:cubicBezTo>
                  <a:cubicBezTo>
                    <a:pt x="20" y="97"/>
                    <a:pt x="27" y="103"/>
                    <a:pt x="39" y="103"/>
                  </a:cubicBezTo>
                  <a:cubicBezTo>
                    <a:pt x="60" y="103"/>
                    <a:pt x="75" y="92"/>
                    <a:pt x="75" y="76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64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5" name="Freeform 262"/>
            <p:cNvSpPr>
              <a:spLocks noChangeArrowheads="1"/>
            </p:cNvSpPr>
            <p:nvPr/>
          </p:nvSpPr>
          <p:spPr bwMode="auto">
            <a:xfrm>
              <a:off x="5833048" y="5185854"/>
              <a:ext cx="44437" cy="65927"/>
            </a:xfrm>
            <a:custGeom>
              <a:avLst/>
              <a:gdLst>
                <a:gd name="T0" fmla="*/ 103 w 104"/>
                <a:gd name="T1" fmla="*/ 154 h 159"/>
                <a:gd name="T2" fmla="*/ 103 w 104"/>
                <a:gd name="T3" fmla="*/ 154 h 159"/>
                <a:gd name="T4" fmla="*/ 85 w 104"/>
                <a:gd name="T5" fmla="*/ 154 h 159"/>
                <a:gd name="T6" fmla="*/ 85 w 104"/>
                <a:gd name="T7" fmla="*/ 140 h 159"/>
                <a:gd name="T8" fmla="*/ 49 w 104"/>
                <a:gd name="T9" fmla="*/ 158 h 159"/>
                <a:gd name="T10" fmla="*/ 0 w 104"/>
                <a:gd name="T11" fmla="*/ 98 h 159"/>
                <a:gd name="T12" fmla="*/ 49 w 104"/>
                <a:gd name="T13" fmla="*/ 38 h 159"/>
                <a:gd name="T14" fmla="*/ 85 w 104"/>
                <a:gd name="T15" fmla="*/ 56 h 159"/>
                <a:gd name="T16" fmla="*/ 85 w 104"/>
                <a:gd name="T17" fmla="*/ 0 h 159"/>
                <a:gd name="T18" fmla="*/ 103 w 104"/>
                <a:gd name="T19" fmla="*/ 0 h 159"/>
                <a:gd name="T20" fmla="*/ 103 w 104"/>
                <a:gd name="T21" fmla="*/ 154 h 159"/>
                <a:gd name="T22" fmla="*/ 52 w 104"/>
                <a:gd name="T23" fmla="*/ 56 h 159"/>
                <a:gd name="T24" fmla="*/ 52 w 104"/>
                <a:gd name="T25" fmla="*/ 56 h 159"/>
                <a:gd name="T26" fmla="*/ 19 w 104"/>
                <a:gd name="T27" fmla="*/ 99 h 159"/>
                <a:gd name="T28" fmla="*/ 53 w 104"/>
                <a:gd name="T29" fmla="*/ 141 h 159"/>
                <a:gd name="T30" fmla="*/ 85 w 104"/>
                <a:gd name="T31" fmla="*/ 97 h 159"/>
                <a:gd name="T32" fmla="*/ 52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3" y="158"/>
                    <a:pt x="49" y="158"/>
                  </a:cubicBezTo>
                  <a:cubicBezTo>
                    <a:pt x="19" y="158"/>
                    <a:pt x="0" y="135"/>
                    <a:pt x="0" y="98"/>
                  </a:cubicBezTo>
                  <a:cubicBezTo>
                    <a:pt x="0" y="61"/>
                    <a:pt x="19" y="38"/>
                    <a:pt x="49" y="38"/>
                  </a:cubicBezTo>
                  <a:cubicBezTo>
                    <a:pt x="64" y="38"/>
                    <a:pt x="76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6"/>
                  </a:moveTo>
                  <a:lnTo>
                    <a:pt x="52" y="56"/>
                  </a:lnTo>
                  <a:cubicBezTo>
                    <a:pt x="32" y="56"/>
                    <a:pt x="19" y="70"/>
                    <a:pt x="19" y="99"/>
                  </a:cubicBezTo>
                  <a:cubicBezTo>
                    <a:pt x="19" y="125"/>
                    <a:pt x="32" y="141"/>
                    <a:pt x="53" y="141"/>
                  </a:cubicBezTo>
                  <a:cubicBezTo>
                    <a:pt x="74" y="141"/>
                    <a:pt x="85" y="125"/>
                    <a:pt x="85" y="97"/>
                  </a:cubicBezTo>
                  <a:cubicBezTo>
                    <a:pt x="85" y="69"/>
                    <a:pt x="75" y="56"/>
                    <a:pt x="52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6" name="Freeform 263"/>
            <p:cNvSpPr>
              <a:spLocks noChangeArrowheads="1"/>
            </p:cNvSpPr>
            <p:nvPr/>
          </p:nvSpPr>
          <p:spPr bwMode="auto">
            <a:xfrm>
              <a:off x="5910813" y="5185854"/>
              <a:ext cx="50785" cy="69143"/>
            </a:xfrm>
            <a:custGeom>
              <a:avLst/>
              <a:gdLst>
                <a:gd name="T0" fmla="*/ 20 w 120"/>
                <a:gd name="T1" fmla="*/ 108 h 163"/>
                <a:gd name="T2" fmla="*/ 20 w 120"/>
                <a:gd name="T3" fmla="*/ 108 h 163"/>
                <a:gd name="T4" fmla="*/ 60 w 120"/>
                <a:gd name="T5" fmla="*/ 144 h 163"/>
                <a:gd name="T6" fmla="*/ 99 w 120"/>
                <a:gd name="T7" fmla="*/ 116 h 163"/>
                <a:gd name="T8" fmla="*/ 56 w 120"/>
                <a:gd name="T9" fmla="*/ 88 h 163"/>
                <a:gd name="T10" fmla="*/ 5 w 120"/>
                <a:gd name="T11" fmla="*/ 46 h 163"/>
                <a:gd name="T12" fmla="*/ 59 w 120"/>
                <a:gd name="T13" fmla="*/ 0 h 163"/>
                <a:gd name="T14" fmla="*/ 115 w 120"/>
                <a:gd name="T15" fmla="*/ 49 h 163"/>
                <a:gd name="T16" fmla="*/ 95 w 120"/>
                <a:gd name="T17" fmla="*/ 49 h 163"/>
                <a:gd name="T18" fmla="*/ 58 w 120"/>
                <a:gd name="T19" fmla="*/ 17 h 163"/>
                <a:gd name="T20" fmla="*/ 25 w 120"/>
                <a:gd name="T21" fmla="*/ 42 h 163"/>
                <a:gd name="T22" fmla="*/ 72 w 120"/>
                <a:gd name="T23" fmla="*/ 71 h 163"/>
                <a:gd name="T24" fmla="*/ 106 w 120"/>
                <a:gd name="T25" fmla="*/ 84 h 163"/>
                <a:gd name="T26" fmla="*/ 119 w 120"/>
                <a:gd name="T27" fmla="*/ 114 h 163"/>
                <a:gd name="T28" fmla="*/ 60 w 120"/>
                <a:gd name="T29" fmla="*/ 162 h 163"/>
                <a:gd name="T30" fmla="*/ 0 w 120"/>
                <a:gd name="T31" fmla="*/ 108 h 163"/>
                <a:gd name="T32" fmla="*/ 20 w 120"/>
                <a:gd name="T33" fmla="*/ 10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63">
                  <a:moveTo>
                    <a:pt x="20" y="108"/>
                  </a:moveTo>
                  <a:lnTo>
                    <a:pt x="20" y="108"/>
                  </a:lnTo>
                  <a:cubicBezTo>
                    <a:pt x="21" y="129"/>
                    <a:pt x="36" y="144"/>
                    <a:pt x="60" y="144"/>
                  </a:cubicBezTo>
                  <a:cubicBezTo>
                    <a:pt x="84" y="144"/>
                    <a:pt x="99" y="133"/>
                    <a:pt x="99" y="116"/>
                  </a:cubicBezTo>
                  <a:cubicBezTo>
                    <a:pt x="99" y="97"/>
                    <a:pt x="84" y="95"/>
                    <a:pt x="56" y="88"/>
                  </a:cubicBezTo>
                  <a:cubicBezTo>
                    <a:pt x="23" y="81"/>
                    <a:pt x="5" y="72"/>
                    <a:pt x="5" y="46"/>
                  </a:cubicBezTo>
                  <a:cubicBezTo>
                    <a:pt x="5" y="19"/>
                    <a:pt x="26" y="0"/>
                    <a:pt x="59" y="0"/>
                  </a:cubicBezTo>
                  <a:cubicBezTo>
                    <a:pt x="94" y="0"/>
                    <a:pt x="115" y="19"/>
                    <a:pt x="115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4" y="28"/>
                    <a:pt x="80" y="17"/>
                    <a:pt x="58" y="17"/>
                  </a:cubicBezTo>
                  <a:cubicBezTo>
                    <a:pt x="37" y="17"/>
                    <a:pt x="25" y="27"/>
                    <a:pt x="25" y="42"/>
                  </a:cubicBezTo>
                  <a:cubicBezTo>
                    <a:pt x="25" y="62"/>
                    <a:pt x="40" y="63"/>
                    <a:pt x="72" y="71"/>
                  </a:cubicBezTo>
                  <a:cubicBezTo>
                    <a:pt x="86" y="74"/>
                    <a:pt x="98" y="76"/>
                    <a:pt x="106" y="84"/>
                  </a:cubicBezTo>
                  <a:cubicBezTo>
                    <a:pt x="115" y="91"/>
                    <a:pt x="119" y="101"/>
                    <a:pt x="119" y="114"/>
                  </a:cubicBezTo>
                  <a:cubicBezTo>
                    <a:pt x="119" y="143"/>
                    <a:pt x="97" y="162"/>
                    <a:pt x="60" y="162"/>
                  </a:cubicBezTo>
                  <a:cubicBezTo>
                    <a:pt x="23" y="162"/>
                    <a:pt x="1" y="142"/>
                    <a:pt x="0" y="108"/>
                  </a:cubicBezTo>
                  <a:lnTo>
                    <a:pt x="20" y="10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7" name="Freeform 264"/>
            <p:cNvSpPr>
              <a:spLocks noChangeArrowheads="1"/>
            </p:cNvSpPr>
            <p:nvPr/>
          </p:nvSpPr>
          <p:spPr bwMode="auto">
            <a:xfrm>
              <a:off x="5966359" y="5205150"/>
              <a:ext cx="44437" cy="65927"/>
            </a:xfrm>
            <a:custGeom>
              <a:avLst/>
              <a:gdLst>
                <a:gd name="T0" fmla="*/ 103 w 104"/>
                <a:gd name="T1" fmla="*/ 0 h 159"/>
                <a:gd name="T2" fmla="*/ 103 w 104"/>
                <a:gd name="T3" fmla="*/ 0 h 159"/>
                <a:gd name="T4" fmla="*/ 56 w 104"/>
                <a:gd name="T5" fmla="*/ 129 h 159"/>
                <a:gd name="T6" fmla="*/ 23 w 104"/>
                <a:gd name="T7" fmla="*/ 158 h 159"/>
                <a:gd name="T8" fmla="*/ 13 w 104"/>
                <a:gd name="T9" fmla="*/ 157 h 159"/>
                <a:gd name="T10" fmla="*/ 13 w 104"/>
                <a:gd name="T11" fmla="*/ 139 h 159"/>
                <a:gd name="T12" fmla="*/ 23 w 104"/>
                <a:gd name="T13" fmla="*/ 141 h 159"/>
                <a:gd name="T14" fmla="*/ 38 w 104"/>
                <a:gd name="T15" fmla="*/ 131 h 159"/>
                <a:gd name="T16" fmla="*/ 42 w 104"/>
                <a:gd name="T17" fmla="*/ 118 h 159"/>
                <a:gd name="T18" fmla="*/ 0 w 104"/>
                <a:gd name="T19" fmla="*/ 0 h 159"/>
                <a:gd name="T20" fmla="*/ 21 w 104"/>
                <a:gd name="T21" fmla="*/ 0 h 159"/>
                <a:gd name="T22" fmla="*/ 51 w 104"/>
                <a:gd name="T23" fmla="*/ 91 h 159"/>
                <a:gd name="T24" fmla="*/ 82 w 104"/>
                <a:gd name="T25" fmla="*/ 0 h 159"/>
                <a:gd name="T26" fmla="*/ 103 w 104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4" h="159">
                  <a:moveTo>
                    <a:pt x="103" y="0"/>
                  </a:moveTo>
                  <a:lnTo>
                    <a:pt x="103" y="0"/>
                  </a:lnTo>
                  <a:cubicBezTo>
                    <a:pt x="56" y="129"/>
                    <a:pt x="56" y="129"/>
                    <a:pt x="56" y="129"/>
                  </a:cubicBezTo>
                  <a:cubicBezTo>
                    <a:pt x="49" y="150"/>
                    <a:pt x="43" y="158"/>
                    <a:pt x="23" y="158"/>
                  </a:cubicBezTo>
                  <a:cubicBezTo>
                    <a:pt x="20" y="158"/>
                    <a:pt x="16" y="158"/>
                    <a:pt x="13" y="157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6" y="140"/>
                    <a:pt x="20" y="141"/>
                    <a:pt x="23" y="141"/>
                  </a:cubicBezTo>
                  <a:cubicBezTo>
                    <a:pt x="30" y="141"/>
                    <a:pt x="35" y="138"/>
                    <a:pt x="38" y="131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82" y="0"/>
                    <a:pt x="82" y="0"/>
                    <a:pt x="82" y="0"/>
                  </a:cubicBezTo>
                  <a:lnTo>
                    <a:pt x="103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8" name="Freeform 265"/>
            <p:cNvSpPr>
              <a:spLocks noChangeArrowheads="1"/>
            </p:cNvSpPr>
            <p:nvPr/>
          </p:nvSpPr>
          <p:spPr bwMode="auto">
            <a:xfrm>
              <a:off x="6017144" y="5201934"/>
              <a:ext cx="41263" cy="48240"/>
            </a:xfrm>
            <a:custGeom>
              <a:avLst/>
              <a:gdLst>
                <a:gd name="T0" fmla="*/ 75 w 95"/>
                <a:gd name="T1" fmla="*/ 46 h 116"/>
                <a:gd name="T2" fmla="*/ 75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3 h 116"/>
                <a:gd name="T14" fmla="*/ 19 w 95"/>
                <a:gd name="T15" fmla="*/ 3 h 116"/>
                <a:gd name="T16" fmla="*/ 19 w 95"/>
                <a:gd name="T17" fmla="*/ 20 h 116"/>
                <a:gd name="T18" fmla="*/ 54 w 95"/>
                <a:gd name="T19" fmla="*/ 0 h 116"/>
                <a:gd name="T20" fmla="*/ 88 w 95"/>
                <a:gd name="T21" fmla="*/ 16 h 116"/>
                <a:gd name="T22" fmla="*/ 94 w 95"/>
                <a:gd name="T23" fmla="*/ 43 h 116"/>
                <a:gd name="T24" fmla="*/ 94 w 95"/>
                <a:gd name="T25" fmla="*/ 48 h 116"/>
                <a:gd name="T26" fmla="*/ 94 w 95"/>
                <a:gd name="T27" fmla="*/ 115 h 116"/>
                <a:gd name="T28" fmla="*/ 75 w 95"/>
                <a:gd name="T29" fmla="*/ 115 h 116"/>
                <a:gd name="T30" fmla="*/ 75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0" y="17"/>
                    <a:pt x="52" y="17"/>
                  </a:cubicBezTo>
                  <a:cubicBezTo>
                    <a:pt x="31" y="17"/>
                    <a:pt x="19" y="29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71" y="0"/>
                    <a:pt x="82" y="5"/>
                    <a:pt x="88" y="16"/>
                  </a:cubicBezTo>
                  <a:cubicBezTo>
                    <a:pt x="94" y="23"/>
                    <a:pt x="94" y="31"/>
                    <a:pt x="94" y="43"/>
                  </a:cubicBezTo>
                  <a:cubicBezTo>
                    <a:pt x="94" y="44"/>
                    <a:pt x="94" y="46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9" name="Freeform 266"/>
            <p:cNvSpPr>
              <a:spLocks noChangeArrowheads="1"/>
            </p:cNvSpPr>
            <p:nvPr/>
          </p:nvSpPr>
          <p:spPr bwMode="auto">
            <a:xfrm>
              <a:off x="6064755" y="5201934"/>
              <a:ext cx="41263" cy="49847"/>
            </a:xfrm>
            <a:custGeom>
              <a:avLst/>
              <a:gdLst>
                <a:gd name="T0" fmla="*/ 52 w 99"/>
                <a:gd name="T1" fmla="*/ 18 h 121"/>
                <a:gd name="T2" fmla="*/ 52 w 99"/>
                <a:gd name="T3" fmla="*/ 18 h 121"/>
                <a:gd name="T4" fmla="*/ 19 w 99"/>
                <a:gd name="T5" fmla="*/ 59 h 121"/>
                <a:gd name="T6" fmla="*/ 50 w 99"/>
                <a:gd name="T7" fmla="*/ 102 h 121"/>
                <a:gd name="T8" fmla="*/ 81 w 99"/>
                <a:gd name="T9" fmla="*/ 76 h 121"/>
                <a:gd name="T10" fmla="*/ 98 w 99"/>
                <a:gd name="T11" fmla="*/ 76 h 121"/>
                <a:gd name="T12" fmla="*/ 49 w 99"/>
                <a:gd name="T13" fmla="*/ 120 h 121"/>
                <a:gd name="T14" fmla="*/ 0 w 99"/>
                <a:gd name="T15" fmla="*/ 60 h 121"/>
                <a:gd name="T16" fmla="*/ 52 w 99"/>
                <a:gd name="T17" fmla="*/ 0 h 121"/>
                <a:gd name="T18" fmla="*/ 98 w 99"/>
                <a:gd name="T19" fmla="*/ 42 h 121"/>
                <a:gd name="T20" fmla="*/ 80 w 99"/>
                <a:gd name="T21" fmla="*/ 42 h 121"/>
                <a:gd name="T22" fmla="*/ 52 w 99"/>
                <a:gd name="T23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21">
                  <a:moveTo>
                    <a:pt x="52" y="18"/>
                  </a:moveTo>
                  <a:lnTo>
                    <a:pt x="52" y="18"/>
                  </a:lnTo>
                  <a:cubicBezTo>
                    <a:pt x="32" y="18"/>
                    <a:pt x="19" y="32"/>
                    <a:pt x="19" y="59"/>
                  </a:cubicBezTo>
                  <a:cubicBezTo>
                    <a:pt x="19" y="87"/>
                    <a:pt x="31" y="102"/>
                    <a:pt x="50" y="102"/>
                  </a:cubicBezTo>
                  <a:cubicBezTo>
                    <a:pt x="67" y="102"/>
                    <a:pt x="79" y="93"/>
                    <a:pt x="81" y="76"/>
                  </a:cubicBezTo>
                  <a:cubicBezTo>
                    <a:pt x="98" y="76"/>
                    <a:pt x="98" y="76"/>
                    <a:pt x="98" y="76"/>
                  </a:cubicBezTo>
                  <a:cubicBezTo>
                    <a:pt x="97" y="103"/>
                    <a:pt x="79" y="120"/>
                    <a:pt x="49" y="120"/>
                  </a:cubicBezTo>
                  <a:cubicBezTo>
                    <a:pt x="19" y="120"/>
                    <a:pt x="0" y="97"/>
                    <a:pt x="0" y="60"/>
                  </a:cubicBezTo>
                  <a:cubicBezTo>
                    <a:pt x="0" y="23"/>
                    <a:pt x="19" y="0"/>
                    <a:pt x="52" y="0"/>
                  </a:cubicBezTo>
                  <a:cubicBezTo>
                    <a:pt x="80" y="0"/>
                    <a:pt x="97" y="17"/>
                    <a:pt x="98" y="42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79" y="26"/>
                    <a:pt x="68" y="18"/>
                    <a:pt x="52" y="1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405" name="Group 3089"/>
          <p:cNvGrpSpPr>
            <a:grpSpLocks/>
          </p:cNvGrpSpPr>
          <p:nvPr/>
        </p:nvGrpSpPr>
        <p:grpSpPr bwMode="auto">
          <a:xfrm>
            <a:off x="3082925" y="2330450"/>
            <a:ext cx="361950" cy="66675"/>
            <a:chOff x="3082446" y="2330875"/>
            <a:chExt cx="363124" cy="66697"/>
          </a:xfrm>
        </p:grpSpPr>
        <p:sp>
          <p:nvSpPr>
            <p:cNvPr id="3091" name="Freeform 267"/>
            <p:cNvSpPr>
              <a:spLocks noChangeArrowheads="1"/>
            </p:cNvSpPr>
            <p:nvPr/>
          </p:nvSpPr>
          <p:spPr bwMode="auto">
            <a:xfrm>
              <a:off x="3082446" y="2330875"/>
              <a:ext cx="46187" cy="65109"/>
            </a:xfrm>
            <a:custGeom>
              <a:avLst/>
              <a:gdLst>
                <a:gd name="T0" fmla="*/ 0 w 110"/>
                <a:gd name="T1" fmla="*/ 0 h 154"/>
                <a:gd name="T2" fmla="*/ 0 w 110"/>
                <a:gd name="T3" fmla="*/ 0 h 154"/>
                <a:gd name="T4" fmla="*/ 51 w 110"/>
                <a:gd name="T5" fmla="*/ 0 h 154"/>
                <a:gd name="T6" fmla="*/ 56 w 110"/>
                <a:gd name="T7" fmla="*/ 0 h 154"/>
                <a:gd name="T8" fmla="*/ 89 w 110"/>
                <a:gd name="T9" fmla="*/ 5 h 154"/>
                <a:gd name="T10" fmla="*/ 109 w 110"/>
                <a:gd name="T11" fmla="*/ 44 h 154"/>
                <a:gd name="T12" fmla="*/ 89 w 110"/>
                <a:gd name="T13" fmla="*/ 82 h 154"/>
                <a:gd name="T14" fmla="*/ 52 w 110"/>
                <a:gd name="T15" fmla="*/ 89 h 154"/>
                <a:gd name="T16" fmla="*/ 21 w 110"/>
                <a:gd name="T17" fmla="*/ 89 h 154"/>
                <a:gd name="T18" fmla="*/ 21 w 110"/>
                <a:gd name="T19" fmla="*/ 153 h 154"/>
                <a:gd name="T20" fmla="*/ 0 w 110"/>
                <a:gd name="T21" fmla="*/ 153 h 154"/>
                <a:gd name="T22" fmla="*/ 0 w 110"/>
                <a:gd name="T23" fmla="*/ 0 h 154"/>
                <a:gd name="T24" fmla="*/ 55 w 110"/>
                <a:gd name="T25" fmla="*/ 70 h 154"/>
                <a:gd name="T26" fmla="*/ 55 w 110"/>
                <a:gd name="T27" fmla="*/ 70 h 154"/>
                <a:gd name="T28" fmla="*/ 88 w 110"/>
                <a:gd name="T29" fmla="*/ 44 h 154"/>
                <a:gd name="T30" fmla="*/ 57 w 110"/>
                <a:gd name="T31" fmla="*/ 19 h 154"/>
                <a:gd name="T32" fmla="*/ 21 w 110"/>
                <a:gd name="T33" fmla="*/ 19 h 154"/>
                <a:gd name="T34" fmla="*/ 21 w 110"/>
                <a:gd name="T35" fmla="*/ 70 h 154"/>
                <a:gd name="T36" fmla="*/ 55 w 110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0"/>
                    <a:pt x="56" y="0"/>
                  </a:cubicBezTo>
                  <a:cubicBezTo>
                    <a:pt x="70" y="0"/>
                    <a:pt x="80" y="0"/>
                    <a:pt x="89" y="5"/>
                  </a:cubicBezTo>
                  <a:cubicBezTo>
                    <a:pt x="102" y="13"/>
                    <a:pt x="109" y="26"/>
                    <a:pt x="109" y="44"/>
                  </a:cubicBezTo>
                  <a:cubicBezTo>
                    <a:pt x="109" y="62"/>
                    <a:pt x="102" y="75"/>
                    <a:pt x="89" y="82"/>
                  </a:cubicBezTo>
                  <a:cubicBezTo>
                    <a:pt x="80" y="89"/>
                    <a:pt x="68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5" y="70"/>
                  </a:moveTo>
                  <a:lnTo>
                    <a:pt x="55" y="70"/>
                  </a:lnTo>
                  <a:cubicBezTo>
                    <a:pt x="78" y="70"/>
                    <a:pt x="88" y="65"/>
                    <a:pt x="88" y="44"/>
                  </a:cubicBezTo>
                  <a:cubicBezTo>
                    <a:pt x="88" y="25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5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2" name="Freeform 268"/>
            <p:cNvSpPr>
              <a:spLocks noChangeArrowheads="1"/>
            </p:cNvSpPr>
            <p:nvPr/>
          </p:nvSpPr>
          <p:spPr bwMode="auto">
            <a:xfrm>
              <a:off x="3135004" y="2348344"/>
              <a:ext cx="41409" cy="49228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0 w 102"/>
                <a:gd name="T13" fmla="*/ 64 h 119"/>
                <a:gd name="T14" fmla="*/ 19 w 102"/>
                <a:gd name="T15" fmla="*/ 64 h 119"/>
                <a:gd name="T16" fmla="*/ 52 w 102"/>
                <a:gd name="T17" fmla="*/ 101 h 119"/>
                <a:gd name="T18" fmla="*/ 80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19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4" y="103"/>
                    <a:pt x="76" y="118"/>
                    <a:pt x="50" y="118"/>
                  </a:cubicBezTo>
                  <a:cubicBezTo>
                    <a:pt x="19" y="118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0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9" y="88"/>
                    <a:pt x="32" y="101"/>
                    <a:pt x="52" y="101"/>
                  </a:cubicBezTo>
                  <a:cubicBezTo>
                    <a:pt x="67" y="101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6"/>
                    <a:pt x="51" y="16"/>
                  </a:cubicBezTo>
                  <a:cubicBezTo>
                    <a:pt x="32" y="16"/>
                    <a:pt x="22" y="27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3" name="Freeform 269"/>
            <p:cNvSpPr>
              <a:spLocks noChangeArrowheads="1"/>
            </p:cNvSpPr>
            <p:nvPr/>
          </p:nvSpPr>
          <p:spPr bwMode="auto">
            <a:xfrm>
              <a:off x="3184376" y="2348344"/>
              <a:ext cx="22297" cy="47641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8 w 55"/>
                <a:gd name="T5" fmla="*/ 2 h 114"/>
                <a:gd name="T6" fmla="*/ 18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49 w 55"/>
                <a:gd name="T15" fmla="*/ 20 h 114"/>
                <a:gd name="T16" fmla="*/ 18 w 55"/>
                <a:gd name="T17" fmla="*/ 52 h 114"/>
                <a:gd name="T18" fmla="*/ 18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49" y="20"/>
                  </a:cubicBezTo>
                  <a:cubicBezTo>
                    <a:pt x="30" y="20"/>
                    <a:pt x="18" y="30"/>
                    <a:pt x="18" y="52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4" name="Freeform 270"/>
            <p:cNvSpPr>
              <a:spLocks noChangeArrowheads="1"/>
            </p:cNvSpPr>
            <p:nvPr/>
          </p:nvSpPr>
          <p:spPr bwMode="auto">
            <a:xfrm>
              <a:off x="3211451" y="2348344"/>
              <a:ext cx="39816" cy="49228"/>
            </a:xfrm>
            <a:custGeom>
              <a:avLst/>
              <a:gdLst>
                <a:gd name="T0" fmla="*/ 19 w 93"/>
                <a:gd name="T1" fmla="*/ 78 h 119"/>
                <a:gd name="T2" fmla="*/ 19 w 93"/>
                <a:gd name="T3" fmla="*/ 78 h 119"/>
                <a:gd name="T4" fmla="*/ 47 w 93"/>
                <a:gd name="T5" fmla="*/ 102 h 119"/>
                <a:gd name="T6" fmla="*/ 73 w 93"/>
                <a:gd name="T7" fmla="*/ 84 h 119"/>
                <a:gd name="T8" fmla="*/ 55 w 93"/>
                <a:gd name="T9" fmla="*/ 68 h 119"/>
                <a:gd name="T10" fmla="*/ 34 w 93"/>
                <a:gd name="T11" fmla="*/ 63 h 119"/>
                <a:gd name="T12" fmla="*/ 3 w 93"/>
                <a:gd name="T13" fmla="*/ 32 h 119"/>
                <a:gd name="T14" fmla="*/ 45 w 93"/>
                <a:gd name="T15" fmla="*/ 0 h 119"/>
                <a:gd name="T16" fmla="*/ 89 w 93"/>
                <a:gd name="T17" fmla="*/ 34 h 119"/>
                <a:gd name="T18" fmla="*/ 89 w 93"/>
                <a:gd name="T19" fmla="*/ 34 h 119"/>
                <a:gd name="T20" fmla="*/ 70 w 93"/>
                <a:gd name="T21" fmla="*/ 34 h 119"/>
                <a:gd name="T22" fmla="*/ 45 w 93"/>
                <a:gd name="T23" fmla="*/ 15 h 119"/>
                <a:gd name="T24" fmla="*/ 22 w 93"/>
                <a:gd name="T25" fmla="*/ 31 h 119"/>
                <a:gd name="T26" fmla="*/ 40 w 93"/>
                <a:gd name="T27" fmla="*/ 44 h 119"/>
                <a:gd name="T28" fmla="*/ 57 w 93"/>
                <a:gd name="T29" fmla="*/ 50 h 119"/>
                <a:gd name="T30" fmla="*/ 92 w 93"/>
                <a:gd name="T31" fmla="*/ 81 h 119"/>
                <a:gd name="T32" fmla="*/ 45 w 93"/>
                <a:gd name="T33" fmla="*/ 118 h 119"/>
                <a:gd name="T34" fmla="*/ 0 w 93"/>
                <a:gd name="T35" fmla="*/ 78 h 119"/>
                <a:gd name="T36" fmla="*/ 19 w 93"/>
                <a:gd name="T37" fmla="*/ 7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9" y="78"/>
                  </a:moveTo>
                  <a:lnTo>
                    <a:pt x="19" y="78"/>
                  </a:lnTo>
                  <a:cubicBezTo>
                    <a:pt x="20" y="93"/>
                    <a:pt x="29" y="102"/>
                    <a:pt x="47" y="102"/>
                  </a:cubicBezTo>
                  <a:cubicBezTo>
                    <a:pt x="64" y="102"/>
                    <a:pt x="73" y="94"/>
                    <a:pt x="73" y="84"/>
                  </a:cubicBezTo>
                  <a:cubicBezTo>
                    <a:pt x="73" y="75"/>
                    <a:pt x="68" y="72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3" y="58"/>
                    <a:pt x="3" y="51"/>
                    <a:pt x="3" y="32"/>
                  </a:cubicBezTo>
                  <a:cubicBezTo>
                    <a:pt x="3" y="12"/>
                    <a:pt x="19" y="0"/>
                    <a:pt x="45" y="0"/>
                  </a:cubicBezTo>
                  <a:cubicBezTo>
                    <a:pt x="72" y="0"/>
                    <a:pt x="89" y="13"/>
                    <a:pt x="89" y="34"/>
                  </a:cubicBezTo>
                  <a:lnTo>
                    <a:pt x="89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70" y="23"/>
                    <a:pt x="60" y="15"/>
                    <a:pt x="45" y="15"/>
                  </a:cubicBezTo>
                  <a:cubicBezTo>
                    <a:pt x="30" y="15"/>
                    <a:pt x="22" y="21"/>
                    <a:pt x="22" y="31"/>
                  </a:cubicBezTo>
                  <a:cubicBezTo>
                    <a:pt x="22" y="39"/>
                    <a:pt x="27" y="42"/>
                    <a:pt x="40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2" y="61"/>
                    <a:pt x="92" y="81"/>
                  </a:cubicBezTo>
                  <a:cubicBezTo>
                    <a:pt x="92" y="104"/>
                    <a:pt x="75" y="118"/>
                    <a:pt x="45" y="118"/>
                  </a:cubicBezTo>
                  <a:cubicBezTo>
                    <a:pt x="17" y="118"/>
                    <a:pt x="1" y="104"/>
                    <a:pt x="0" y="78"/>
                  </a:cubicBezTo>
                  <a:lnTo>
                    <a:pt x="19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5" name="Freeform 271"/>
            <p:cNvSpPr>
              <a:spLocks noChangeArrowheads="1"/>
            </p:cNvSpPr>
            <p:nvPr/>
          </p:nvSpPr>
          <p:spPr bwMode="auto">
            <a:xfrm>
              <a:off x="3256045" y="2348344"/>
              <a:ext cx="46186" cy="49228"/>
            </a:xfrm>
            <a:custGeom>
              <a:avLst/>
              <a:gdLst>
                <a:gd name="T0" fmla="*/ 53 w 109"/>
                <a:gd name="T1" fmla="*/ 0 h 119"/>
                <a:gd name="T2" fmla="*/ 53 w 109"/>
                <a:gd name="T3" fmla="*/ 0 h 119"/>
                <a:gd name="T4" fmla="*/ 108 w 109"/>
                <a:gd name="T5" fmla="*/ 59 h 119"/>
                <a:gd name="T6" fmla="*/ 53 w 109"/>
                <a:gd name="T7" fmla="*/ 118 h 119"/>
                <a:gd name="T8" fmla="*/ 0 w 109"/>
                <a:gd name="T9" fmla="*/ 59 h 119"/>
                <a:gd name="T10" fmla="*/ 53 w 109"/>
                <a:gd name="T11" fmla="*/ 0 h 119"/>
                <a:gd name="T12" fmla="*/ 53 w 109"/>
                <a:gd name="T13" fmla="*/ 102 h 119"/>
                <a:gd name="T14" fmla="*/ 53 w 109"/>
                <a:gd name="T15" fmla="*/ 102 h 119"/>
                <a:gd name="T16" fmla="*/ 88 w 109"/>
                <a:gd name="T17" fmla="*/ 59 h 119"/>
                <a:gd name="T18" fmla="*/ 53 w 109"/>
                <a:gd name="T19" fmla="*/ 16 h 119"/>
                <a:gd name="T20" fmla="*/ 19 w 109"/>
                <a:gd name="T21" fmla="*/ 59 h 119"/>
                <a:gd name="T22" fmla="*/ 53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8" y="21"/>
                    <a:pt x="108" y="59"/>
                  </a:cubicBezTo>
                  <a:cubicBezTo>
                    <a:pt x="108" y="97"/>
                    <a:pt x="87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6"/>
                    <a:pt x="88" y="59"/>
                  </a:cubicBezTo>
                  <a:cubicBezTo>
                    <a:pt x="88" y="31"/>
                    <a:pt x="75" y="16"/>
                    <a:pt x="53" y="16"/>
                  </a:cubicBezTo>
                  <a:cubicBezTo>
                    <a:pt x="32" y="16"/>
                    <a:pt x="19" y="31"/>
                    <a:pt x="19" y="59"/>
                  </a:cubicBezTo>
                  <a:cubicBezTo>
                    <a:pt x="19" y="86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6" name="Freeform 272"/>
            <p:cNvSpPr>
              <a:spLocks noChangeArrowheads="1"/>
            </p:cNvSpPr>
            <p:nvPr/>
          </p:nvSpPr>
          <p:spPr bwMode="auto">
            <a:xfrm>
              <a:off x="3311787" y="2348344"/>
              <a:ext cx="39817" cy="47641"/>
            </a:xfrm>
            <a:custGeom>
              <a:avLst/>
              <a:gdLst>
                <a:gd name="T0" fmla="*/ 74 w 94"/>
                <a:gd name="T1" fmla="*/ 45 h 115"/>
                <a:gd name="T2" fmla="*/ 74 w 94"/>
                <a:gd name="T3" fmla="*/ 45 h 115"/>
                <a:gd name="T4" fmla="*/ 51 w 94"/>
                <a:gd name="T5" fmla="*/ 16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3 h 115"/>
                <a:gd name="T14" fmla="*/ 18 w 94"/>
                <a:gd name="T15" fmla="*/ 3 h 115"/>
                <a:gd name="T16" fmla="*/ 18 w 94"/>
                <a:gd name="T17" fmla="*/ 19 h 115"/>
                <a:gd name="T18" fmla="*/ 54 w 94"/>
                <a:gd name="T19" fmla="*/ 0 h 115"/>
                <a:gd name="T20" fmla="*/ 88 w 94"/>
                <a:gd name="T21" fmla="*/ 15 h 115"/>
                <a:gd name="T22" fmla="*/ 93 w 94"/>
                <a:gd name="T23" fmla="*/ 42 h 115"/>
                <a:gd name="T24" fmla="*/ 93 w 94"/>
                <a:gd name="T25" fmla="*/ 48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1" y="16"/>
                  </a:cubicBezTo>
                  <a:cubicBezTo>
                    <a:pt x="32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4" y="0"/>
                  </a:cubicBezTo>
                  <a:cubicBezTo>
                    <a:pt x="70" y="0"/>
                    <a:pt x="83" y="5"/>
                    <a:pt x="88" y="15"/>
                  </a:cubicBezTo>
                  <a:cubicBezTo>
                    <a:pt x="93" y="23"/>
                    <a:pt x="93" y="31"/>
                    <a:pt x="93" y="42"/>
                  </a:cubicBezTo>
                  <a:cubicBezTo>
                    <a:pt x="93" y="43"/>
                    <a:pt x="93" y="45"/>
                    <a:pt x="93" y="48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7" name="Freeform 273"/>
            <p:cNvSpPr>
              <a:spLocks noChangeArrowheads="1"/>
            </p:cNvSpPr>
            <p:nvPr/>
          </p:nvSpPr>
          <p:spPr bwMode="auto">
            <a:xfrm>
              <a:off x="3391420" y="2341992"/>
              <a:ext cx="54150" cy="53993"/>
            </a:xfrm>
            <a:custGeom>
              <a:avLst/>
              <a:gdLst>
                <a:gd name="T0" fmla="*/ 70 w 126"/>
                <a:gd name="T1" fmla="*/ 56 h 128"/>
                <a:gd name="T2" fmla="*/ 125 w 126"/>
                <a:gd name="T3" fmla="*/ 56 h 128"/>
                <a:gd name="T4" fmla="*/ 125 w 126"/>
                <a:gd name="T5" fmla="*/ 71 h 128"/>
                <a:gd name="T6" fmla="*/ 70 w 126"/>
                <a:gd name="T7" fmla="*/ 71 h 128"/>
                <a:gd name="T8" fmla="*/ 70 w 126"/>
                <a:gd name="T9" fmla="*/ 127 h 128"/>
                <a:gd name="T10" fmla="*/ 55 w 126"/>
                <a:gd name="T11" fmla="*/ 127 h 128"/>
                <a:gd name="T12" fmla="*/ 55 w 126"/>
                <a:gd name="T13" fmla="*/ 71 h 128"/>
                <a:gd name="T14" fmla="*/ 0 w 126"/>
                <a:gd name="T15" fmla="*/ 71 h 128"/>
                <a:gd name="T16" fmla="*/ 0 w 126"/>
                <a:gd name="T17" fmla="*/ 56 h 128"/>
                <a:gd name="T18" fmla="*/ 55 w 126"/>
                <a:gd name="T19" fmla="*/ 56 h 128"/>
                <a:gd name="T20" fmla="*/ 55 w 126"/>
                <a:gd name="T21" fmla="*/ 0 h 128"/>
                <a:gd name="T22" fmla="*/ 70 w 126"/>
                <a:gd name="T23" fmla="*/ 0 h 128"/>
                <a:gd name="T24" fmla="*/ 70 w 126"/>
                <a:gd name="T25" fmla="*/ 5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8">
                  <a:moveTo>
                    <a:pt x="70" y="56"/>
                  </a:moveTo>
                  <a:lnTo>
                    <a:pt x="125" y="56"/>
                  </a:lnTo>
                  <a:lnTo>
                    <a:pt x="125" y="71"/>
                  </a:lnTo>
                  <a:lnTo>
                    <a:pt x="70" y="71"/>
                  </a:lnTo>
                  <a:lnTo>
                    <a:pt x="70" y="127"/>
                  </a:lnTo>
                  <a:lnTo>
                    <a:pt x="55" y="127"/>
                  </a:lnTo>
                  <a:lnTo>
                    <a:pt x="55" y="71"/>
                  </a:lnTo>
                  <a:lnTo>
                    <a:pt x="0" y="71"/>
                  </a:lnTo>
                  <a:lnTo>
                    <a:pt x="0" y="56"/>
                  </a:lnTo>
                  <a:lnTo>
                    <a:pt x="55" y="56"/>
                  </a:lnTo>
                  <a:lnTo>
                    <a:pt x="55" y="0"/>
                  </a:lnTo>
                  <a:lnTo>
                    <a:pt x="70" y="0"/>
                  </a:lnTo>
                  <a:lnTo>
                    <a:pt x="70" y="5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406" name="Group 3097"/>
          <p:cNvGrpSpPr>
            <a:grpSpLocks/>
          </p:cNvGrpSpPr>
          <p:nvPr/>
        </p:nvGrpSpPr>
        <p:grpSpPr bwMode="auto">
          <a:xfrm>
            <a:off x="3114675" y="3282950"/>
            <a:ext cx="306388" cy="66675"/>
            <a:chOff x="3113942" y="3283152"/>
            <a:chExt cx="307544" cy="66697"/>
          </a:xfrm>
        </p:grpSpPr>
        <p:sp>
          <p:nvSpPr>
            <p:cNvPr id="3099" name="Freeform 274"/>
            <p:cNvSpPr>
              <a:spLocks noChangeArrowheads="1"/>
            </p:cNvSpPr>
            <p:nvPr/>
          </p:nvSpPr>
          <p:spPr bwMode="auto">
            <a:xfrm>
              <a:off x="3113942" y="3283152"/>
              <a:ext cx="46212" cy="65109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7 w 111"/>
                <a:gd name="T7" fmla="*/ 0 h 155"/>
                <a:gd name="T8" fmla="*/ 90 w 111"/>
                <a:gd name="T9" fmla="*/ 6 h 155"/>
                <a:gd name="T10" fmla="*/ 110 w 111"/>
                <a:gd name="T11" fmla="*/ 44 h 155"/>
                <a:gd name="T12" fmla="*/ 90 w 111"/>
                <a:gd name="T13" fmla="*/ 82 h 155"/>
                <a:gd name="T14" fmla="*/ 53 w 111"/>
                <a:gd name="T15" fmla="*/ 88 h 155"/>
                <a:gd name="T16" fmla="*/ 21 w 111"/>
                <a:gd name="T17" fmla="*/ 88 h 155"/>
                <a:gd name="T18" fmla="*/ 21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6 w 111"/>
                <a:gd name="T25" fmla="*/ 70 h 155"/>
                <a:gd name="T26" fmla="*/ 56 w 111"/>
                <a:gd name="T27" fmla="*/ 70 h 155"/>
                <a:gd name="T28" fmla="*/ 88 w 111"/>
                <a:gd name="T29" fmla="*/ 44 h 155"/>
                <a:gd name="T30" fmla="*/ 57 w 111"/>
                <a:gd name="T31" fmla="*/ 18 h 155"/>
                <a:gd name="T32" fmla="*/ 21 w 111"/>
                <a:gd name="T33" fmla="*/ 18 h 155"/>
                <a:gd name="T34" fmla="*/ 21 w 111"/>
                <a:gd name="T35" fmla="*/ 70 h 155"/>
                <a:gd name="T36" fmla="*/ 56 w 111"/>
                <a:gd name="T37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70" y="0"/>
                    <a:pt x="81" y="1"/>
                    <a:pt x="90" y="6"/>
                  </a:cubicBezTo>
                  <a:cubicBezTo>
                    <a:pt x="103" y="12"/>
                    <a:pt x="110" y="26"/>
                    <a:pt x="110" y="44"/>
                  </a:cubicBezTo>
                  <a:cubicBezTo>
                    <a:pt x="110" y="61"/>
                    <a:pt x="103" y="75"/>
                    <a:pt x="90" y="82"/>
                  </a:cubicBezTo>
                  <a:cubicBezTo>
                    <a:pt x="80" y="88"/>
                    <a:pt x="69" y="88"/>
                    <a:pt x="53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9" y="70"/>
                    <a:pt x="88" y="64"/>
                    <a:pt x="88" y="44"/>
                  </a:cubicBezTo>
                  <a:cubicBezTo>
                    <a:pt x="88" y="26"/>
                    <a:pt x="79" y="18"/>
                    <a:pt x="57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00" name="Freeform 275"/>
            <p:cNvSpPr>
              <a:spLocks noChangeArrowheads="1"/>
            </p:cNvSpPr>
            <p:nvPr/>
          </p:nvSpPr>
          <p:spPr bwMode="auto">
            <a:xfrm>
              <a:off x="3166528" y="3300621"/>
              <a:ext cx="43024" cy="49228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59 h 120"/>
                <a:gd name="T18" fmla="*/ 54 w 108"/>
                <a:gd name="T19" fmla="*/ 17 h 120"/>
                <a:gd name="T20" fmla="*/ 19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19" y="119"/>
                    <a:pt x="0" y="97"/>
                    <a:pt x="0" y="59"/>
                  </a:cubicBezTo>
                  <a:cubicBezTo>
                    <a:pt x="0" y="22"/>
                    <a:pt x="19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8"/>
                    <a:pt x="87" y="59"/>
                  </a:cubicBezTo>
                  <a:cubicBezTo>
                    <a:pt x="87" y="31"/>
                    <a:pt x="76" y="17"/>
                    <a:pt x="54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8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01" name="Freeform 276"/>
            <p:cNvSpPr>
              <a:spLocks noChangeArrowheads="1"/>
            </p:cNvSpPr>
            <p:nvPr/>
          </p:nvSpPr>
          <p:spPr bwMode="auto">
            <a:xfrm>
              <a:off x="3219112" y="3283152"/>
              <a:ext cx="9561" cy="65109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9" name="Freeform 277"/>
            <p:cNvSpPr>
              <a:spLocks noChangeArrowheads="1"/>
            </p:cNvSpPr>
            <p:nvPr/>
          </p:nvSpPr>
          <p:spPr bwMode="auto">
            <a:xfrm>
              <a:off x="3239828" y="3283152"/>
              <a:ext cx="7967" cy="65109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21 h 155"/>
                <a:gd name="T6" fmla="*/ 0 w 19"/>
                <a:gd name="T7" fmla="*/ 21 h 155"/>
                <a:gd name="T8" fmla="*/ 0 w 19"/>
                <a:gd name="T9" fmla="*/ 0 h 155"/>
                <a:gd name="T10" fmla="*/ 0 w 19"/>
                <a:gd name="T11" fmla="*/ 41 h 155"/>
                <a:gd name="T12" fmla="*/ 18 w 19"/>
                <a:gd name="T13" fmla="*/ 41 h 155"/>
                <a:gd name="T14" fmla="*/ 18 w 19"/>
                <a:gd name="T15" fmla="*/ 154 h 155"/>
                <a:gd name="T16" fmla="*/ 0 w 19"/>
                <a:gd name="T17" fmla="*/ 154 h 155"/>
                <a:gd name="T18" fmla="*/ 0 w 19"/>
                <a:gd name="T19" fmla="*/ 4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18" y="41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0" name="Freeform 278"/>
            <p:cNvSpPr>
              <a:spLocks noChangeArrowheads="1"/>
            </p:cNvSpPr>
            <p:nvPr/>
          </p:nvSpPr>
          <p:spPr bwMode="auto">
            <a:xfrm>
              <a:off x="3257356" y="3300621"/>
              <a:ext cx="41431" cy="49228"/>
            </a:xfrm>
            <a:custGeom>
              <a:avLst/>
              <a:gdLst>
                <a:gd name="T0" fmla="*/ 52 w 100"/>
                <a:gd name="T1" fmla="*/ 17 h 120"/>
                <a:gd name="T2" fmla="*/ 52 w 100"/>
                <a:gd name="T3" fmla="*/ 17 h 120"/>
                <a:gd name="T4" fmla="*/ 20 w 100"/>
                <a:gd name="T5" fmla="*/ 59 h 120"/>
                <a:gd name="T6" fmla="*/ 50 w 100"/>
                <a:gd name="T7" fmla="*/ 101 h 120"/>
                <a:gd name="T8" fmla="*/ 82 w 100"/>
                <a:gd name="T9" fmla="*/ 75 h 120"/>
                <a:gd name="T10" fmla="*/ 99 w 100"/>
                <a:gd name="T11" fmla="*/ 75 h 120"/>
                <a:gd name="T12" fmla="*/ 50 w 100"/>
                <a:gd name="T13" fmla="*/ 119 h 120"/>
                <a:gd name="T14" fmla="*/ 0 w 100"/>
                <a:gd name="T15" fmla="*/ 59 h 120"/>
                <a:gd name="T16" fmla="*/ 52 w 100"/>
                <a:gd name="T17" fmla="*/ 0 h 120"/>
                <a:gd name="T18" fmla="*/ 99 w 100"/>
                <a:gd name="T19" fmla="*/ 41 h 120"/>
                <a:gd name="T20" fmla="*/ 81 w 100"/>
                <a:gd name="T21" fmla="*/ 41 h 120"/>
                <a:gd name="T22" fmla="*/ 52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2" y="17"/>
                  </a:moveTo>
                  <a:lnTo>
                    <a:pt x="52" y="17"/>
                  </a:lnTo>
                  <a:cubicBezTo>
                    <a:pt x="32" y="17"/>
                    <a:pt x="20" y="31"/>
                    <a:pt x="20" y="59"/>
                  </a:cubicBezTo>
                  <a:cubicBezTo>
                    <a:pt x="20" y="87"/>
                    <a:pt x="32" y="101"/>
                    <a:pt x="50" y="101"/>
                  </a:cubicBezTo>
                  <a:cubicBezTo>
                    <a:pt x="68" y="101"/>
                    <a:pt x="79" y="93"/>
                    <a:pt x="82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9" y="119"/>
                    <a:pt x="50" y="119"/>
                  </a:cubicBezTo>
                  <a:cubicBezTo>
                    <a:pt x="19" y="119"/>
                    <a:pt x="0" y="97"/>
                    <a:pt x="0" y="59"/>
                  </a:cubicBezTo>
                  <a:cubicBezTo>
                    <a:pt x="0" y="22"/>
                    <a:pt x="20" y="0"/>
                    <a:pt x="52" y="0"/>
                  </a:cubicBezTo>
                  <a:cubicBezTo>
                    <a:pt x="81" y="0"/>
                    <a:pt x="98" y="16"/>
                    <a:pt x="99" y="41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79" y="25"/>
                    <a:pt x="69" y="17"/>
                    <a:pt x="52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1" name="Freeform 279"/>
            <p:cNvSpPr>
              <a:spLocks noChangeArrowheads="1"/>
            </p:cNvSpPr>
            <p:nvPr/>
          </p:nvSpPr>
          <p:spPr bwMode="auto">
            <a:xfrm>
              <a:off x="3305161" y="3300621"/>
              <a:ext cx="41431" cy="49228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9 w 101"/>
                <a:gd name="T15" fmla="*/ 65 h 120"/>
                <a:gd name="T16" fmla="*/ 51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0 w 101"/>
                <a:gd name="T27" fmla="*/ 17 h 120"/>
                <a:gd name="T28" fmla="*/ 19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0"/>
                    <a:pt x="100" y="56"/>
                  </a:cubicBezTo>
                  <a:cubicBezTo>
                    <a:pt x="100" y="59"/>
                    <a:pt x="100" y="63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1" y="102"/>
                    <a:pt x="51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7"/>
                    <a:pt x="50" y="17"/>
                  </a:cubicBezTo>
                  <a:cubicBezTo>
                    <a:pt x="32" y="17"/>
                    <a:pt x="21" y="28"/>
                    <a:pt x="19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2" name="Freeform 280"/>
            <p:cNvSpPr>
              <a:spLocks noChangeArrowheads="1"/>
            </p:cNvSpPr>
            <p:nvPr/>
          </p:nvSpPr>
          <p:spPr bwMode="auto">
            <a:xfrm>
              <a:off x="3378461" y="3284741"/>
              <a:ext cx="43025" cy="63521"/>
            </a:xfrm>
            <a:custGeom>
              <a:avLst/>
              <a:gdLst>
                <a:gd name="T0" fmla="*/ 0 w 103"/>
                <a:gd name="T1" fmla="*/ 148 h 151"/>
                <a:gd name="T2" fmla="*/ 0 w 103"/>
                <a:gd name="T3" fmla="*/ 148 h 151"/>
                <a:gd name="T4" fmla="*/ 47 w 103"/>
                <a:gd name="T5" fmla="*/ 83 h 151"/>
                <a:gd name="T6" fmla="*/ 59 w 103"/>
                <a:gd name="T7" fmla="*/ 76 h 151"/>
                <a:gd name="T8" fmla="*/ 81 w 103"/>
                <a:gd name="T9" fmla="*/ 44 h 151"/>
                <a:gd name="T10" fmla="*/ 52 w 103"/>
                <a:gd name="T11" fmla="*/ 17 h 151"/>
                <a:gd name="T12" fmla="*/ 23 w 103"/>
                <a:gd name="T13" fmla="*/ 52 h 151"/>
                <a:gd name="T14" fmla="*/ 23 w 103"/>
                <a:gd name="T15" fmla="*/ 54 h 151"/>
                <a:gd name="T16" fmla="*/ 3 w 103"/>
                <a:gd name="T17" fmla="*/ 54 h 151"/>
                <a:gd name="T18" fmla="*/ 3 w 103"/>
                <a:gd name="T19" fmla="*/ 51 h 151"/>
                <a:gd name="T20" fmla="*/ 53 w 103"/>
                <a:gd name="T21" fmla="*/ 0 h 151"/>
                <a:gd name="T22" fmla="*/ 102 w 103"/>
                <a:gd name="T23" fmla="*/ 45 h 151"/>
                <a:gd name="T24" fmla="*/ 69 w 103"/>
                <a:gd name="T25" fmla="*/ 91 h 151"/>
                <a:gd name="T26" fmla="*/ 57 w 103"/>
                <a:gd name="T27" fmla="*/ 98 h 151"/>
                <a:gd name="T28" fmla="*/ 21 w 103"/>
                <a:gd name="T29" fmla="*/ 131 h 151"/>
                <a:gd name="T30" fmla="*/ 102 w 103"/>
                <a:gd name="T31" fmla="*/ 131 h 151"/>
                <a:gd name="T32" fmla="*/ 102 w 103"/>
                <a:gd name="T33" fmla="*/ 150 h 151"/>
                <a:gd name="T34" fmla="*/ 0 w 103"/>
                <a:gd name="T35" fmla="*/ 150 h 151"/>
                <a:gd name="T36" fmla="*/ 0 w 103"/>
                <a:gd name="T37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51">
                  <a:moveTo>
                    <a:pt x="0" y="148"/>
                  </a:moveTo>
                  <a:lnTo>
                    <a:pt x="0" y="148"/>
                  </a:lnTo>
                  <a:cubicBezTo>
                    <a:pt x="0" y="117"/>
                    <a:pt x="14" y="100"/>
                    <a:pt x="47" y="83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74" y="67"/>
                    <a:pt x="81" y="58"/>
                    <a:pt x="81" y="44"/>
                  </a:cubicBezTo>
                  <a:cubicBezTo>
                    <a:pt x="81" y="28"/>
                    <a:pt x="69" y="17"/>
                    <a:pt x="52" y="17"/>
                  </a:cubicBezTo>
                  <a:cubicBezTo>
                    <a:pt x="34" y="17"/>
                    <a:pt x="23" y="30"/>
                    <a:pt x="23" y="52"/>
                  </a:cubicBezTo>
                  <a:cubicBezTo>
                    <a:pt x="23" y="53"/>
                    <a:pt x="23" y="53"/>
                    <a:pt x="2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1"/>
                  </a:cubicBezTo>
                  <a:cubicBezTo>
                    <a:pt x="3" y="20"/>
                    <a:pt x="23" y="0"/>
                    <a:pt x="53" y="0"/>
                  </a:cubicBezTo>
                  <a:cubicBezTo>
                    <a:pt x="82" y="0"/>
                    <a:pt x="102" y="17"/>
                    <a:pt x="102" y="45"/>
                  </a:cubicBezTo>
                  <a:cubicBezTo>
                    <a:pt x="102" y="64"/>
                    <a:pt x="91" y="80"/>
                    <a:pt x="69" y="91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7" y="108"/>
                    <a:pt x="25" y="116"/>
                    <a:pt x="21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50"/>
                    <a:pt x="102" y="150"/>
                    <a:pt x="102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407" name="Group 3192"/>
          <p:cNvGrpSpPr>
            <a:grpSpLocks/>
          </p:cNvGrpSpPr>
          <p:nvPr/>
        </p:nvGrpSpPr>
        <p:grpSpPr bwMode="auto">
          <a:xfrm>
            <a:off x="3194050" y="4235450"/>
            <a:ext cx="134938" cy="65088"/>
            <a:chOff x="3193606" y="4235429"/>
            <a:chExt cx="135246" cy="64844"/>
          </a:xfrm>
        </p:grpSpPr>
        <p:sp>
          <p:nvSpPr>
            <p:cNvPr id="3194" name="Freeform 281"/>
            <p:cNvSpPr>
              <a:spLocks noChangeArrowheads="1"/>
            </p:cNvSpPr>
            <p:nvPr/>
          </p:nvSpPr>
          <p:spPr bwMode="auto">
            <a:xfrm>
              <a:off x="3193606" y="4235429"/>
              <a:ext cx="9547" cy="64844"/>
            </a:xfrm>
            <a:custGeom>
              <a:avLst/>
              <a:gdLst>
                <a:gd name="T0" fmla="*/ 0 w 22"/>
                <a:gd name="T1" fmla="*/ 0 h 155"/>
                <a:gd name="T2" fmla="*/ 21 w 22"/>
                <a:gd name="T3" fmla="*/ 0 h 155"/>
                <a:gd name="T4" fmla="*/ 21 w 22"/>
                <a:gd name="T5" fmla="*/ 154 h 155"/>
                <a:gd name="T6" fmla="*/ 0 w 22"/>
                <a:gd name="T7" fmla="*/ 154 h 155"/>
                <a:gd name="T8" fmla="*/ 0 w 22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5">
                  <a:moveTo>
                    <a:pt x="0" y="0"/>
                  </a:moveTo>
                  <a:lnTo>
                    <a:pt x="21" y="0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5" name="Freeform 282"/>
            <p:cNvSpPr>
              <a:spLocks noChangeArrowheads="1"/>
            </p:cNvSpPr>
            <p:nvPr/>
          </p:nvSpPr>
          <p:spPr bwMode="auto">
            <a:xfrm>
              <a:off x="3215882" y="4235429"/>
              <a:ext cx="54098" cy="64844"/>
            </a:xfrm>
            <a:custGeom>
              <a:avLst/>
              <a:gdLst>
                <a:gd name="T0" fmla="*/ 0 w 126"/>
                <a:gd name="T1" fmla="*/ 0 h 155"/>
                <a:gd name="T2" fmla="*/ 0 w 126"/>
                <a:gd name="T3" fmla="*/ 0 h 155"/>
                <a:gd name="T4" fmla="*/ 59 w 126"/>
                <a:gd name="T5" fmla="*/ 0 h 155"/>
                <a:gd name="T6" fmla="*/ 125 w 126"/>
                <a:gd name="T7" fmla="*/ 75 h 155"/>
                <a:gd name="T8" fmla="*/ 58 w 126"/>
                <a:gd name="T9" fmla="*/ 154 h 155"/>
                <a:gd name="T10" fmla="*/ 0 w 126"/>
                <a:gd name="T11" fmla="*/ 154 h 155"/>
                <a:gd name="T12" fmla="*/ 0 w 126"/>
                <a:gd name="T13" fmla="*/ 0 h 155"/>
                <a:gd name="T14" fmla="*/ 21 w 126"/>
                <a:gd name="T15" fmla="*/ 18 h 155"/>
                <a:gd name="T16" fmla="*/ 21 w 126"/>
                <a:gd name="T17" fmla="*/ 18 h 155"/>
                <a:gd name="T18" fmla="*/ 21 w 126"/>
                <a:gd name="T19" fmla="*/ 135 h 155"/>
                <a:gd name="T20" fmla="*/ 58 w 126"/>
                <a:gd name="T21" fmla="*/ 135 h 155"/>
                <a:gd name="T22" fmla="*/ 103 w 126"/>
                <a:gd name="T23" fmla="*/ 76 h 155"/>
                <a:gd name="T24" fmla="*/ 58 w 126"/>
                <a:gd name="T25" fmla="*/ 18 h 155"/>
                <a:gd name="T26" fmla="*/ 21 w 126"/>
                <a:gd name="T27" fmla="*/ 1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55">
                  <a:moveTo>
                    <a:pt x="0" y="0"/>
                  </a:moveTo>
                  <a:lnTo>
                    <a:pt x="0" y="0"/>
                  </a:lnTo>
                  <a:cubicBezTo>
                    <a:pt x="59" y="0"/>
                    <a:pt x="59" y="0"/>
                    <a:pt x="59" y="0"/>
                  </a:cubicBezTo>
                  <a:cubicBezTo>
                    <a:pt x="101" y="0"/>
                    <a:pt x="125" y="27"/>
                    <a:pt x="125" y="75"/>
                  </a:cubicBezTo>
                  <a:cubicBezTo>
                    <a:pt x="125" y="125"/>
                    <a:pt x="100" y="154"/>
                    <a:pt x="58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21" y="18"/>
                  </a:moveTo>
                  <a:lnTo>
                    <a:pt x="21" y="18"/>
                  </a:lnTo>
                  <a:cubicBezTo>
                    <a:pt x="21" y="135"/>
                    <a:pt x="21" y="135"/>
                    <a:pt x="21" y="135"/>
                  </a:cubicBezTo>
                  <a:cubicBezTo>
                    <a:pt x="58" y="135"/>
                    <a:pt x="58" y="135"/>
                    <a:pt x="58" y="135"/>
                  </a:cubicBezTo>
                  <a:cubicBezTo>
                    <a:pt x="88" y="135"/>
                    <a:pt x="103" y="116"/>
                    <a:pt x="103" y="76"/>
                  </a:cubicBezTo>
                  <a:cubicBezTo>
                    <a:pt x="103" y="39"/>
                    <a:pt x="87" y="18"/>
                    <a:pt x="58" y="18"/>
                  </a:cubicBezTo>
                  <a:lnTo>
                    <a:pt x="21" y="1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6" name="Freeform 283"/>
            <p:cNvSpPr>
              <a:spLocks noChangeArrowheads="1"/>
            </p:cNvSpPr>
            <p:nvPr/>
          </p:nvSpPr>
          <p:spPr bwMode="auto">
            <a:xfrm>
              <a:off x="3306576" y="4237011"/>
              <a:ext cx="22276" cy="63262"/>
            </a:xfrm>
            <a:custGeom>
              <a:avLst/>
              <a:gdLst>
                <a:gd name="T0" fmla="*/ 34 w 55"/>
                <a:gd name="T1" fmla="*/ 44 h 150"/>
                <a:gd name="T2" fmla="*/ 34 w 55"/>
                <a:gd name="T3" fmla="*/ 44 h 150"/>
                <a:gd name="T4" fmla="*/ 0 w 55"/>
                <a:gd name="T5" fmla="*/ 44 h 150"/>
                <a:gd name="T6" fmla="*/ 0 w 55"/>
                <a:gd name="T7" fmla="*/ 28 h 150"/>
                <a:gd name="T8" fmla="*/ 39 w 55"/>
                <a:gd name="T9" fmla="*/ 0 h 150"/>
                <a:gd name="T10" fmla="*/ 54 w 55"/>
                <a:gd name="T11" fmla="*/ 0 h 150"/>
                <a:gd name="T12" fmla="*/ 54 w 55"/>
                <a:gd name="T13" fmla="*/ 149 h 150"/>
                <a:gd name="T14" fmla="*/ 34 w 55"/>
                <a:gd name="T15" fmla="*/ 149 h 150"/>
                <a:gd name="T16" fmla="*/ 34 w 55"/>
                <a:gd name="T17" fmla="*/ 4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0">
                  <a:moveTo>
                    <a:pt x="34" y="44"/>
                  </a:moveTo>
                  <a:lnTo>
                    <a:pt x="34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5" y="28"/>
                    <a:pt x="37" y="20"/>
                    <a:pt x="39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49"/>
                    <a:pt x="54" y="149"/>
                    <a:pt x="54" y="149"/>
                  </a:cubicBezTo>
                  <a:cubicBezTo>
                    <a:pt x="34" y="149"/>
                    <a:pt x="34" y="149"/>
                    <a:pt x="34" y="149"/>
                  </a:cubicBezTo>
                  <a:lnTo>
                    <a:pt x="34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408" name="Group 3196"/>
          <p:cNvGrpSpPr>
            <a:grpSpLocks/>
          </p:cNvGrpSpPr>
          <p:nvPr/>
        </p:nvGrpSpPr>
        <p:grpSpPr bwMode="auto">
          <a:xfrm>
            <a:off x="3128963" y="5186363"/>
            <a:ext cx="276225" cy="66675"/>
            <a:chOff x="3128763" y="5185854"/>
            <a:chExt cx="276049" cy="66697"/>
          </a:xfrm>
        </p:grpSpPr>
        <p:sp>
          <p:nvSpPr>
            <p:cNvPr id="3198" name="Freeform 284"/>
            <p:cNvSpPr>
              <a:spLocks noChangeArrowheads="1"/>
            </p:cNvSpPr>
            <p:nvPr/>
          </p:nvSpPr>
          <p:spPr bwMode="auto">
            <a:xfrm>
              <a:off x="3128763" y="5185854"/>
              <a:ext cx="52354" cy="65108"/>
            </a:xfrm>
            <a:custGeom>
              <a:avLst/>
              <a:gdLst>
                <a:gd name="T0" fmla="*/ 0 w 122"/>
                <a:gd name="T1" fmla="*/ 0 h 155"/>
                <a:gd name="T2" fmla="*/ 21 w 122"/>
                <a:gd name="T3" fmla="*/ 0 h 155"/>
                <a:gd name="T4" fmla="*/ 21 w 122"/>
                <a:gd name="T5" fmla="*/ 63 h 155"/>
                <a:gd name="T6" fmla="*/ 100 w 122"/>
                <a:gd name="T7" fmla="*/ 63 h 155"/>
                <a:gd name="T8" fmla="*/ 100 w 122"/>
                <a:gd name="T9" fmla="*/ 0 h 155"/>
                <a:gd name="T10" fmla="*/ 121 w 122"/>
                <a:gd name="T11" fmla="*/ 0 h 155"/>
                <a:gd name="T12" fmla="*/ 121 w 122"/>
                <a:gd name="T13" fmla="*/ 154 h 155"/>
                <a:gd name="T14" fmla="*/ 100 w 122"/>
                <a:gd name="T15" fmla="*/ 154 h 155"/>
                <a:gd name="T16" fmla="*/ 100 w 122"/>
                <a:gd name="T17" fmla="*/ 82 h 155"/>
                <a:gd name="T18" fmla="*/ 21 w 122"/>
                <a:gd name="T19" fmla="*/ 82 h 155"/>
                <a:gd name="T20" fmla="*/ 21 w 122"/>
                <a:gd name="T21" fmla="*/ 154 h 155"/>
                <a:gd name="T22" fmla="*/ 0 w 122"/>
                <a:gd name="T23" fmla="*/ 154 h 155"/>
                <a:gd name="T24" fmla="*/ 0 w 122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55">
                  <a:moveTo>
                    <a:pt x="0" y="0"/>
                  </a:moveTo>
                  <a:lnTo>
                    <a:pt x="21" y="0"/>
                  </a:lnTo>
                  <a:lnTo>
                    <a:pt x="21" y="63"/>
                  </a:lnTo>
                  <a:lnTo>
                    <a:pt x="100" y="63"/>
                  </a:lnTo>
                  <a:lnTo>
                    <a:pt x="100" y="0"/>
                  </a:lnTo>
                  <a:lnTo>
                    <a:pt x="121" y="0"/>
                  </a:lnTo>
                  <a:lnTo>
                    <a:pt x="121" y="154"/>
                  </a:lnTo>
                  <a:lnTo>
                    <a:pt x="100" y="154"/>
                  </a:lnTo>
                  <a:lnTo>
                    <a:pt x="100" y="82"/>
                  </a:lnTo>
                  <a:lnTo>
                    <a:pt x="21" y="82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19" name="Freeform 285"/>
            <p:cNvSpPr>
              <a:spLocks noChangeArrowheads="1"/>
            </p:cNvSpPr>
            <p:nvPr/>
          </p:nvSpPr>
          <p:spPr bwMode="auto">
            <a:xfrm>
              <a:off x="3190636" y="5201734"/>
              <a:ext cx="41249" cy="50817"/>
            </a:xfrm>
            <a:custGeom>
              <a:avLst/>
              <a:gdLst>
                <a:gd name="T0" fmla="*/ 99 w 101"/>
                <a:gd name="T1" fmla="*/ 80 h 121"/>
                <a:gd name="T2" fmla="*/ 99 w 101"/>
                <a:gd name="T3" fmla="*/ 80 h 121"/>
                <a:gd name="T4" fmla="*/ 50 w 101"/>
                <a:gd name="T5" fmla="*/ 120 h 121"/>
                <a:gd name="T6" fmla="*/ 0 w 101"/>
                <a:gd name="T7" fmla="*/ 61 h 121"/>
                <a:gd name="T8" fmla="*/ 50 w 101"/>
                <a:gd name="T9" fmla="*/ 0 h 121"/>
                <a:gd name="T10" fmla="*/ 100 w 101"/>
                <a:gd name="T11" fmla="*/ 57 h 121"/>
                <a:gd name="T12" fmla="*/ 100 w 101"/>
                <a:gd name="T13" fmla="*/ 66 h 121"/>
                <a:gd name="T14" fmla="*/ 20 w 101"/>
                <a:gd name="T15" fmla="*/ 66 h 121"/>
                <a:gd name="T16" fmla="*/ 52 w 101"/>
                <a:gd name="T17" fmla="*/ 102 h 121"/>
                <a:gd name="T18" fmla="*/ 80 w 101"/>
                <a:gd name="T19" fmla="*/ 80 h 121"/>
                <a:gd name="T20" fmla="*/ 99 w 101"/>
                <a:gd name="T21" fmla="*/ 80 h 121"/>
                <a:gd name="T22" fmla="*/ 81 w 101"/>
                <a:gd name="T23" fmla="*/ 50 h 121"/>
                <a:gd name="T24" fmla="*/ 81 w 101"/>
                <a:gd name="T25" fmla="*/ 50 h 121"/>
                <a:gd name="T26" fmla="*/ 51 w 101"/>
                <a:gd name="T27" fmla="*/ 17 h 121"/>
                <a:gd name="T28" fmla="*/ 20 w 101"/>
                <a:gd name="T29" fmla="*/ 50 h 121"/>
                <a:gd name="T30" fmla="*/ 81 w 101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1">
                  <a:moveTo>
                    <a:pt x="99" y="80"/>
                  </a:moveTo>
                  <a:lnTo>
                    <a:pt x="99" y="80"/>
                  </a:lnTo>
                  <a:cubicBezTo>
                    <a:pt x="95" y="104"/>
                    <a:pt x="76" y="120"/>
                    <a:pt x="50" y="120"/>
                  </a:cubicBezTo>
                  <a:cubicBezTo>
                    <a:pt x="20" y="120"/>
                    <a:pt x="0" y="98"/>
                    <a:pt x="0" y="61"/>
                  </a:cubicBezTo>
                  <a:cubicBezTo>
                    <a:pt x="0" y="23"/>
                    <a:pt x="20" y="0"/>
                    <a:pt x="50" y="0"/>
                  </a:cubicBezTo>
                  <a:cubicBezTo>
                    <a:pt x="82" y="0"/>
                    <a:pt x="100" y="21"/>
                    <a:pt x="100" y="57"/>
                  </a:cubicBezTo>
                  <a:cubicBezTo>
                    <a:pt x="100" y="60"/>
                    <a:pt x="100" y="62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90"/>
                    <a:pt x="32" y="102"/>
                    <a:pt x="52" y="102"/>
                  </a:cubicBezTo>
                  <a:cubicBezTo>
                    <a:pt x="67" y="102"/>
                    <a:pt x="77" y="95"/>
                    <a:pt x="80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0" y="29"/>
                    <a:pt x="70" y="17"/>
                    <a:pt x="51" y="17"/>
                  </a:cubicBezTo>
                  <a:cubicBezTo>
                    <a:pt x="32" y="17"/>
                    <a:pt x="21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20" name="Freeform 286"/>
            <p:cNvSpPr>
              <a:spLocks noChangeArrowheads="1"/>
            </p:cNvSpPr>
            <p:nvPr/>
          </p:nvSpPr>
          <p:spPr bwMode="auto">
            <a:xfrm>
              <a:off x="3239817" y="5201734"/>
              <a:ext cx="44422" cy="50817"/>
            </a:xfrm>
            <a:custGeom>
              <a:avLst/>
              <a:gdLst>
                <a:gd name="T0" fmla="*/ 36 w 106"/>
                <a:gd name="T1" fmla="*/ 120 h 121"/>
                <a:gd name="T2" fmla="*/ 36 w 106"/>
                <a:gd name="T3" fmla="*/ 120 h 121"/>
                <a:gd name="T4" fmla="*/ 0 w 106"/>
                <a:gd name="T5" fmla="*/ 85 h 121"/>
                <a:gd name="T6" fmla="*/ 37 w 106"/>
                <a:gd name="T7" fmla="*/ 51 h 121"/>
                <a:gd name="T8" fmla="*/ 68 w 106"/>
                <a:gd name="T9" fmla="*/ 47 h 121"/>
                <a:gd name="T10" fmla="*/ 74 w 106"/>
                <a:gd name="T11" fmla="*/ 34 h 121"/>
                <a:gd name="T12" fmla="*/ 49 w 106"/>
                <a:gd name="T13" fmla="*/ 17 h 121"/>
                <a:gd name="T14" fmla="*/ 23 w 106"/>
                <a:gd name="T15" fmla="*/ 37 h 121"/>
                <a:gd name="T16" fmla="*/ 5 w 106"/>
                <a:gd name="T17" fmla="*/ 37 h 121"/>
                <a:gd name="T18" fmla="*/ 5 w 106"/>
                <a:gd name="T19" fmla="*/ 37 h 121"/>
                <a:gd name="T20" fmla="*/ 49 w 106"/>
                <a:gd name="T21" fmla="*/ 0 h 121"/>
                <a:gd name="T22" fmla="*/ 92 w 106"/>
                <a:gd name="T23" fmla="*/ 35 h 121"/>
                <a:gd name="T24" fmla="*/ 92 w 106"/>
                <a:gd name="T25" fmla="*/ 91 h 121"/>
                <a:gd name="T26" fmla="*/ 100 w 106"/>
                <a:gd name="T27" fmla="*/ 102 h 121"/>
                <a:gd name="T28" fmla="*/ 105 w 106"/>
                <a:gd name="T29" fmla="*/ 102 h 121"/>
                <a:gd name="T30" fmla="*/ 105 w 106"/>
                <a:gd name="T31" fmla="*/ 117 h 121"/>
                <a:gd name="T32" fmla="*/ 94 w 106"/>
                <a:gd name="T33" fmla="*/ 118 h 121"/>
                <a:gd name="T34" fmla="*/ 75 w 106"/>
                <a:gd name="T35" fmla="*/ 101 h 121"/>
                <a:gd name="T36" fmla="*/ 75 w 106"/>
                <a:gd name="T37" fmla="*/ 101 h 121"/>
                <a:gd name="T38" fmla="*/ 36 w 106"/>
                <a:gd name="T39" fmla="*/ 120 h 121"/>
                <a:gd name="T40" fmla="*/ 38 w 106"/>
                <a:gd name="T41" fmla="*/ 67 h 121"/>
                <a:gd name="T42" fmla="*/ 38 w 106"/>
                <a:gd name="T43" fmla="*/ 67 h 121"/>
                <a:gd name="T44" fmla="*/ 18 w 106"/>
                <a:gd name="T45" fmla="*/ 85 h 121"/>
                <a:gd name="T46" fmla="*/ 39 w 106"/>
                <a:gd name="T47" fmla="*/ 103 h 121"/>
                <a:gd name="T48" fmla="*/ 74 w 106"/>
                <a:gd name="T49" fmla="*/ 76 h 121"/>
                <a:gd name="T50" fmla="*/ 74 w 106"/>
                <a:gd name="T51" fmla="*/ 59 h 121"/>
                <a:gd name="T52" fmla="*/ 38 w 106"/>
                <a:gd name="T53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1">
                  <a:moveTo>
                    <a:pt x="36" y="120"/>
                  </a:moveTo>
                  <a:lnTo>
                    <a:pt x="36" y="120"/>
                  </a:lnTo>
                  <a:cubicBezTo>
                    <a:pt x="12" y="120"/>
                    <a:pt x="0" y="106"/>
                    <a:pt x="0" y="85"/>
                  </a:cubicBezTo>
                  <a:cubicBezTo>
                    <a:pt x="0" y="66"/>
                    <a:pt x="12" y="54"/>
                    <a:pt x="37" y="51"/>
                  </a:cubicBezTo>
                  <a:cubicBezTo>
                    <a:pt x="53" y="49"/>
                    <a:pt x="63" y="48"/>
                    <a:pt x="68" y="47"/>
                  </a:cubicBezTo>
                  <a:cubicBezTo>
                    <a:pt x="74" y="45"/>
                    <a:pt x="74" y="42"/>
                    <a:pt x="74" y="34"/>
                  </a:cubicBezTo>
                  <a:cubicBezTo>
                    <a:pt x="74" y="23"/>
                    <a:pt x="65" y="17"/>
                    <a:pt x="49" y="17"/>
                  </a:cubicBezTo>
                  <a:cubicBezTo>
                    <a:pt x="31" y="17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5"/>
                    <a:pt x="21" y="0"/>
                    <a:pt x="49" y="0"/>
                  </a:cubicBezTo>
                  <a:cubicBezTo>
                    <a:pt x="79" y="0"/>
                    <a:pt x="92" y="11"/>
                    <a:pt x="92" y="35"/>
                  </a:cubicBezTo>
                  <a:cubicBezTo>
                    <a:pt x="92" y="91"/>
                    <a:pt x="92" y="91"/>
                    <a:pt x="92" y="91"/>
                  </a:cubicBezTo>
                  <a:cubicBezTo>
                    <a:pt x="92" y="99"/>
                    <a:pt x="93" y="102"/>
                    <a:pt x="100" y="102"/>
                  </a:cubicBezTo>
                  <a:cubicBezTo>
                    <a:pt x="102" y="102"/>
                    <a:pt x="103" y="102"/>
                    <a:pt x="105" y="102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1" y="118"/>
                    <a:pt x="97" y="118"/>
                    <a:pt x="94" y="118"/>
                  </a:cubicBezTo>
                  <a:cubicBezTo>
                    <a:pt x="81" y="118"/>
                    <a:pt x="75" y="112"/>
                    <a:pt x="75" y="101"/>
                  </a:cubicBezTo>
                  <a:lnTo>
                    <a:pt x="75" y="101"/>
                  </a:lnTo>
                  <a:cubicBezTo>
                    <a:pt x="63" y="113"/>
                    <a:pt x="51" y="120"/>
                    <a:pt x="36" y="120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18" y="74"/>
                    <a:pt x="18" y="85"/>
                  </a:cubicBezTo>
                  <a:cubicBezTo>
                    <a:pt x="18" y="97"/>
                    <a:pt x="26" y="103"/>
                    <a:pt x="39" y="103"/>
                  </a:cubicBezTo>
                  <a:cubicBezTo>
                    <a:pt x="59" y="103"/>
                    <a:pt x="74" y="92"/>
                    <a:pt x="74" y="76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3" y="65"/>
                    <a:pt x="52" y="65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21" name="Freeform 287"/>
            <p:cNvSpPr>
              <a:spLocks noChangeArrowheads="1"/>
            </p:cNvSpPr>
            <p:nvPr/>
          </p:nvSpPr>
          <p:spPr bwMode="auto">
            <a:xfrm>
              <a:off x="3287412" y="5185854"/>
              <a:ext cx="44422" cy="66697"/>
            </a:xfrm>
            <a:custGeom>
              <a:avLst/>
              <a:gdLst>
                <a:gd name="T0" fmla="*/ 103 w 104"/>
                <a:gd name="T1" fmla="*/ 154 h 159"/>
                <a:gd name="T2" fmla="*/ 103 w 104"/>
                <a:gd name="T3" fmla="*/ 154 h 159"/>
                <a:gd name="T4" fmla="*/ 86 w 104"/>
                <a:gd name="T5" fmla="*/ 154 h 159"/>
                <a:gd name="T6" fmla="*/ 86 w 104"/>
                <a:gd name="T7" fmla="*/ 140 h 159"/>
                <a:gd name="T8" fmla="*/ 49 w 104"/>
                <a:gd name="T9" fmla="*/ 158 h 159"/>
                <a:gd name="T10" fmla="*/ 0 w 104"/>
                <a:gd name="T11" fmla="*/ 98 h 159"/>
                <a:gd name="T12" fmla="*/ 49 w 104"/>
                <a:gd name="T13" fmla="*/ 38 h 159"/>
                <a:gd name="T14" fmla="*/ 86 w 104"/>
                <a:gd name="T15" fmla="*/ 56 h 159"/>
                <a:gd name="T16" fmla="*/ 86 w 104"/>
                <a:gd name="T17" fmla="*/ 0 h 159"/>
                <a:gd name="T18" fmla="*/ 103 w 104"/>
                <a:gd name="T19" fmla="*/ 0 h 159"/>
                <a:gd name="T20" fmla="*/ 103 w 104"/>
                <a:gd name="T21" fmla="*/ 154 h 159"/>
                <a:gd name="T22" fmla="*/ 53 w 104"/>
                <a:gd name="T23" fmla="*/ 56 h 159"/>
                <a:gd name="T24" fmla="*/ 53 w 104"/>
                <a:gd name="T25" fmla="*/ 56 h 159"/>
                <a:gd name="T26" fmla="*/ 20 w 104"/>
                <a:gd name="T27" fmla="*/ 99 h 159"/>
                <a:gd name="T28" fmla="*/ 53 w 104"/>
                <a:gd name="T29" fmla="*/ 141 h 159"/>
                <a:gd name="T30" fmla="*/ 87 w 104"/>
                <a:gd name="T31" fmla="*/ 97 h 159"/>
                <a:gd name="T32" fmla="*/ 53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4"/>
                  </a:moveTo>
                  <a:lnTo>
                    <a:pt x="103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76" y="151"/>
                    <a:pt x="64" y="158"/>
                    <a:pt x="49" y="158"/>
                  </a:cubicBezTo>
                  <a:cubicBezTo>
                    <a:pt x="20" y="158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7" y="44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3" y="56"/>
                  </a:moveTo>
                  <a:lnTo>
                    <a:pt x="53" y="56"/>
                  </a:lnTo>
                  <a:cubicBezTo>
                    <a:pt x="32" y="56"/>
                    <a:pt x="20" y="70"/>
                    <a:pt x="20" y="99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7" y="125"/>
                    <a:pt x="87" y="97"/>
                  </a:cubicBezTo>
                  <a:cubicBezTo>
                    <a:pt x="87" y="69"/>
                    <a:pt x="75" y="56"/>
                    <a:pt x="53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22" name="Freeform 288"/>
            <p:cNvSpPr>
              <a:spLocks noChangeArrowheads="1"/>
            </p:cNvSpPr>
            <p:nvPr/>
          </p:nvSpPr>
          <p:spPr bwMode="auto">
            <a:xfrm>
              <a:off x="3365149" y="5185854"/>
              <a:ext cx="39663" cy="66697"/>
            </a:xfrm>
            <a:custGeom>
              <a:avLst/>
              <a:gdLst>
                <a:gd name="T0" fmla="*/ 34 w 92"/>
                <a:gd name="T1" fmla="*/ 112 h 159"/>
                <a:gd name="T2" fmla="*/ 34 w 92"/>
                <a:gd name="T3" fmla="*/ 112 h 159"/>
                <a:gd name="T4" fmla="*/ 51 w 92"/>
                <a:gd name="T5" fmla="*/ 74 h 159"/>
                <a:gd name="T6" fmla="*/ 59 w 92"/>
                <a:gd name="T7" fmla="*/ 66 h 159"/>
                <a:gd name="T8" fmla="*/ 70 w 92"/>
                <a:gd name="T9" fmla="*/ 40 h 159"/>
                <a:gd name="T10" fmla="*/ 46 w 92"/>
                <a:gd name="T11" fmla="*/ 17 h 159"/>
                <a:gd name="T12" fmla="*/ 17 w 92"/>
                <a:gd name="T13" fmla="*/ 50 h 159"/>
                <a:gd name="T14" fmla="*/ 0 w 92"/>
                <a:gd name="T15" fmla="*/ 50 h 159"/>
                <a:gd name="T16" fmla="*/ 0 w 92"/>
                <a:gd name="T17" fmla="*/ 48 h 159"/>
                <a:gd name="T18" fmla="*/ 47 w 92"/>
                <a:gd name="T19" fmla="*/ 0 h 159"/>
                <a:gd name="T20" fmla="*/ 91 w 92"/>
                <a:gd name="T21" fmla="*/ 40 h 159"/>
                <a:gd name="T22" fmla="*/ 76 w 92"/>
                <a:gd name="T23" fmla="*/ 74 h 159"/>
                <a:gd name="T24" fmla="*/ 66 w 92"/>
                <a:gd name="T25" fmla="*/ 83 h 159"/>
                <a:gd name="T26" fmla="*/ 53 w 92"/>
                <a:gd name="T27" fmla="*/ 112 h 159"/>
                <a:gd name="T28" fmla="*/ 54 w 92"/>
                <a:gd name="T29" fmla="*/ 117 h 159"/>
                <a:gd name="T30" fmla="*/ 35 w 92"/>
                <a:gd name="T31" fmla="*/ 117 h 159"/>
                <a:gd name="T32" fmla="*/ 34 w 92"/>
                <a:gd name="T33" fmla="*/ 112 h 159"/>
                <a:gd name="T34" fmla="*/ 34 w 92"/>
                <a:gd name="T35" fmla="*/ 135 h 159"/>
                <a:gd name="T36" fmla="*/ 34 w 92"/>
                <a:gd name="T37" fmla="*/ 135 h 159"/>
                <a:gd name="T38" fmla="*/ 55 w 92"/>
                <a:gd name="T39" fmla="*/ 135 h 159"/>
                <a:gd name="T40" fmla="*/ 55 w 92"/>
                <a:gd name="T41" fmla="*/ 158 h 159"/>
                <a:gd name="T42" fmla="*/ 34 w 92"/>
                <a:gd name="T43" fmla="*/ 158 h 159"/>
                <a:gd name="T44" fmla="*/ 34 w 92"/>
                <a:gd name="T45" fmla="*/ 13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59">
                  <a:moveTo>
                    <a:pt x="34" y="112"/>
                  </a:moveTo>
                  <a:lnTo>
                    <a:pt x="34" y="112"/>
                  </a:lnTo>
                  <a:cubicBezTo>
                    <a:pt x="34" y="96"/>
                    <a:pt x="40" y="86"/>
                    <a:pt x="51" y="74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67" y="58"/>
                    <a:pt x="70" y="50"/>
                    <a:pt x="70" y="40"/>
                  </a:cubicBezTo>
                  <a:cubicBezTo>
                    <a:pt x="70" y="26"/>
                    <a:pt x="61" y="17"/>
                    <a:pt x="46" y="17"/>
                  </a:cubicBezTo>
                  <a:cubicBezTo>
                    <a:pt x="28" y="17"/>
                    <a:pt x="18" y="28"/>
                    <a:pt x="17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18"/>
                    <a:pt x="16" y="0"/>
                    <a:pt x="47" y="0"/>
                  </a:cubicBezTo>
                  <a:cubicBezTo>
                    <a:pt x="74" y="0"/>
                    <a:pt x="91" y="16"/>
                    <a:pt x="91" y="40"/>
                  </a:cubicBezTo>
                  <a:cubicBezTo>
                    <a:pt x="91" y="53"/>
                    <a:pt x="86" y="65"/>
                    <a:pt x="76" y="74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58" y="92"/>
                    <a:pt x="53" y="98"/>
                    <a:pt x="53" y="112"/>
                  </a:cubicBezTo>
                  <a:cubicBezTo>
                    <a:pt x="53" y="113"/>
                    <a:pt x="53" y="115"/>
                    <a:pt x="54" y="117"/>
                  </a:cubicBezTo>
                  <a:cubicBezTo>
                    <a:pt x="35" y="117"/>
                    <a:pt x="35" y="117"/>
                    <a:pt x="35" y="117"/>
                  </a:cubicBezTo>
                  <a:cubicBezTo>
                    <a:pt x="35" y="115"/>
                    <a:pt x="34" y="114"/>
                    <a:pt x="34" y="112"/>
                  </a:cubicBezTo>
                  <a:close/>
                  <a:moveTo>
                    <a:pt x="34" y="135"/>
                  </a:moveTo>
                  <a:lnTo>
                    <a:pt x="34" y="135"/>
                  </a:lnTo>
                  <a:cubicBezTo>
                    <a:pt x="55" y="135"/>
                    <a:pt x="55" y="135"/>
                    <a:pt x="55" y="135"/>
                  </a:cubicBezTo>
                  <a:cubicBezTo>
                    <a:pt x="55" y="158"/>
                    <a:pt x="55" y="158"/>
                    <a:pt x="55" y="158"/>
                  </a:cubicBezTo>
                  <a:cubicBezTo>
                    <a:pt x="34" y="158"/>
                    <a:pt x="34" y="158"/>
                    <a:pt x="34" y="158"/>
                  </a:cubicBezTo>
                  <a:lnTo>
                    <a:pt x="34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409" name="Group 3322"/>
          <p:cNvGrpSpPr>
            <a:grpSpLocks/>
          </p:cNvGrpSpPr>
          <p:nvPr/>
        </p:nvGrpSpPr>
        <p:grpSpPr bwMode="auto">
          <a:xfrm>
            <a:off x="7473950" y="2330450"/>
            <a:ext cx="268288" cy="66675"/>
            <a:chOff x="7473295" y="2330875"/>
            <a:chExt cx="268639" cy="66697"/>
          </a:xfrm>
        </p:grpSpPr>
        <p:sp>
          <p:nvSpPr>
            <p:cNvPr id="3324" name="Freeform 289"/>
            <p:cNvSpPr>
              <a:spLocks noChangeArrowheads="1"/>
            </p:cNvSpPr>
            <p:nvPr/>
          </p:nvSpPr>
          <p:spPr bwMode="auto">
            <a:xfrm>
              <a:off x="7473295" y="2330875"/>
              <a:ext cx="46098" cy="65109"/>
            </a:xfrm>
            <a:custGeom>
              <a:avLst/>
              <a:gdLst>
                <a:gd name="T0" fmla="*/ 0 w 111"/>
                <a:gd name="T1" fmla="*/ 0 h 154"/>
                <a:gd name="T2" fmla="*/ 0 w 111"/>
                <a:gd name="T3" fmla="*/ 0 h 154"/>
                <a:gd name="T4" fmla="*/ 51 w 111"/>
                <a:gd name="T5" fmla="*/ 0 h 154"/>
                <a:gd name="T6" fmla="*/ 57 w 111"/>
                <a:gd name="T7" fmla="*/ 0 h 154"/>
                <a:gd name="T8" fmla="*/ 90 w 111"/>
                <a:gd name="T9" fmla="*/ 5 h 154"/>
                <a:gd name="T10" fmla="*/ 110 w 111"/>
                <a:gd name="T11" fmla="*/ 44 h 154"/>
                <a:gd name="T12" fmla="*/ 90 w 111"/>
                <a:gd name="T13" fmla="*/ 82 h 154"/>
                <a:gd name="T14" fmla="*/ 53 w 111"/>
                <a:gd name="T15" fmla="*/ 89 h 154"/>
                <a:gd name="T16" fmla="*/ 21 w 111"/>
                <a:gd name="T17" fmla="*/ 89 h 154"/>
                <a:gd name="T18" fmla="*/ 21 w 111"/>
                <a:gd name="T19" fmla="*/ 153 h 154"/>
                <a:gd name="T20" fmla="*/ 0 w 111"/>
                <a:gd name="T21" fmla="*/ 153 h 154"/>
                <a:gd name="T22" fmla="*/ 0 w 111"/>
                <a:gd name="T23" fmla="*/ 0 h 154"/>
                <a:gd name="T24" fmla="*/ 56 w 111"/>
                <a:gd name="T25" fmla="*/ 70 h 154"/>
                <a:gd name="T26" fmla="*/ 56 w 111"/>
                <a:gd name="T27" fmla="*/ 70 h 154"/>
                <a:gd name="T28" fmla="*/ 88 w 111"/>
                <a:gd name="T29" fmla="*/ 44 h 154"/>
                <a:gd name="T30" fmla="*/ 57 w 111"/>
                <a:gd name="T31" fmla="*/ 19 h 154"/>
                <a:gd name="T32" fmla="*/ 21 w 111"/>
                <a:gd name="T33" fmla="*/ 19 h 154"/>
                <a:gd name="T34" fmla="*/ 21 w 111"/>
                <a:gd name="T35" fmla="*/ 70 h 154"/>
                <a:gd name="T36" fmla="*/ 56 w 111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70" y="0"/>
                    <a:pt x="81" y="0"/>
                    <a:pt x="90" y="5"/>
                  </a:cubicBezTo>
                  <a:cubicBezTo>
                    <a:pt x="103" y="13"/>
                    <a:pt x="110" y="26"/>
                    <a:pt x="110" y="44"/>
                  </a:cubicBezTo>
                  <a:cubicBezTo>
                    <a:pt x="110" y="62"/>
                    <a:pt x="103" y="75"/>
                    <a:pt x="90" y="82"/>
                  </a:cubicBezTo>
                  <a:cubicBezTo>
                    <a:pt x="80" y="89"/>
                    <a:pt x="68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9" y="70"/>
                    <a:pt x="88" y="65"/>
                    <a:pt x="88" y="44"/>
                  </a:cubicBezTo>
                  <a:cubicBezTo>
                    <a:pt x="88" y="25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25" name="Freeform 290"/>
            <p:cNvSpPr>
              <a:spLocks noChangeArrowheads="1"/>
            </p:cNvSpPr>
            <p:nvPr/>
          </p:nvSpPr>
          <p:spPr bwMode="auto">
            <a:xfrm>
              <a:off x="7525752" y="2348344"/>
              <a:ext cx="41329" cy="49228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18 w 101"/>
                <a:gd name="T15" fmla="*/ 64 h 119"/>
                <a:gd name="T16" fmla="*/ 51 w 101"/>
                <a:gd name="T17" fmla="*/ 101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49 h 119"/>
                <a:gd name="T24" fmla="*/ 80 w 101"/>
                <a:gd name="T25" fmla="*/ 49 h 119"/>
                <a:gd name="T26" fmla="*/ 50 w 101"/>
                <a:gd name="T27" fmla="*/ 16 h 119"/>
                <a:gd name="T28" fmla="*/ 18 w 101"/>
                <a:gd name="T29" fmla="*/ 49 h 119"/>
                <a:gd name="T30" fmla="*/ 80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4" y="103"/>
                    <a:pt x="76" y="118"/>
                    <a:pt x="50" y="118"/>
                  </a:cubicBezTo>
                  <a:cubicBezTo>
                    <a:pt x="18" y="118"/>
                    <a:pt x="0" y="97"/>
                    <a:pt x="0" y="60"/>
                  </a:cubicBezTo>
                  <a:cubicBezTo>
                    <a:pt x="0" y="22"/>
                    <a:pt x="18" y="0"/>
                    <a:pt x="50" y="0"/>
                  </a:cubicBezTo>
                  <a:cubicBezTo>
                    <a:pt x="81" y="0"/>
                    <a:pt x="100" y="19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9" y="88"/>
                    <a:pt x="31" y="101"/>
                    <a:pt x="51" y="101"/>
                  </a:cubicBezTo>
                  <a:cubicBezTo>
                    <a:pt x="66" y="101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69" y="16"/>
                    <a:pt x="50" y="16"/>
                  </a:cubicBezTo>
                  <a:cubicBezTo>
                    <a:pt x="32" y="16"/>
                    <a:pt x="20" y="27"/>
                    <a:pt x="18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26" name="Freeform 291"/>
            <p:cNvSpPr>
              <a:spLocks noChangeArrowheads="1"/>
            </p:cNvSpPr>
            <p:nvPr/>
          </p:nvSpPr>
          <p:spPr bwMode="auto">
            <a:xfrm>
              <a:off x="7575028" y="2348344"/>
              <a:ext cx="23844" cy="47641"/>
            </a:xfrm>
            <a:custGeom>
              <a:avLst/>
              <a:gdLst>
                <a:gd name="T0" fmla="*/ 0 w 56"/>
                <a:gd name="T1" fmla="*/ 2 h 114"/>
                <a:gd name="T2" fmla="*/ 0 w 56"/>
                <a:gd name="T3" fmla="*/ 2 h 114"/>
                <a:gd name="T4" fmla="*/ 18 w 56"/>
                <a:gd name="T5" fmla="*/ 2 h 114"/>
                <a:gd name="T6" fmla="*/ 18 w 56"/>
                <a:gd name="T7" fmla="*/ 22 h 114"/>
                <a:gd name="T8" fmla="*/ 49 w 56"/>
                <a:gd name="T9" fmla="*/ 0 h 114"/>
                <a:gd name="T10" fmla="*/ 55 w 56"/>
                <a:gd name="T11" fmla="*/ 0 h 114"/>
                <a:gd name="T12" fmla="*/ 55 w 56"/>
                <a:gd name="T13" fmla="*/ 20 h 114"/>
                <a:gd name="T14" fmla="*/ 50 w 56"/>
                <a:gd name="T15" fmla="*/ 20 h 114"/>
                <a:gd name="T16" fmla="*/ 19 w 56"/>
                <a:gd name="T17" fmla="*/ 52 h 114"/>
                <a:gd name="T18" fmla="*/ 19 w 56"/>
                <a:gd name="T19" fmla="*/ 113 h 114"/>
                <a:gd name="T20" fmla="*/ 0 w 56"/>
                <a:gd name="T21" fmla="*/ 113 h 114"/>
                <a:gd name="T22" fmla="*/ 0 w 56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5" y="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30" y="20"/>
                    <a:pt x="19" y="30"/>
                    <a:pt x="19" y="52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27" name="Freeform 292"/>
            <p:cNvSpPr>
              <a:spLocks noChangeArrowheads="1"/>
            </p:cNvSpPr>
            <p:nvPr/>
          </p:nvSpPr>
          <p:spPr bwMode="auto">
            <a:xfrm>
              <a:off x="7600461" y="2348344"/>
              <a:ext cx="39740" cy="49228"/>
            </a:xfrm>
            <a:custGeom>
              <a:avLst/>
              <a:gdLst>
                <a:gd name="T0" fmla="*/ 18 w 92"/>
                <a:gd name="T1" fmla="*/ 78 h 119"/>
                <a:gd name="T2" fmla="*/ 18 w 92"/>
                <a:gd name="T3" fmla="*/ 78 h 119"/>
                <a:gd name="T4" fmla="*/ 46 w 92"/>
                <a:gd name="T5" fmla="*/ 102 h 119"/>
                <a:gd name="T6" fmla="*/ 72 w 92"/>
                <a:gd name="T7" fmla="*/ 84 h 119"/>
                <a:gd name="T8" fmla="*/ 55 w 92"/>
                <a:gd name="T9" fmla="*/ 68 h 119"/>
                <a:gd name="T10" fmla="*/ 34 w 92"/>
                <a:gd name="T11" fmla="*/ 63 h 119"/>
                <a:gd name="T12" fmla="*/ 3 w 92"/>
                <a:gd name="T13" fmla="*/ 32 h 119"/>
                <a:gd name="T14" fmla="*/ 45 w 92"/>
                <a:gd name="T15" fmla="*/ 0 h 119"/>
                <a:gd name="T16" fmla="*/ 88 w 92"/>
                <a:gd name="T17" fmla="*/ 34 h 119"/>
                <a:gd name="T18" fmla="*/ 88 w 92"/>
                <a:gd name="T19" fmla="*/ 34 h 119"/>
                <a:gd name="T20" fmla="*/ 70 w 92"/>
                <a:gd name="T21" fmla="*/ 34 h 119"/>
                <a:gd name="T22" fmla="*/ 45 w 92"/>
                <a:gd name="T23" fmla="*/ 15 h 119"/>
                <a:gd name="T24" fmla="*/ 22 w 92"/>
                <a:gd name="T25" fmla="*/ 31 h 119"/>
                <a:gd name="T26" fmla="*/ 38 w 92"/>
                <a:gd name="T27" fmla="*/ 44 h 119"/>
                <a:gd name="T28" fmla="*/ 57 w 92"/>
                <a:gd name="T29" fmla="*/ 50 h 119"/>
                <a:gd name="T30" fmla="*/ 91 w 92"/>
                <a:gd name="T31" fmla="*/ 81 h 119"/>
                <a:gd name="T32" fmla="*/ 45 w 92"/>
                <a:gd name="T33" fmla="*/ 118 h 119"/>
                <a:gd name="T34" fmla="*/ 0 w 92"/>
                <a:gd name="T35" fmla="*/ 78 h 119"/>
                <a:gd name="T36" fmla="*/ 18 w 92"/>
                <a:gd name="T37" fmla="*/ 7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8"/>
                  </a:moveTo>
                  <a:lnTo>
                    <a:pt x="18" y="78"/>
                  </a:lnTo>
                  <a:cubicBezTo>
                    <a:pt x="19" y="93"/>
                    <a:pt x="29" y="102"/>
                    <a:pt x="46" y="102"/>
                  </a:cubicBezTo>
                  <a:cubicBezTo>
                    <a:pt x="62" y="102"/>
                    <a:pt x="72" y="94"/>
                    <a:pt x="72" y="84"/>
                  </a:cubicBezTo>
                  <a:cubicBezTo>
                    <a:pt x="72" y="75"/>
                    <a:pt x="67" y="72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2"/>
                    <a:pt x="18" y="0"/>
                    <a:pt x="45" y="0"/>
                  </a:cubicBezTo>
                  <a:cubicBezTo>
                    <a:pt x="71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9" y="23"/>
                    <a:pt x="59" y="15"/>
                    <a:pt x="45" y="15"/>
                  </a:cubicBezTo>
                  <a:cubicBezTo>
                    <a:pt x="29" y="15"/>
                    <a:pt x="22" y="21"/>
                    <a:pt x="22" y="31"/>
                  </a:cubicBezTo>
                  <a:cubicBezTo>
                    <a:pt x="22" y="39"/>
                    <a:pt x="27" y="42"/>
                    <a:pt x="38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1"/>
                    <a:pt x="91" y="81"/>
                  </a:cubicBezTo>
                  <a:cubicBezTo>
                    <a:pt x="91" y="104"/>
                    <a:pt x="74" y="118"/>
                    <a:pt x="45" y="118"/>
                  </a:cubicBezTo>
                  <a:cubicBezTo>
                    <a:pt x="16" y="118"/>
                    <a:pt x="0" y="104"/>
                    <a:pt x="0" y="78"/>
                  </a:cubicBezTo>
                  <a:lnTo>
                    <a:pt x="18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28" name="Freeform 293"/>
            <p:cNvSpPr>
              <a:spLocks noChangeArrowheads="1"/>
            </p:cNvSpPr>
            <p:nvPr/>
          </p:nvSpPr>
          <p:spPr bwMode="auto">
            <a:xfrm>
              <a:off x="7648148" y="2348344"/>
              <a:ext cx="44508" cy="49228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8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1"/>
                    <a:pt x="107" y="59"/>
                  </a:cubicBezTo>
                  <a:cubicBezTo>
                    <a:pt x="107" y="97"/>
                    <a:pt x="88" y="118"/>
                    <a:pt x="54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6"/>
                    <a:pt x="88" y="59"/>
                  </a:cubicBezTo>
                  <a:cubicBezTo>
                    <a:pt x="88" y="31"/>
                    <a:pt x="76" y="16"/>
                    <a:pt x="54" y="16"/>
                  </a:cubicBezTo>
                  <a:cubicBezTo>
                    <a:pt x="31" y="16"/>
                    <a:pt x="20" y="31"/>
                    <a:pt x="20" y="59"/>
                  </a:cubicBezTo>
                  <a:cubicBezTo>
                    <a:pt x="20" y="86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29" name="Freeform 294"/>
            <p:cNvSpPr>
              <a:spLocks noChangeArrowheads="1"/>
            </p:cNvSpPr>
            <p:nvPr/>
          </p:nvSpPr>
          <p:spPr bwMode="auto">
            <a:xfrm>
              <a:off x="7700605" y="2348344"/>
              <a:ext cx="41329" cy="47641"/>
            </a:xfrm>
            <a:custGeom>
              <a:avLst/>
              <a:gdLst>
                <a:gd name="T0" fmla="*/ 74 w 95"/>
                <a:gd name="T1" fmla="*/ 45 h 115"/>
                <a:gd name="T2" fmla="*/ 74 w 95"/>
                <a:gd name="T3" fmla="*/ 45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19 h 115"/>
                <a:gd name="T18" fmla="*/ 54 w 95"/>
                <a:gd name="T19" fmla="*/ 0 h 115"/>
                <a:gd name="T20" fmla="*/ 89 w 95"/>
                <a:gd name="T21" fmla="*/ 15 h 115"/>
                <a:gd name="T22" fmla="*/ 94 w 95"/>
                <a:gd name="T23" fmla="*/ 42 h 115"/>
                <a:gd name="T24" fmla="*/ 94 w 95"/>
                <a:gd name="T25" fmla="*/ 48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2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4" y="23"/>
                    <a:pt x="94" y="31"/>
                    <a:pt x="94" y="42"/>
                  </a:cubicBezTo>
                  <a:cubicBezTo>
                    <a:pt x="94" y="43"/>
                    <a:pt x="94" y="45"/>
                    <a:pt x="94" y="48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410" name="Group 3329"/>
          <p:cNvGrpSpPr>
            <a:grpSpLocks/>
          </p:cNvGrpSpPr>
          <p:nvPr/>
        </p:nvGrpSpPr>
        <p:grpSpPr bwMode="auto">
          <a:xfrm>
            <a:off x="7510463" y="3282950"/>
            <a:ext cx="198437" cy="65088"/>
            <a:chOff x="7510348" y="3283152"/>
            <a:chExt cx="198238" cy="64845"/>
          </a:xfrm>
        </p:grpSpPr>
        <p:sp>
          <p:nvSpPr>
            <p:cNvPr id="3331" name="Freeform 295"/>
            <p:cNvSpPr>
              <a:spLocks noChangeArrowheads="1"/>
            </p:cNvSpPr>
            <p:nvPr/>
          </p:nvSpPr>
          <p:spPr bwMode="auto">
            <a:xfrm>
              <a:off x="7510348" y="3283152"/>
              <a:ext cx="45991" cy="64845"/>
            </a:xfrm>
            <a:custGeom>
              <a:avLst/>
              <a:gdLst>
                <a:gd name="T0" fmla="*/ 0 w 112"/>
                <a:gd name="T1" fmla="*/ 0 h 155"/>
                <a:gd name="T2" fmla="*/ 0 w 112"/>
                <a:gd name="T3" fmla="*/ 0 h 155"/>
                <a:gd name="T4" fmla="*/ 51 w 112"/>
                <a:gd name="T5" fmla="*/ 0 h 155"/>
                <a:gd name="T6" fmla="*/ 58 w 112"/>
                <a:gd name="T7" fmla="*/ 0 h 155"/>
                <a:gd name="T8" fmla="*/ 91 w 112"/>
                <a:gd name="T9" fmla="*/ 6 h 155"/>
                <a:gd name="T10" fmla="*/ 111 w 112"/>
                <a:gd name="T11" fmla="*/ 44 h 155"/>
                <a:gd name="T12" fmla="*/ 91 w 112"/>
                <a:gd name="T13" fmla="*/ 82 h 155"/>
                <a:gd name="T14" fmla="*/ 53 w 112"/>
                <a:gd name="T15" fmla="*/ 88 h 155"/>
                <a:gd name="T16" fmla="*/ 21 w 112"/>
                <a:gd name="T17" fmla="*/ 88 h 155"/>
                <a:gd name="T18" fmla="*/ 21 w 112"/>
                <a:gd name="T19" fmla="*/ 154 h 155"/>
                <a:gd name="T20" fmla="*/ 0 w 112"/>
                <a:gd name="T21" fmla="*/ 154 h 155"/>
                <a:gd name="T22" fmla="*/ 0 w 112"/>
                <a:gd name="T23" fmla="*/ 0 h 155"/>
                <a:gd name="T24" fmla="*/ 57 w 112"/>
                <a:gd name="T25" fmla="*/ 70 h 155"/>
                <a:gd name="T26" fmla="*/ 57 w 112"/>
                <a:gd name="T27" fmla="*/ 70 h 155"/>
                <a:gd name="T28" fmla="*/ 89 w 112"/>
                <a:gd name="T29" fmla="*/ 44 h 155"/>
                <a:gd name="T30" fmla="*/ 58 w 112"/>
                <a:gd name="T31" fmla="*/ 18 h 155"/>
                <a:gd name="T32" fmla="*/ 21 w 112"/>
                <a:gd name="T33" fmla="*/ 18 h 155"/>
                <a:gd name="T34" fmla="*/ 21 w 112"/>
                <a:gd name="T35" fmla="*/ 70 h 155"/>
                <a:gd name="T36" fmla="*/ 57 w 112"/>
                <a:gd name="T37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8" y="0"/>
                  </a:cubicBezTo>
                  <a:cubicBezTo>
                    <a:pt x="70" y="0"/>
                    <a:pt x="80" y="1"/>
                    <a:pt x="91" y="6"/>
                  </a:cubicBezTo>
                  <a:cubicBezTo>
                    <a:pt x="103" y="12"/>
                    <a:pt x="111" y="26"/>
                    <a:pt x="111" y="44"/>
                  </a:cubicBezTo>
                  <a:cubicBezTo>
                    <a:pt x="111" y="61"/>
                    <a:pt x="103" y="75"/>
                    <a:pt x="91" y="82"/>
                  </a:cubicBezTo>
                  <a:cubicBezTo>
                    <a:pt x="80" y="88"/>
                    <a:pt x="69" y="88"/>
                    <a:pt x="53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7" y="70"/>
                  </a:moveTo>
                  <a:lnTo>
                    <a:pt x="57" y="70"/>
                  </a:lnTo>
                  <a:cubicBezTo>
                    <a:pt x="79" y="70"/>
                    <a:pt x="89" y="64"/>
                    <a:pt x="89" y="44"/>
                  </a:cubicBezTo>
                  <a:cubicBezTo>
                    <a:pt x="89" y="26"/>
                    <a:pt x="79" y="18"/>
                    <a:pt x="58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7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32" name="Freeform 296"/>
            <p:cNvSpPr>
              <a:spLocks noChangeArrowheads="1"/>
            </p:cNvSpPr>
            <p:nvPr/>
          </p:nvSpPr>
          <p:spPr bwMode="auto">
            <a:xfrm>
              <a:off x="7565854" y="3300550"/>
              <a:ext cx="39648" cy="47447"/>
            </a:xfrm>
            <a:custGeom>
              <a:avLst/>
              <a:gdLst>
                <a:gd name="T0" fmla="*/ 18 w 93"/>
                <a:gd name="T1" fmla="*/ 69 h 116"/>
                <a:gd name="T2" fmla="*/ 18 w 93"/>
                <a:gd name="T3" fmla="*/ 69 h 116"/>
                <a:gd name="T4" fmla="*/ 41 w 93"/>
                <a:gd name="T5" fmla="*/ 98 h 116"/>
                <a:gd name="T6" fmla="*/ 74 w 93"/>
                <a:gd name="T7" fmla="*/ 61 h 116"/>
                <a:gd name="T8" fmla="*/ 74 w 93"/>
                <a:gd name="T9" fmla="*/ 0 h 116"/>
                <a:gd name="T10" fmla="*/ 92 w 93"/>
                <a:gd name="T11" fmla="*/ 0 h 116"/>
                <a:gd name="T12" fmla="*/ 92 w 93"/>
                <a:gd name="T13" fmla="*/ 113 h 116"/>
                <a:gd name="T14" fmla="*/ 75 w 93"/>
                <a:gd name="T15" fmla="*/ 113 h 116"/>
                <a:gd name="T16" fmla="*/ 75 w 93"/>
                <a:gd name="T17" fmla="*/ 96 h 116"/>
                <a:gd name="T18" fmla="*/ 38 w 93"/>
                <a:gd name="T19" fmla="*/ 115 h 116"/>
                <a:gd name="T20" fmla="*/ 5 w 93"/>
                <a:gd name="T21" fmla="*/ 100 h 116"/>
                <a:gd name="T22" fmla="*/ 0 w 93"/>
                <a:gd name="T23" fmla="*/ 73 h 116"/>
                <a:gd name="T24" fmla="*/ 0 w 93"/>
                <a:gd name="T25" fmla="*/ 68 h 116"/>
                <a:gd name="T26" fmla="*/ 0 w 93"/>
                <a:gd name="T27" fmla="*/ 0 h 116"/>
                <a:gd name="T28" fmla="*/ 18 w 93"/>
                <a:gd name="T29" fmla="*/ 0 h 116"/>
                <a:gd name="T30" fmla="*/ 18 w 93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6">
                  <a:moveTo>
                    <a:pt x="18" y="69"/>
                  </a:moveTo>
                  <a:lnTo>
                    <a:pt x="18" y="69"/>
                  </a:lnTo>
                  <a:cubicBezTo>
                    <a:pt x="18" y="89"/>
                    <a:pt x="24" y="98"/>
                    <a:pt x="41" y="98"/>
                  </a:cubicBezTo>
                  <a:cubicBezTo>
                    <a:pt x="63" y="98"/>
                    <a:pt x="74" y="86"/>
                    <a:pt x="74" y="61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13"/>
                    <a:pt x="92" y="113"/>
                    <a:pt x="92" y="113"/>
                  </a:cubicBezTo>
                  <a:cubicBezTo>
                    <a:pt x="75" y="113"/>
                    <a:pt x="75" y="113"/>
                    <a:pt x="75" y="113"/>
                  </a:cubicBezTo>
                  <a:cubicBezTo>
                    <a:pt x="75" y="96"/>
                    <a:pt x="75" y="96"/>
                    <a:pt x="75" y="96"/>
                  </a:cubicBezTo>
                  <a:cubicBezTo>
                    <a:pt x="67" y="109"/>
                    <a:pt x="55" y="115"/>
                    <a:pt x="38" y="115"/>
                  </a:cubicBezTo>
                  <a:cubicBezTo>
                    <a:pt x="22" y="115"/>
                    <a:pt x="10" y="110"/>
                    <a:pt x="5" y="100"/>
                  </a:cubicBezTo>
                  <a:cubicBezTo>
                    <a:pt x="0" y="93"/>
                    <a:pt x="0" y="84"/>
                    <a:pt x="0" y="73"/>
                  </a:cubicBezTo>
                  <a:cubicBezTo>
                    <a:pt x="0" y="71"/>
                    <a:pt x="0" y="70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33" name="Freeform 297"/>
            <p:cNvSpPr>
              <a:spLocks noChangeArrowheads="1"/>
            </p:cNvSpPr>
            <p:nvPr/>
          </p:nvSpPr>
          <p:spPr bwMode="auto">
            <a:xfrm>
              <a:off x="7618190" y="3300550"/>
              <a:ext cx="39647" cy="47447"/>
            </a:xfrm>
            <a:custGeom>
              <a:avLst/>
              <a:gdLst>
                <a:gd name="T0" fmla="*/ 74 w 95"/>
                <a:gd name="T1" fmla="*/ 46 h 116"/>
                <a:gd name="T2" fmla="*/ 74 w 95"/>
                <a:gd name="T3" fmla="*/ 46 h 116"/>
                <a:gd name="T4" fmla="*/ 52 w 95"/>
                <a:gd name="T5" fmla="*/ 17 h 116"/>
                <a:gd name="T6" fmla="*/ 19 w 95"/>
                <a:gd name="T7" fmla="*/ 50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2 h 116"/>
                <a:gd name="T14" fmla="*/ 18 w 95"/>
                <a:gd name="T15" fmla="*/ 2 h 116"/>
                <a:gd name="T16" fmla="*/ 18 w 95"/>
                <a:gd name="T17" fmla="*/ 19 h 116"/>
                <a:gd name="T18" fmla="*/ 55 w 95"/>
                <a:gd name="T19" fmla="*/ 0 h 116"/>
                <a:gd name="T20" fmla="*/ 89 w 95"/>
                <a:gd name="T21" fmla="*/ 15 h 116"/>
                <a:gd name="T22" fmla="*/ 94 w 95"/>
                <a:gd name="T23" fmla="*/ 42 h 116"/>
                <a:gd name="T24" fmla="*/ 94 w 95"/>
                <a:gd name="T25" fmla="*/ 47 h 116"/>
                <a:gd name="T26" fmla="*/ 94 w 95"/>
                <a:gd name="T27" fmla="*/ 115 h 116"/>
                <a:gd name="T28" fmla="*/ 74 w 95"/>
                <a:gd name="T29" fmla="*/ 115 h 116"/>
                <a:gd name="T30" fmla="*/ 74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4" y="46"/>
                  </a:moveTo>
                  <a:lnTo>
                    <a:pt x="74" y="46"/>
                  </a:lnTo>
                  <a:cubicBezTo>
                    <a:pt x="74" y="25"/>
                    <a:pt x="70" y="17"/>
                    <a:pt x="52" y="17"/>
                  </a:cubicBezTo>
                  <a:cubicBezTo>
                    <a:pt x="32" y="17"/>
                    <a:pt x="19" y="28"/>
                    <a:pt x="19" y="50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9" y="0"/>
                    <a:pt x="55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3" y="22"/>
                    <a:pt x="94" y="31"/>
                    <a:pt x="94" y="42"/>
                  </a:cubicBezTo>
                  <a:cubicBezTo>
                    <a:pt x="94" y="44"/>
                    <a:pt x="94" y="45"/>
                    <a:pt x="94" y="47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34" name="Freeform 298"/>
            <p:cNvSpPr>
              <a:spLocks noChangeArrowheads="1"/>
            </p:cNvSpPr>
            <p:nvPr/>
          </p:nvSpPr>
          <p:spPr bwMode="auto">
            <a:xfrm>
              <a:off x="7668939" y="3283152"/>
              <a:ext cx="39647" cy="64845"/>
            </a:xfrm>
            <a:custGeom>
              <a:avLst/>
              <a:gdLst>
                <a:gd name="T0" fmla="*/ 0 w 94"/>
                <a:gd name="T1" fmla="*/ 0 h 155"/>
                <a:gd name="T2" fmla="*/ 19 w 94"/>
                <a:gd name="T3" fmla="*/ 0 h 155"/>
                <a:gd name="T4" fmla="*/ 19 w 94"/>
                <a:gd name="T5" fmla="*/ 92 h 155"/>
                <a:gd name="T6" fmla="*/ 69 w 94"/>
                <a:gd name="T7" fmla="*/ 41 h 155"/>
                <a:gd name="T8" fmla="*/ 93 w 94"/>
                <a:gd name="T9" fmla="*/ 41 h 155"/>
                <a:gd name="T10" fmla="*/ 51 w 94"/>
                <a:gd name="T11" fmla="*/ 82 h 155"/>
                <a:gd name="T12" fmla="*/ 92 w 94"/>
                <a:gd name="T13" fmla="*/ 154 h 155"/>
                <a:gd name="T14" fmla="*/ 71 w 94"/>
                <a:gd name="T15" fmla="*/ 154 h 155"/>
                <a:gd name="T16" fmla="*/ 39 w 94"/>
                <a:gd name="T17" fmla="*/ 95 h 155"/>
                <a:gd name="T18" fmla="*/ 19 w 94"/>
                <a:gd name="T19" fmla="*/ 114 h 155"/>
                <a:gd name="T20" fmla="*/ 19 w 94"/>
                <a:gd name="T21" fmla="*/ 154 h 155"/>
                <a:gd name="T22" fmla="*/ 0 w 94"/>
                <a:gd name="T23" fmla="*/ 154 h 155"/>
                <a:gd name="T24" fmla="*/ 0 w 94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5">
                  <a:moveTo>
                    <a:pt x="0" y="0"/>
                  </a:moveTo>
                  <a:lnTo>
                    <a:pt x="19" y="0"/>
                  </a:lnTo>
                  <a:lnTo>
                    <a:pt x="19" y="92"/>
                  </a:lnTo>
                  <a:lnTo>
                    <a:pt x="69" y="41"/>
                  </a:lnTo>
                  <a:lnTo>
                    <a:pt x="93" y="41"/>
                  </a:lnTo>
                  <a:lnTo>
                    <a:pt x="51" y="82"/>
                  </a:lnTo>
                  <a:lnTo>
                    <a:pt x="92" y="154"/>
                  </a:lnTo>
                  <a:lnTo>
                    <a:pt x="71" y="154"/>
                  </a:lnTo>
                  <a:lnTo>
                    <a:pt x="39" y="95"/>
                  </a:lnTo>
                  <a:lnTo>
                    <a:pt x="19" y="114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411" name="Group 3334"/>
          <p:cNvGrpSpPr>
            <a:grpSpLocks/>
          </p:cNvGrpSpPr>
          <p:nvPr/>
        </p:nvGrpSpPr>
        <p:grpSpPr bwMode="auto">
          <a:xfrm>
            <a:off x="7469188" y="4235450"/>
            <a:ext cx="254000" cy="65088"/>
            <a:chOff x="7469589" y="4235429"/>
            <a:chExt cx="253818" cy="64845"/>
          </a:xfrm>
        </p:grpSpPr>
        <p:sp>
          <p:nvSpPr>
            <p:cNvPr id="3336" name="Freeform 299"/>
            <p:cNvSpPr>
              <a:spLocks noChangeArrowheads="1"/>
            </p:cNvSpPr>
            <p:nvPr/>
          </p:nvSpPr>
          <p:spPr bwMode="auto">
            <a:xfrm>
              <a:off x="7469589" y="4235429"/>
              <a:ext cx="57109" cy="64845"/>
            </a:xfrm>
            <a:custGeom>
              <a:avLst/>
              <a:gdLst>
                <a:gd name="T0" fmla="*/ 57 w 138"/>
                <a:gd name="T1" fmla="*/ 0 h 155"/>
                <a:gd name="T2" fmla="*/ 80 w 138"/>
                <a:gd name="T3" fmla="*/ 0 h 155"/>
                <a:gd name="T4" fmla="*/ 137 w 138"/>
                <a:gd name="T5" fmla="*/ 154 h 155"/>
                <a:gd name="T6" fmla="*/ 114 w 138"/>
                <a:gd name="T7" fmla="*/ 154 h 155"/>
                <a:gd name="T8" fmla="*/ 98 w 138"/>
                <a:gd name="T9" fmla="*/ 108 h 155"/>
                <a:gd name="T10" fmla="*/ 38 w 138"/>
                <a:gd name="T11" fmla="*/ 108 h 155"/>
                <a:gd name="T12" fmla="*/ 21 w 138"/>
                <a:gd name="T13" fmla="*/ 154 h 155"/>
                <a:gd name="T14" fmla="*/ 0 w 138"/>
                <a:gd name="T15" fmla="*/ 154 h 155"/>
                <a:gd name="T16" fmla="*/ 57 w 138"/>
                <a:gd name="T17" fmla="*/ 0 h 155"/>
                <a:gd name="T18" fmla="*/ 92 w 138"/>
                <a:gd name="T19" fmla="*/ 91 h 155"/>
                <a:gd name="T20" fmla="*/ 68 w 138"/>
                <a:gd name="T21" fmla="*/ 23 h 155"/>
                <a:gd name="T22" fmla="*/ 44 w 138"/>
                <a:gd name="T23" fmla="*/ 91 h 155"/>
                <a:gd name="T24" fmla="*/ 92 w 138"/>
                <a:gd name="T25" fmla="*/ 9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155">
                  <a:moveTo>
                    <a:pt x="57" y="0"/>
                  </a:moveTo>
                  <a:lnTo>
                    <a:pt x="80" y="0"/>
                  </a:lnTo>
                  <a:lnTo>
                    <a:pt x="137" y="154"/>
                  </a:lnTo>
                  <a:lnTo>
                    <a:pt x="114" y="154"/>
                  </a:lnTo>
                  <a:lnTo>
                    <a:pt x="98" y="108"/>
                  </a:lnTo>
                  <a:lnTo>
                    <a:pt x="38" y="108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57" y="0"/>
                  </a:lnTo>
                  <a:close/>
                  <a:moveTo>
                    <a:pt x="92" y="91"/>
                  </a:moveTo>
                  <a:lnTo>
                    <a:pt x="68" y="23"/>
                  </a:lnTo>
                  <a:lnTo>
                    <a:pt x="44" y="91"/>
                  </a:lnTo>
                  <a:lnTo>
                    <a:pt x="92" y="9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37" name="Freeform 300"/>
            <p:cNvSpPr>
              <a:spLocks noChangeArrowheads="1"/>
            </p:cNvSpPr>
            <p:nvPr/>
          </p:nvSpPr>
          <p:spPr bwMode="auto">
            <a:xfrm>
              <a:off x="7534629" y="4235429"/>
              <a:ext cx="7932" cy="64845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154 h 155"/>
                <a:gd name="T6" fmla="*/ 0 w 19"/>
                <a:gd name="T7" fmla="*/ 154 h 155"/>
                <a:gd name="T8" fmla="*/ 0 w 1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38" name="Freeform 301"/>
            <p:cNvSpPr>
              <a:spLocks noChangeArrowheads="1"/>
            </p:cNvSpPr>
            <p:nvPr/>
          </p:nvSpPr>
          <p:spPr bwMode="auto">
            <a:xfrm>
              <a:off x="7553666" y="4235429"/>
              <a:ext cx="7932" cy="64845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3 h 155"/>
                <a:gd name="T12" fmla="*/ 19 w 20"/>
                <a:gd name="T13" fmla="*/ 43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3"/>
                  </a:moveTo>
                  <a:lnTo>
                    <a:pt x="19" y="43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39" name="Freeform 302"/>
            <p:cNvSpPr>
              <a:spLocks noChangeArrowheads="1"/>
            </p:cNvSpPr>
            <p:nvPr/>
          </p:nvSpPr>
          <p:spPr bwMode="auto">
            <a:xfrm>
              <a:off x="7571116" y="4249664"/>
              <a:ext cx="42831" cy="50610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7 h 119"/>
                <a:gd name="T12" fmla="*/ 101 w 102"/>
                <a:gd name="T13" fmla="*/ 65 h 119"/>
                <a:gd name="T14" fmla="*/ 20 w 102"/>
                <a:gd name="T15" fmla="*/ 65 h 119"/>
                <a:gd name="T16" fmla="*/ 52 w 102"/>
                <a:gd name="T17" fmla="*/ 102 h 119"/>
                <a:gd name="T18" fmla="*/ 81 w 102"/>
                <a:gd name="T19" fmla="*/ 79 h 119"/>
                <a:gd name="T20" fmla="*/ 99 w 102"/>
                <a:gd name="T21" fmla="*/ 79 h 119"/>
                <a:gd name="T22" fmla="*/ 81 w 102"/>
                <a:gd name="T23" fmla="*/ 50 h 119"/>
                <a:gd name="T24" fmla="*/ 81 w 102"/>
                <a:gd name="T25" fmla="*/ 50 h 119"/>
                <a:gd name="T26" fmla="*/ 51 w 102"/>
                <a:gd name="T27" fmla="*/ 16 h 119"/>
                <a:gd name="T28" fmla="*/ 20 w 102"/>
                <a:gd name="T29" fmla="*/ 50 h 119"/>
                <a:gd name="T30" fmla="*/ 81 w 102"/>
                <a:gd name="T31" fmla="*/ 5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8"/>
                    <a:pt x="50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1"/>
                    <a:pt x="20" y="0"/>
                    <a:pt x="50" y="0"/>
                  </a:cubicBezTo>
                  <a:cubicBezTo>
                    <a:pt x="82" y="0"/>
                    <a:pt x="101" y="20"/>
                    <a:pt x="101" y="57"/>
                  </a:cubicBezTo>
                  <a:cubicBezTo>
                    <a:pt x="101" y="59"/>
                    <a:pt x="101" y="62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8" y="102"/>
                    <a:pt x="78" y="93"/>
                    <a:pt x="81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40" name="Freeform 303"/>
            <p:cNvSpPr>
              <a:spLocks noChangeArrowheads="1"/>
            </p:cNvSpPr>
            <p:nvPr/>
          </p:nvSpPr>
          <p:spPr bwMode="auto">
            <a:xfrm>
              <a:off x="7623466" y="4252827"/>
              <a:ext cx="38073" cy="47447"/>
            </a:xfrm>
            <a:custGeom>
              <a:avLst/>
              <a:gdLst>
                <a:gd name="T0" fmla="*/ 74 w 94"/>
                <a:gd name="T1" fmla="*/ 45 h 115"/>
                <a:gd name="T2" fmla="*/ 74 w 94"/>
                <a:gd name="T3" fmla="*/ 45 h 115"/>
                <a:gd name="T4" fmla="*/ 51 w 94"/>
                <a:gd name="T5" fmla="*/ 16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3 h 115"/>
                <a:gd name="T14" fmla="*/ 18 w 94"/>
                <a:gd name="T15" fmla="*/ 3 h 115"/>
                <a:gd name="T16" fmla="*/ 18 w 94"/>
                <a:gd name="T17" fmla="*/ 18 h 115"/>
                <a:gd name="T18" fmla="*/ 53 w 94"/>
                <a:gd name="T19" fmla="*/ 0 h 115"/>
                <a:gd name="T20" fmla="*/ 87 w 94"/>
                <a:gd name="T21" fmla="*/ 15 h 115"/>
                <a:gd name="T22" fmla="*/ 93 w 94"/>
                <a:gd name="T23" fmla="*/ 41 h 115"/>
                <a:gd name="T24" fmla="*/ 93 w 94"/>
                <a:gd name="T25" fmla="*/ 47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1" y="16"/>
                  </a:cubicBezTo>
                  <a:cubicBezTo>
                    <a:pt x="31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7" y="0"/>
                    <a:pt x="53" y="0"/>
                  </a:cubicBezTo>
                  <a:cubicBezTo>
                    <a:pt x="70" y="0"/>
                    <a:pt x="82" y="5"/>
                    <a:pt x="87" y="15"/>
                  </a:cubicBezTo>
                  <a:cubicBezTo>
                    <a:pt x="93" y="22"/>
                    <a:pt x="93" y="31"/>
                    <a:pt x="93" y="41"/>
                  </a:cubicBezTo>
                  <a:cubicBezTo>
                    <a:pt x="93" y="43"/>
                    <a:pt x="93" y="45"/>
                    <a:pt x="93" y="47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41" name="Freeform 304"/>
            <p:cNvSpPr>
              <a:spLocks noChangeArrowheads="1"/>
            </p:cNvSpPr>
            <p:nvPr/>
          </p:nvSpPr>
          <p:spPr bwMode="auto">
            <a:xfrm>
              <a:off x="7701198" y="4237011"/>
              <a:ext cx="22209" cy="63263"/>
            </a:xfrm>
            <a:custGeom>
              <a:avLst/>
              <a:gdLst>
                <a:gd name="T0" fmla="*/ 35 w 55"/>
                <a:gd name="T1" fmla="*/ 44 h 150"/>
                <a:gd name="T2" fmla="*/ 35 w 55"/>
                <a:gd name="T3" fmla="*/ 44 h 150"/>
                <a:gd name="T4" fmla="*/ 0 w 55"/>
                <a:gd name="T5" fmla="*/ 44 h 150"/>
                <a:gd name="T6" fmla="*/ 0 w 55"/>
                <a:gd name="T7" fmla="*/ 28 h 150"/>
                <a:gd name="T8" fmla="*/ 40 w 55"/>
                <a:gd name="T9" fmla="*/ 0 h 150"/>
                <a:gd name="T10" fmla="*/ 54 w 55"/>
                <a:gd name="T11" fmla="*/ 0 h 150"/>
                <a:gd name="T12" fmla="*/ 54 w 55"/>
                <a:gd name="T13" fmla="*/ 149 h 150"/>
                <a:gd name="T14" fmla="*/ 35 w 55"/>
                <a:gd name="T15" fmla="*/ 149 h 150"/>
                <a:gd name="T16" fmla="*/ 35 w 55"/>
                <a:gd name="T17" fmla="*/ 4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0">
                  <a:moveTo>
                    <a:pt x="35" y="44"/>
                  </a:moveTo>
                  <a:lnTo>
                    <a:pt x="35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5" y="28"/>
                    <a:pt x="38" y="20"/>
                    <a:pt x="4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49"/>
                    <a:pt x="54" y="149"/>
                    <a:pt x="54" y="149"/>
                  </a:cubicBezTo>
                  <a:cubicBezTo>
                    <a:pt x="35" y="149"/>
                    <a:pt x="35" y="149"/>
                    <a:pt x="35" y="149"/>
                  </a:cubicBezTo>
                  <a:lnTo>
                    <a:pt x="35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412" name="Group 3341"/>
          <p:cNvGrpSpPr>
            <a:grpSpLocks/>
          </p:cNvGrpSpPr>
          <p:nvPr/>
        </p:nvGrpSpPr>
        <p:grpSpPr bwMode="auto">
          <a:xfrm>
            <a:off x="7473950" y="5192713"/>
            <a:ext cx="268288" cy="66675"/>
            <a:chOff x="7473295" y="5193265"/>
            <a:chExt cx="268639" cy="66696"/>
          </a:xfrm>
        </p:grpSpPr>
        <p:sp>
          <p:nvSpPr>
            <p:cNvPr id="3343" name="Freeform 305"/>
            <p:cNvSpPr>
              <a:spLocks noChangeArrowheads="1"/>
            </p:cNvSpPr>
            <p:nvPr/>
          </p:nvSpPr>
          <p:spPr bwMode="auto">
            <a:xfrm>
              <a:off x="7473295" y="5193265"/>
              <a:ext cx="46098" cy="65107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7 w 111"/>
                <a:gd name="T7" fmla="*/ 0 h 155"/>
                <a:gd name="T8" fmla="*/ 90 w 111"/>
                <a:gd name="T9" fmla="*/ 6 h 155"/>
                <a:gd name="T10" fmla="*/ 110 w 111"/>
                <a:gd name="T11" fmla="*/ 45 h 155"/>
                <a:gd name="T12" fmla="*/ 90 w 111"/>
                <a:gd name="T13" fmla="*/ 83 h 155"/>
                <a:gd name="T14" fmla="*/ 53 w 111"/>
                <a:gd name="T15" fmla="*/ 90 h 155"/>
                <a:gd name="T16" fmla="*/ 21 w 111"/>
                <a:gd name="T17" fmla="*/ 90 h 155"/>
                <a:gd name="T18" fmla="*/ 21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6 w 111"/>
                <a:gd name="T25" fmla="*/ 71 h 155"/>
                <a:gd name="T26" fmla="*/ 56 w 111"/>
                <a:gd name="T27" fmla="*/ 71 h 155"/>
                <a:gd name="T28" fmla="*/ 88 w 111"/>
                <a:gd name="T29" fmla="*/ 45 h 155"/>
                <a:gd name="T30" fmla="*/ 57 w 111"/>
                <a:gd name="T31" fmla="*/ 19 h 155"/>
                <a:gd name="T32" fmla="*/ 21 w 111"/>
                <a:gd name="T33" fmla="*/ 19 h 155"/>
                <a:gd name="T34" fmla="*/ 21 w 111"/>
                <a:gd name="T35" fmla="*/ 71 h 155"/>
                <a:gd name="T36" fmla="*/ 56 w 111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70" y="0"/>
                    <a:pt x="81" y="1"/>
                    <a:pt x="90" y="6"/>
                  </a:cubicBezTo>
                  <a:cubicBezTo>
                    <a:pt x="103" y="13"/>
                    <a:pt x="110" y="26"/>
                    <a:pt x="110" y="45"/>
                  </a:cubicBezTo>
                  <a:cubicBezTo>
                    <a:pt x="110" y="63"/>
                    <a:pt x="103" y="75"/>
                    <a:pt x="90" y="83"/>
                  </a:cubicBezTo>
                  <a:cubicBezTo>
                    <a:pt x="80" y="89"/>
                    <a:pt x="68" y="90"/>
                    <a:pt x="53" y="90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9" y="71"/>
                    <a:pt x="88" y="65"/>
                    <a:pt x="88" y="45"/>
                  </a:cubicBezTo>
                  <a:cubicBezTo>
                    <a:pt x="88" y="26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44" name="Freeform 306"/>
            <p:cNvSpPr>
              <a:spLocks noChangeArrowheads="1"/>
            </p:cNvSpPr>
            <p:nvPr/>
          </p:nvSpPr>
          <p:spPr bwMode="auto">
            <a:xfrm>
              <a:off x="7525752" y="5209145"/>
              <a:ext cx="41329" cy="50816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18 w 101"/>
                <a:gd name="T15" fmla="*/ 64 h 119"/>
                <a:gd name="T16" fmla="*/ 51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49 h 119"/>
                <a:gd name="T24" fmla="*/ 80 w 101"/>
                <a:gd name="T25" fmla="*/ 49 h 119"/>
                <a:gd name="T26" fmla="*/ 50 w 101"/>
                <a:gd name="T27" fmla="*/ 16 h 119"/>
                <a:gd name="T28" fmla="*/ 18 w 101"/>
                <a:gd name="T29" fmla="*/ 49 h 119"/>
                <a:gd name="T30" fmla="*/ 80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18"/>
                    <a:pt x="50" y="118"/>
                  </a:cubicBezTo>
                  <a:cubicBezTo>
                    <a:pt x="18" y="118"/>
                    <a:pt x="0" y="96"/>
                    <a:pt x="0" y="60"/>
                  </a:cubicBezTo>
                  <a:cubicBezTo>
                    <a:pt x="0" y="22"/>
                    <a:pt x="18" y="0"/>
                    <a:pt x="50" y="0"/>
                  </a:cubicBezTo>
                  <a:cubicBezTo>
                    <a:pt x="81" y="0"/>
                    <a:pt x="100" y="19"/>
                    <a:pt x="100" y="56"/>
                  </a:cubicBezTo>
                  <a:cubicBezTo>
                    <a:pt x="100" y="59"/>
                    <a:pt x="100" y="62"/>
                    <a:pt x="100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9" y="88"/>
                    <a:pt x="31" y="102"/>
                    <a:pt x="51" y="102"/>
                  </a:cubicBezTo>
                  <a:cubicBezTo>
                    <a:pt x="66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69" y="16"/>
                    <a:pt x="50" y="16"/>
                  </a:cubicBezTo>
                  <a:cubicBezTo>
                    <a:pt x="32" y="16"/>
                    <a:pt x="20" y="28"/>
                    <a:pt x="18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45" name="Freeform 307"/>
            <p:cNvSpPr>
              <a:spLocks noChangeArrowheads="1"/>
            </p:cNvSpPr>
            <p:nvPr/>
          </p:nvSpPr>
          <p:spPr bwMode="auto">
            <a:xfrm>
              <a:off x="7575028" y="5209145"/>
              <a:ext cx="23844" cy="49227"/>
            </a:xfrm>
            <a:custGeom>
              <a:avLst/>
              <a:gdLst>
                <a:gd name="T0" fmla="*/ 0 w 56"/>
                <a:gd name="T1" fmla="*/ 2 h 115"/>
                <a:gd name="T2" fmla="*/ 0 w 56"/>
                <a:gd name="T3" fmla="*/ 2 h 115"/>
                <a:gd name="T4" fmla="*/ 18 w 56"/>
                <a:gd name="T5" fmla="*/ 2 h 115"/>
                <a:gd name="T6" fmla="*/ 18 w 56"/>
                <a:gd name="T7" fmla="*/ 23 h 115"/>
                <a:gd name="T8" fmla="*/ 49 w 56"/>
                <a:gd name="T9" fmla="*/ 0 h 115"/>
                <a:gd name="T10" fmla="*/ 55 w 56"/>
                <a:gd name="T11" fmla="*/ 0 h 115"/>
                <a:gd name="T12" fmla="*/ 55 w 56"/>
                <a:gd name="T13" fmla="*/ 19 h 115"/>
                <a:gd name="T14" fmla="*/ 50 w 56"/>
                <a:gd name="T15" fmla="*/ 19 h 115"/>
                <a:gd name="T16" fmla="*/ 19 w 56"/>
                <a:gd name="T17" fmla="*/ 52 h 115"/>
                <a:gd name="T18" fmla="*/ 19 w 56"/>
                <a:gd name="T19" fmla="*/ 114 h 115"/>
                <a:gd name="T20" fmla="*/ 0 w 56"/>
                <a:gd name="T21" fmla="*/ 114 h 115"/>
                <a:gd name="T22" fmla="*/ 0 w 56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5" y="0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2" y="19"/>
                    <a:pt x="51" y="19"/>
                    <a:pt x="50" y="19"/>
                  </a:cubicBezTo>
                  <a:cubicBezTo>
                    <a:pt x="30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46" name="Freeform 308"/>
            <p:cNvSpPr>
              <a:spLocks noChangeArrowheads="1"/>
            </p:cNvSpPr>
            <p:nvPr/>
          </p:nvSpPr>
          <p:spPr bwMode="auto">
            <a:xfrm>
              <a:off x="7600461" y="5209145"/>
              <a:ext cx="39740" cy="50816"/>
            </a:xfrm>
            <a:custGeom>
              <a:avLst/>
              <a:gdLst>
                <a:gd name="T0" fmla="*/ 18 w 92"/>
                <a:gd name="T1" fmla="*/ 79 h 119"/>
                <a:gd name="T2" fmla="*/ 18 w 92"/>
                <a:gd name="T3" fmla="*/ 79 h 119"/>
                <a:gd name="T4" fmla="*/ 46 w 92"/>
                <a:gd name="T5" fmla="*/ 102 h 119"/>
                <a:gd name="T6" fmla="*/ 72 w 92"/>
                <a:gd name="T7" fmla="*/ 84 h 119"/>
                <a:gd name="T8" fmla="*/ 55 w 92"/>
                <a:gd name="T9" fmla="*/ 68 h 119"/>
                <a:gd name="T10" fmla="*/ 34 w 92"/>
                <a:gd name="T11" fmla="*/ 63 h 119"/>
                <a:gd name="T12" fmla="*/ 3 w 92"/>
                <a:gd name="T13" fmla="*/ 32 h 119"/>
                <a:gd name="T14" fmla="*/ 45 w 92"/>
                <a:gd name="T15" fmla="*/ 0 h 119"/>
                <a:gd name="T16" fmla="*/ 88 w 92"/>
                <a:gd name="T17" fmla="*/ 34 h 119"/>
                <a:gd name="T18" fmla="*/ 88 w 92"/>
                <a:gd name="T19" fmla="*/ 34 h 119"/>
                <a:gd name="T20" fmla="*/ 70 w 92"/>
                <a:gd name="T21" fmla="*/ 34 h 119"/>
                <a:gd name="T22" fmla="*/ 45 w 92"/>
                <a:gd name="T23" fmla="*/ 16 h 119"/>
                <a:gd name="T24" fmla="*/ 22 w 92"/>
                <a:gd name="T25" fmla="*/ 32 h 119"/>
                <a:gd name="T26" fmla="*/ 38 w 92"/>
                <a:gd name="T27" fmla="*/ 45 h 119"/>
                <a:gd name="T28" fmla="*/ 57 w 92"/>
                <a:gd name="T29" fmla="*/ 50 h 119"/>
                <a:gd name="T30" fmla="*/ 91 w 92"/>
                <a:gd name="T31" fmla="*/ 82 h 119"/>
                <a:gd name="T32" fmla="*/ 45 w 92"/>
                <a:gd name="T33" fmla="*/ 118 h 119"/>
                <a:gd name="T34" fmla="*/ 0 w 92"/>
                <a:gd name="T35" fmla="*/ 79 h 119"/>
                <a:gd name="T36" fmla="*/ 18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9"/>
                  </a:moveTo>
                  <a:lnTo>
                    <a:pt x="18" y="79"/>
                  </a:lnTo>
                  <a:cubicBezTo>
                    <a:pt x="19" y="93"/>
                    <a:pt x="29" y="102"/>
                    <a:pt x="46" y="102"/>
                  </a:cubicBezTo>
                  <a:cubicBezTo>
                    <a:pt x="62" y="102"/>
                    <a:pt x="72" y="94"/>
                    <a:pt x="72" y="84"/>
                  </a:cubicBezTo>
                  <a:cubicBezTo>
                    <a:pt x="72" y="75"/>
                    <a:pt x="67" y="71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3"/>
                    <a:pt x="18" y="0"/>
                    <a:pt x="45" y="0"/>
                  </a:cubicBezTo>
                  <a:cubicBezTo>
                    <a:pt x="71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9" y="23"/>
                    <a:pt x="59" y="16"/>
                    <a:pt x="45" y="16"/>
                  </a:cubicBezTo>
                  <a:cubicBezTo>
                    <a:pt x="29" y="16"/>
                    <a:pt x="22" y="22"/>
                    <a:pt x="22" y="32"/>
                  </a:cubicBezTo>
                  <a:cubicBezTo>
                    <a:pt x="22" y="39"/>
                    <a:pt x="27" y="42"/>
                    <a:pt x="38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2"/>
                    <a:pt x="91" y="82"/>
                  </a:cubicBezTo>
                  <a:cubicBezTo>
                    <a:pt x="91" y="105"/>
                    <a:pt x="74" y="118"/>
                    <a:pt x="45" y="118"/>
                  </a:cubicBezTo>
                  <a:cubicBezTo>
                    <a:pt x="16" y="118"/>
                    <a:pt x="0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47" name="Freeform 309"/>
            <p:cNvSpPr>
              <a:spLocks noChangeArrowheads="1"/>
            </p:cNvSpPr>
            <p:nvPr/>
          </p:nvSpPr>
          <p:spPr bwMode="auto">
            <a:xfrm>
              <a:off x="7648148" y="5209145"/>
              <a:ext cx="44508" cy="50816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8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2"/>
                    <a:pt x="107" y="59"/>
                  </a:cubicBezTo>
                  <a:cubicBezTo>
                    <a:pt x="107" y="96"/>
                    <a:pt x="88" y="118"/>
                    <a:pt x="54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7"/>
                    <a:pt x="88" y="59"/>
                  </a:cubicBezTo>
                  <a:cubicBezTo>
                    <a:pt x="88" y="31"/>
                    <a:pt x="76" y="16"/>
                    <a:pt x="54" y="16"/>
                  </a:cubicBezTo>
                  <a:cubicBezTo>
                    <a:pt x="31" y="16"/>
                    <a:pt x="20" y="31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48" name="Freeform 310"/>
            <p:cNvSpPr>
              <a:spLocks noChangeArrowheads="1"/>
            </p:cNvSpPr>
            <p:nvPr/>
          </p:nvSpPr>
          <p:spPr bwMode="auto">
            <a:xfrm>
              <a:off x="7700605" y="5209145"/>
              <a:ext cx="41329" cy="49227"/>
            </a:xfrm>
            <a:custGeom>
              <a:avLst/>
              <a:gdLst>
                <a:gd name="T0" fmla="*/ 74 w 95"/>
                <a:gd name="T1" fmla="*/ 45 h 115"/>
                <a:gd name="T2" fmla="*/ 74 w 95"/>
                <a:gd name="T3" fmla="*/ 45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2 h 115"/>
                <a:gd name="T14" fmla="*/ 18 w 95"/>
                <a:gd name="T15" fmla="*/ 2 h 115"/>
                <a:gd name="T16" fmla="*/ 18 w 95"/>
                <a:gd name="T17" fmla="*/ 18 h 115"/>
                <a:gd name="T18" fmla="*/ 54 w 95"/>
                <a:gd name="T19" fmla="*/ 0 h 115"/>
                <a:gd name="T20" fmla="*/ 89 w 95"/>
                <a:gd name="T21" fmla="*/ 14 h 115"/>
                <a:gd name="T22" fmla="*/ 94 w 95"/>
                <a:gd name="T23" fmla="*/ 41 h 115"/>
                <a:gd name="T24" fmla="*/ 94 w 95"/>
                <a:gd name="T25" fmla="*/ 47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2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3" y="5"/>
                    <a:pt x="89" y="14"/>
                  </a:cubicBezTo>
                  <a:cubicBezTo>
                    <a:pt x="94" y="22"/>
                    <a:pt x="94" y="31"/>
                    <a:pt x="94" y="41"/>
                  </a:cubicBezTo>
                  <a:cubicBezTo>
                    <a:pt x="94" y="43"/>
                    <a:pt x="94" y="44"/>
                    <a:pt x="94" y="47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413" name="Group 3348"/>
          <p:cNvGrpSpPr>
            <a:grpSpLocks/>
          </p:cNvGrpSpPr>
          <p:nvPr/>
        </p:nvGrpSpPr>
        <p:grpSpPr bwMode="auto">
          <a:xfrm>
            <a:off x="8361363" y="2330450"/>
            <a:ext cx="228600" cy="66675"/>
            <a:chOff x="8360729" y="2330875"/>
            <a:chExt cx="229731" cy="66697"/>
          </a:xfrm>
        </p:grpSpPr>
        <p:sp>
          <p:nvSpPr>
            <p:cNvPr id="3350" name="Freeform 311"/>
            <p:cNvSpPr>
              <a:spLocks noChangeArrowheads="1"/>
            </p:cNvSpPr>
            <p:nvPr/>
          </p:nvSpPr>
          <p:spPr bwMode="auto">
            <a:xfrm>
              <a:off x="8360729" y="2330875"/>
              <a:ext cx="52646" cy="65109"/>
            </a:xfrm>
            <a:custGeom>
              <a:avLst/>
              <a:gdLst>
                <a:gd name="T0" fmla="*/ 0 w 122"/>
                <a:gd name="T1" fmla="*/ 0 h 154"/>
                <a:gd name="T2" fmla="*/ 0 w 122"/>
                <a:gd name="T3" fmla="*/ 0 h 154"/>
                <a:gd name="T4" fmla="*/ 23 w 122"/>
                <a:gd name="T5" fmla="*/ 0 h 154"/>
                <a:gd name="T6" fmla="*/ 95 w 122"/>
                <a:gd name="T7" fmla="*/ 112 h 154"/>
                <a:gd name="T8" fmla="*/ 101 w 122"/>
                <a:gd name="T9" fmla="*/ 124 h 154"/>
                <a:gd name="T10" fmla="*/ 101 w 122"/>
                <a:gd name="T11" fmla="*/ 0 h 154"/>
                <a:gd name="T12" fmla="*/ 121 w 122"/>
                <a:gd name="T13" fmla="*/ 0 h 154"/>
                <a:gd name="T14" fmla="*/ 121 w 122"/>
                <a:gd name="T15" fmla="*/ 153 h 154"/>
                <a:gd name="T16" fmla="*/ 99 w 122"/>
                <a:gd name="T17" fmla="*/ 153 h 154"/>
                <a:gd name="T18" fmla="*/ 25 w 122"/>
                <a:gd name="T19" fmla="*/ 41 h 154"/>
                <a:gd name="T20" fmla="*/ 20 w 122"/>
                <a:gd name="T21" fmla="*/ 29 h 154"/>
                <a:gd name="T22" fmla="*/ 20 w 122"/>
                <a:gd name="T23" fmla="*/ 153 h 154"/>
                <a:gd name="T24" fmla="*/ 0 w 122"/>
                <a:gd name="T25" fmla="*/ 153 h 154"/>
                <a:gd name="T26" fmla="*/ 0 w 122"/>
                <a:gd name="T2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2" h="154">
                  <a:moveTo>
                    <a:pt x="0" y="0"/>
                  </a:moveTo>
                  <a:lnTo>
                    <a:pt x="0" y="0"/>
                  </a:lnTo>
                  <a:cubicBezTo>
                    <a:pt x="23" y="0"/>
                    <a:pt x="23" y="0"/>
                    <a:pt x="23" y="0"/>
                  </a:cubicBezTo>
                  <a:cubicBezTo>
                    <a:pt x="95" y="112"/>
                    <a:pt x="95" y="112"/>
                    <a:pt x="95" y="112"/>
                  </a:cubicBezTo>
                  <a:cubicBezTo>
                    <a:pt x="97" y="116"/>
                    <a:pt x="100" y="120"/>
                    <a:pt x="101" y="124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153"/>
                    <a:pt x="121" y="153"/>
                    <a:pt x="121" y="153"/>
                  </a:cubicBezTo>
                  <a:cubicBezTo>
                    <a:pt x="99" y="153"/>
                    <a:pt x="99" y="153"/>
                    <a:pt x="99" y="15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3" y="37"/>
                    <a:pt x="21" y="33"/>
                    <a:pt x="20" y="29"/>
                  </a:cubicBezTo>
                  <a:cubicBezTo>
                    <a:pt x="20" y="153"/>
                    <a:pt x="20" y="153"/>
                    <a:pt x="20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51" name="Freeform 312"/>
            <p:cNvSpPr>
              <a:spLocks noChangeArrowheads="1"/>
            </p:cNvSpPr>
            <p:nvPr/>
          </p:nvSpPr>
          <p:spPr bwMode="auto">
            <a:xfrm>
              <a:off x="8421352" y="2348344"/>
              <a:ext cx="44670" cy="49228"/>
            </a:xfrm>
            <a:custGeom>
              <a:avLst/>
              <a:gdLst>
                <a:gd name="T0" fmla="*/ 36 w 107"/>
                <a:gd name="T1" fmla="*/ 118 h 119"/>
                <a:gd name="T2" fmla="*/ 36 w 107"/>
                <a:gd name="T3" fmla="*/ 118 h 119"/>
                <a:gd name="T4" fmla="*/ 0 w 107"/>
                <a:gd name="T5" fmla="*/ 84 h 119"/>
                <a:gd name="T6" fmla="*/ 39 w 107"/>
                <a:gd name="T7" fmla="*/ 50 h 119"/>
                <a:gd name="T8" fmla="*/ 69 w 107"/>
                <a:gd name="T9" fmla="*/ 45 h 119"/>
                <a:gd name="T10" fmla="*/ 75 w 107"/>
                <a:gd name="T11" fmla="*/ 33 h 119"/>
                <a:gd name="T12" fmla="*/ 49 w 107"/>
                <a:gd name="T13" fmla="*/ 16 h 119"/>
                <a:gd name="T14" fmla="*/ 23 w 107"/>
                <a:gd name="T15" fmla="*/ 36 h 119"/>
                <a:gd name="T16" fmla="*/ 5 w 107"/>
                <a:gd name="T17" fmla="*/ 36 h 119"/>
                <a:gd name="T18" fmla="*/ 5 w 107"/>
                <a:gd name="T19" fmla="*/ 36 h 119"/>
                <a:gd name="T20" fmla="*/ 50 w 107"/>
                <a:gd name="T21" fmla="*/ 0 h 119"/>
                <a:gd name="T22" fmla="*/ 94 w 107"/>
                <a:gd name="T23" fmla="*/ 34 h 119"/>
                <a:gd name="T24" fmla="*/ 94 w 107"/>
                <a:gd name="T25" fmla="*/ 89 h 119"/>
                <a:gd name="T26" fmla="*/ 101 w 107"/>
                <a:gd name="T27" fmla="*/ 101 h 119"/>
                <a:gd name="T28" fmla="*/ 106 w 107"/>
                <a:gd name="T29" fmla="*/ 101 h 119"/>
                <a:gd name="T30" fmla="*/ 106 w 107"/>
                <a:gd name="T31" fmla="*/ 115 h 119"/>
                <a:gd name="T32" fmla="*/ 95 w 107"/>
                <a:gd name="T33" fmla="*/ 116 h 119"/>
                <a:gd name="T34" fmla="*/ 76 w 107"/>
                <a:gd name="T35" fmla="*/ 101 h 119"/>
                <a:gd name="T36" fmla="*/ 76 w 107"/>
                <a:gd name="T37" fmla="*/ 100 h 119"/>
                <a:gd name="T38" fmla="*/ 36 w 107"/>
                <a:gd name="T39" fmla="*/ 118 h 119"/>
                <a:gd name="T40" fmla="*/ 39 w 107"/>
                <a:gd name="T41" fmla="*/ 65 h 119"/>
                <a:gd name="T42" fmla="*/ 39 w 107"/>
                <a:gd name="T43" fmla="*/ 65 h 119"/>
                <a:gd name="T44" fmla="*/ 20 w 107"/>
                <a:gd name="T45" fmla="*/ 84 h 119"/>
                <a:gd name="T46" fmla="*/ 40 w 107"/>
                <a:gd name="T47" fmla="*/ 102 h 119"/>
                <a:gd name="T48" fmla="*/ 74 w 107"/>
                <a:gd name="T49" fmla="*/ 75 h 119"/>
                <a:gd name="T50" fmla="*/ 74 w 107"/>
                <a:gd name="T51" fmla="*/ 58 h 119"/>
                <a:gd name="T52" fmla="*/ 39 w 107"/>
                <a:gd name="T53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19">
                  <a:moveTo>
                    <a:pt x="36" y="118"/>
                  </a:moveTo>
                  <a:lnTo>
                    <a:pt x="36" y="118"/>
                  </a:lnTo>
                  <a:cubicBezTo>
                    <a:pt x="14" y="118"/>
                    <a:pt x="0" y="105"/>
                    <a:pt x="0" y="84"/>
                  </a:cubicBezTo>
                  <a:cubicBezTo>
                    <a:pt x="0" y="64"/>
                    <a:pt x="12" y="53"/>
                    <a:pt x="39" y="50"/>
                  </a:cubicBezTo>
                  <a:cubicBezTo>
                    <a:pt x="54" y="48"/>
                    <a:pt x="65" y="47"/>
                    <a:pt x="69" y="45"/>
                  </a:cubicBezTo>
                  <a:cubicBezTo>
                    <a:pt x="74" y="43"/>
                    <a:pt x="75" y="40"/>
                    <a:pt x="75" y="33"/>
                  </a:cubicBezTo>
                  <a:cubicBezTo>
                    <a:pt x="75" y="22"/>
                    <a:pt x="67" y="16"/>
                    <a:pt x="49" y="16"/>
                  </a:cubicBezTo>
                  <a:cubicBezTo>
                    <a:pt x="32" y="16"/>
                    <a:pt x="23" y="23"/>
                    <a:pt x="23" y="36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5" y="36"/>
                  </a:lnTo>
                  <a:cubicBezTo>
                    <a:pt x="5" y="13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89"/>
                    <a:pt x="94" y="89"/>
                    <a:pt x="94" y="89"/>
                  </a:cubicBezTo>
                  <a:cubicBezTo>
                    <a:pt x="94" y="98"/>
                    <a:pt x="94" y="101"/>
                    <a:pt x="101" y="101"/>
                  </a:cubicBezTo>
                  <a:cubicBezTo>
                    <a:pt x="102" y="101"/>
                    <a:pt x="104" y="101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2" y="116"/>
                    <a:pt x="98" y="116"/>
                    <a:pt x="95" y="116"/>
                  </a:cubicBezTo>
                  <a:cubicBezTo>
                    <a:pt x="82" y="116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5" y="112"/>
                    <a:pt x="51" y="118"/>
                    <a:pt x="36" y="118"/>
                  </a:cubicBezTo>
                  <a:close/>
                  <a:moveTo>
                    <a:pt x="39" y="65"/>
                  </a:moveTo>
                  <a:lnTo>
                    <a:pt x="39" y="65"/>
                  </a:lnTo>
                  <a:cubicBezTo>
                    <a:pt x="25" y="67"/>
                    <a:pt x="20" y="73"/>
                    <a:pt x="20" y="84"/>
                  </a:cubicBezTo>
                  <a:cubicBezTo>
                    <a:pt x="20" y="95"/>
                    <a:pt x="27" y="102"/>
                    <a:pt x="40" y="102"/>
                  </a:cubicBezTo>
                  <a:cubicBezTo>
                    <a:pt x="60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5" y="63"/>
                    <a:pt x="52" y="63"/>
                    <a:pt x="39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52" name="Freeform 313"/>
            <p:cNvSpPr>
              <a:spLocks noChangeArrowheads="1"/>
            </p:cNvSpPr>
            <p:nvPr/>
          </p:nvSpPr>
          <p:spPr bwMode="auto">
            <a:xfrm>
              <a:off x="8473999" y="2348344"/>
              <a:ext cx="63814" cy="47641"/>
            </a:xfrm>
            <a:custGeom>
              <a:avLst/>
              <a:gdLst>
                <a:gd name="T0" fmla="*/ 136 w 156"/>
                <a:gd name="T1" fmla="*/ 45 h 115"/>
                <a:gd name="T2" fmla="*/ 136 w 156"/>
                <a:gd name="T3" fmla="*/ 45 h 115"/>
                <a:gd name="T4" fmla="*/ 115 w 156"/>
                <a:gd name="T5" fmla="*/ 16 h 115"/>
                <a:gd name="T6" fmla="*/ 87 w 156"/>
                <a:gd name="T7" fmla="*/ 49 h 115"/>
                <a:gd name="T8" fmla="*/ 87 w 156"/>
                <a:gd name="T9" fmla="*/ 114 h 115"/>
                <a:gd name="T10" fmla="*/ 67 w 156"/>
                <a:gd name="T11" fmla="*/ 114 h 115"/>
                <a:gd name="T12" fmla="*/ 67 w 156"/>
                <a:gd name="T13" fmla="*/ 45 h 115"/>
                <a:gd name="T14" fmla="*/ 48 w 156"/>
                <a:gd name="T15" fmla="*/ 16 h 115"/>
                <a:gd name="T16" fmla="*/ 19 w 156"/>
                <a:gd name="T17" fmla="*/ 49 h 115"/>
                <a:gd name="T18" fmla="*/ 19 w 156"/>
                <a:gd name="T19" fmla="*/ 114 h 115"/>
                <a:gd name="T20" fmla="*/ 0 w 156"/>
                <a:gd name="T21" fmla="*/ 114 h 115"/>
                <a:gd name="T22" fmla="*/ 0 w 156"/>
                <a:gd name="T23" fmla="*/ 3 h 115"/>
                <a:gd name="T24" fmla="*/ 18 w 156"/>
                <a:gd name="T25" fmla="*/ 3 h 115"/>
                <a:gd name="T26" fmla="*/ 18 w 156"/>
                <a:gd name="T27" fmla="*/ 18 h 115"/>
                <a:gd name="T28" fmla="*/ 53 w 156"/>
                <a:gd name="T29" fmla="*/ 0 h 115"/>
                <a:gd name="T30" fmla="*/ 83 w 156"/>
                <a:gd name="T31" fmla="*/ 17 h 115"/>
                <a:gd name="T32" fmla="*/ 120 w 156"/>
                <a:gd name="T33" fmla="*/ 0 h 115"/>
                <a:gd name="T34" fmla="*/ 151 w 156"/>
                <a:gd name="T35" fmla="*/ 15 h 115"/>
                <a:gd name="T36" fmla="*/ 155 w 156"/>
                <a:gd name="T37" fmla="*/ 44 h 115"/>
                <a:gd name="T38" fmla="*/ 155 w 156"/>
                <a:gd name="T39" fmla="*/ 48 h 115"/>
                <a:gd name="T40" fmla="*/ 155 w 156"/>
                <a:gd name="T41" fmla="*/ 114 h 115"/>
                <a:gd name="T42" fmla="*/ 136 w 156"/>
                <a:gd name="T43" fmla="*/ 114 h 115"/>
                <a:gd name="T44" fmla="*/ 136 w 156"/>
                <a:gd name="T45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5">
                  <a:moveTo>
                    <a:pt x="136" y="45"/>
                  </a:moveTo>
                  <a:lnTo>
                    <a:pt x="136" y="45"/>
                  </a:lnTo>
                  <a:cubicBezTo>
                    <a:pt x="136" y="26"/>
                    <a:pt x="132" y="16"/>
                    <a:pt x="115" y="16"/>
                  </a:cubicBezTo>
                  <a:cubicBezTo>
                    <a:pt x="98" y="16"/>
                    <a:pt x="87" y="28"/>
                    <a:pt x="87" y="4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26"/>
                    <a:pt x="64" y="16"/>
                    <a:pt x="48" y="16"/>
                  </a:cubicBezTo>
                  <a:cubicBezTo>
                    <a:pt x="30" y="16"/>
                    <a:pt x="19" y="28"/>
                    <a:pt x="19" y="4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7" y="0"/>
                    <a:pt x="53" y="0"/>
                  </a:cubicBezTo>
                  <a:cubicBezTo>
                    <a:pt x="66" y="0"/>
                    <a:pt x="76" y="6"/>
                    <a:pt x="83" y="17"/>
                  </a:cubicBezTo>
                  <a:cubicBezTo>
                    <a:pt x="92" y="6"/>
                    <a:pt x="104" y="0"/>
                    <a:pt x="120" y="0"/>
                  </a:cubicBezTo>
                  <a:cubicBezTo>
                    <a:pt x="134" y="0"/>
                    <a:pt x="145" y="6"/>
                    <a:pt x="151" y="15"/>
                  </a:cubicBezTo>
                  <a:cubicBezTo>
                    <a:pt x="155" y="23"/>
                    <a:pt x="155" y="32"/>
                    <a:pt x="155" y="44"/>
                  </a:cubicBezTo>
                  <a:cubicBezTo>
                    <a:pt x="155" y="45"/>
                    <a:pt x="155" y="47"/>
                    <a:pt x="155" y="48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136" y="114"/>
                    <a:pt x="136" y="114"/>
                    <a:pt x="136" y="114"/>
                  </a:cubicBezTo>
                  <a:lnTo>
                    <a:pt x="136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53" name="Freeform 314"/>
            <p:cNvSpPr>
              <a:spLocks noChangeArrowheads="1"/>
            </p:cNvSpPr>
            <p:nvPr/>
          </p:nvSpPr>
          <p:spPr bwMode="auto">
            <a:xfrm>
              <a:off x="8547385" y="2348344"/>
              <a:ext cx="43075" cy="49228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1 h 119"/>
                <a:gd name="T18" fmla="*/ 81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3"/>
                    <a:pt x="77" y="118"/>
                    <a:pt x="50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1"/>
                    <a:pt x="52" y="101"/>
                  </a:cubicBezTo>
                  <a:cubicBezTo>
                    <a:pt x="68" y="101"/>
                    <a:pt x="78" y="93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7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414" name="Group 3353"/>
          <p:cNvGrpSpPr>
            <a:grpSpLocks/>
          </p:cNvGrpSpPr>
          <p:nvPr/>
        </p:nvGrpSpPr>
        <p:grpSpPr bwMode="auto">
          <a:xfrm>
            <a:off x="8358188" y="3282950"/>
            <a:ext cx="236537" cy="66675"/>
            <a:chOff x="8358875" y="3283152"/>
            <a:chExt cx="235291" cy="66697"/>
          </a:xfrm>
        </p:grpSpPr>
        <p:sp>
          <p:nvSpPr>
            <p:cNvPr id="3355" name="Freeform 315"/>
            <p:cNvSpPr>
              <a:spLocks noChangeArrowheads="1"/>
            </p:cNvSpPr>
            <p:nvPr/>
          </p:nvSpPr>
          <p:spPr bwMode="auto">
            <a:xfrm>
              <a:off x="8358875" y="3283152"/>
              <a:ext cx="50532" cy="65109"/>
            </a:xfrm>
            <a:custGeom>
              <a:avLst/>
              <a:gdLst>
                <a:gd name="T0" fmla="*/ 59 w 119"/>
                <a:gd name="T1" fmla="*/ 0 h 155"/>
                <a:gd name="T2" fmla="*/ 59 w 119"/>
                <a:gd name="T3" fmla="*/ 0 h 155"/>
                <a:gd name="T4" fmla="*/ 93 w 119"/>
                <a:gd name="T5" fmla="*/ 5 h 155"/>
                <a:gd name="T6" fmla="*/ 113 w 119"/>
                <a:gd name="T7" fmla="*/ 42 h 155"/>
                <a:gd name="T8" fmla="*/ 92 w 119"/>
                <a:gd name="T9" fmla="*/ 78 h 155"/>
                <a:gd name="T10" fmla="*/ 109 w 119"/>
                <a:gd name="T11" fmla="*/ 106 h 155"/>
                <a:gd name="T12" fmla="*/ 110 w 119"/>
                <a:gd name="T13" fmla="*/ 131 h 155"/>
                <a:gd name="T14" fmla="*/ 118 w 119"/>
                <a:gd name="T15" fmla="*/ 148 h 155"/>
                <a:gd name="T16" fmla="*/ 118 w 119"/>
                <a:gd name="T17" fmla="*/ 154 h 155"/>
                <a:gd name="T18" fmla="*/ 94 w 119"/>
                <a:gd name="T19" fmla="*/ 154 h 155"/>
                <a:gd name="T20" fmla="*/ 90 w 119"/>
                <a:gd name="T21" fmla="*/ 132 h 155"/>
                <a:gd name="T22" fmla="*/ 89 w 119"/>
                <a:gd name="T23" fmla="*/ 112 h 155"/>
                <a:gd name="T24" fmla="*/ 54 w 119"/>
                <a:gd name="T25" fmla="*/ 87 h 155"/>
                <a:gd name="T26" fmla="*/ 21 w 119"/>
                <a:gd name="T27" fmla="*/ 87 h 155"/>
                <a:gd name="T28" fmla="*/ 21 w 119"/>
                <a:gd name="T29" fmla="*/ 154 h 155"/>
                <a:gd name="T30" fmla="*/ 0 w 119"/>
                <a:gd name="T31" fmla="*/ 154 h 155"/>
                <a:gd name="T32" fmla="*/ 0 w 119"/>
                <a:gd name="T33" fmla="*/ 0 h 155"/>
                <a:gd name="T34" fmla="*/ 59 w 119"/>
                <a:gd name="T35" fmla="*/ 0 h 155"/>
                <a:gd name="T36" fmla="*/ 20 w 119"/>
                <a:gd name="T37" fmla="*/ 69 h 155"/>
                <a:gd name="T38" fmla="*/ 20 w 119"/>
                <a:gd name="T39" fmla="*/ 69 h 155"/>
                <a:gd name="T40" fmla="*/ 56 w 119"/>
                <a:gd name="T41" fmla="*/ 69 h 155"/>
                <a:gd name="T42" fmla="*/ 91 w 119"/>
                <a:gd name="T43" fmla="*/ 42 h 155"/>
                <a:gd name="T44" fmla="*/ 56 w 119"/>
                <a:gd name="T45" fmla="*/ 17 h 155"/>
                <a:gd name="T46" fmla="*/ 20 w 119"/>
                <a:gd name="T47" fmla="*/ 17 h 155"/>
                <a:gd name="T48" fmla="*/ 20 w 119"/>
                <a:gd name="T49" fmla="*/ 6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9" h="155">
                  <a:moveTo>
                    <a:pt x="59" y="0"/>
                  </a:moveTo>
                  <a:lnTo>
                    <a:pt x="59" y="0"/>
                  </a:lnTo>
                  <a:cubicBezTo>
                    <a:pt x="73" y="0"/>
                    <a:pt x="83" y="0"/>
                    <a:pt x="93" y="5"/>
                  </a:cubicBezTo>
                  <a:cubicBezTo>
                    <a:pt x="105" y="12"/>
                    <a:pt x="113" y="25"/>
                    <a:pt x="113" y="42"/>
                  </a:cubicBezTo>
                  <a:cubicBezTo>
                    <a:pt x="113" y="59"/>
                    <a:pt x="105" y="70"/>
                    <a:pt x="92" y="78"/>
                  </a:cubicBezTo>
                  <a:cubicBezTo>
                    <a:pt x="105" y="81"/>
                    <a:pt x="108" y="89"/>
                    <a:pt x="109" y="106"/>
                  </a:cubicBezTo>
                  <a:cubicBezTo>
                    <a:pt x="110" y="131"/>
                    <a:pt x="110" y="131"/>
                    <a:pt x="110" y="131"/>
                  </a:cubicBezTo>
                  <a:cubicBezTo>
                    <a:pt x="112" y="140"/>
                    <a:pt x="113" y="146"/>
                    <a:pt x="118" y="148"/>
                  </a:cubicBezTo>
                  <a:cubicBezTo>
                    <a:pt x="118" y="154"/>
                    <a:pt x="118" y="154"/>
                    <a:pt x="118" y="154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91" y="148"/>
                    <a:pt x="91" y="141"/>
                    <a:pt x="90" y="132"/>
                  </a:cubicBezTo>
                  <a:cubicBezTo>
                    <a:pt x="89" y="112"/>
                    <a:pt x="89" y="112"/>
                    <a:pt x="89" y="112"/>
                  </a:cubicBezTo>
                  <a:cubicBezTo>
                    <a:pt x="87" y="89"/>
                    <a:pt x="80" y="87"/>
                    <a:pt x="54" y="87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9" y="0"/>
                  </a:lnTo>
                  <a:close/>
                  <a:moveTo>
                    <a:pt x="20" y="69"/>
                  </a:moveTo>
                  <a:lnTo>
                    <a:pt x="20" y="69"/>
                  </a:lnTo>
                  <a:cubicBezTo>
                    <a:pt x="56" y="69"/>
                    <a:pt x="56" y="69"/>
                    <a:pt x="56" y="69"/>
                  </a:cubicBezTo>
                  <a:cubicBezTo>
                    <a:pt x="80" y="69"/>
                    <a:pt x="91" y="63"/>
                    <a:pt x="91" y="42"/>
                  </a:cubicBezTo>
                  <a:cubicBezTo>
                    <a:pt x="91" y="21"/>
                    <a:pt x="79" y="17"/>
                    <a:pt x="56" y="17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6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56" name="Freeform 316"/>
            <p:cNvSpPr>
              <a:spLocks noChangeArrowheads="1"/>
            </p:cNvSpPr>
            <p:nvPr/>
          </p:nvSpPr>
          <p:spPr bwMode="auto">
            <a:xfrm>
              <a:off x="8414144" y="3300621"/>
              <a:ext cx="47374" cy="49228"/>
            </a:xfrm>
            <a:custGeom>
              <a:avLst/>
              <a:gdLst>
                <a:gd name="T0" fmla="*/ 55 w 109"/>
                <a:gd name="T1" fmla="*/ 0 h 120"/>
                <a:gd name="T2" fmla="*/ 55 w 109"/>
                <a:gd name="T3" fmla="*/ 0 h 120"/>
                <a:gd name="T4" fmla="*/ 108 w 109"/>
                <a:gd name="T5" fmla="*/ 59 h 120"/>
                <a:gd name="T6" fmla="*/ 55 w 109"/>
                <a:gd name="T7" fmla="*/ 119 h 120"/>
                <a:gd name="T8" fmla="*/ 0 w 109"/>
                <a:gd name="T9" fmla="*/ 59 h 120"/>
                <a:gd name="T10" fmla="*/ 55 w 109"/>
                <a:gd name="T11" fmla="*/ 0 h 120"/>
                <a:gd name="T12" fmla="*/ 55 w 109"/>
                <a:gd name="T13" fmla="*/ 102 h 120"/>
                <a:gd name="T14" fmla="*/ 55 w 109"/>
                <a:gd name="T15" fmla="*/ 102 h 120"/>
                <a:gd name="T16" fmla="*/ 88 w 109"/>
                <a:gd name="T17" fmla="*/ 59 h 120"/>
                <a:gd name="T18" fmla="*/ 55 w 109"/>
                <a:gd name="T19" fmla="*/ 17 h 120"/>
                <a:gd name="T20" fmla="*/ 20 w 109"/>
                <a:gd name="T21" fmla="*/ 59 h 120"/>
                <a:gd name="T22" fmla="*/ 55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5" y="0"/>
                  </a:moveTo>
                  <a:lnTo>
                    <a:pt x="55" y="0"/>
                  </a:lnTo>
                  <a:cubicBezTo>
                    <a:pt x="88" y="0"/>
                    <a:pt x="108" y="22"/>
                    <a:pt x="108" y="59"/>
                  </a:cubicBezTo>
                  <a:cubicBezTo>
                    <a:pt x="108" y="97"/>
                    <a:pt x="88" y="119"/>
                    <a:pt x="55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5" y="0"/>
                  </a:cubicBezTo>
                  <a:close/>
                  <a:moveTo>
                    <a:pt x="55" y="102"/>
                  </a:moveTo>
                  <a:lnTo>
                    <a:pt x="55" y="102"/>
                  </a:lnTo>
                  <a:cubicBezTo>
                    <a:pt x="76" y="102"/>
                    <a:pt x="88" y="88"/>
                    <a:pt x="88" y="59"/>
                  </a:cubicBezTo>
                  <a:cubicBezTo>
                    <a:pt x="88" y="31"/>
                    <a:pt x="76" y="17"/>
                    <a:pt x="55" y="17"/>
                  </a:cubicBezTo>
                  <a:cubicBezTo>
                    <a:pt x="32" y="17"/>
                    <a:pt x="20" y="31"/>
                    <a:pt x="20" y="59"/>
                  </a:cubicBezTo>
                  <a:cubicBezTo>
                    <a:pt x="20" y="88"/>
                    <a:pt x="33" y="102"/>
                    <a:pt x="55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57" name="Freeform 317"/>
            <p:cNvSpPr>
              <a:spLocks noChangeArrowheads="1"/>
            </p:cNvSpPr>
            <p:nvPr/>
          </p:nvSpPr>
          <p:spPr bwMode="auto">
            <a:xfrm>
              <a:off x="8469415" y="3283152"/>
              <a:ext cx="45794" cy="66697"/>
            </a:xfrm>
            <a:custGeom>
              <a:avLst/>
              <a:gdLst>
                <a:gd name="T0" fmla="*/ 0 w 105"/>
                <a:gd name="T1" fmla="*/ 0 h 158"/>
                <a:gd name="T2" fmla="*/ 0 w 105"/>
                <a:gd name="T3" fmla="*/ 0 h 158"/>
                <a:gd name="T4" fmla="*/ 18 w 105"/>
                <a:gd name="T5" fmla="*/ 0 h 158"/>
                <a:gd name="T6" fmla="*/ 18 w 105"/>
                <a:gd name="T7" fmla="*/ 57 h 158"/>
                <a:gd name="T8" fmla="*/ 55 w 105"/>
                <a:gd name="T9" fmla="*/ 38 h 158"/>
                <a:gd name="T10" fmla="*/ 104 w 105"/>
                <a:gd name="T11" fmla="*/ 97 h 158"/>
                <a:gd name="T12" fmla="*/ 55 w 105"/>
                <a:gd name="T13" fmla="*/ 157 h 158"/>
                <a:gd name="T14" fmla="*/ 18 w 105"/>
                <a:gd name="T15" fmla="*/ 139 h 158"/>
                <a:gd name="T16" fmla="*/ 18 w 105"/>
                <a:gd name="T17" fmla="*/ 154 h 158"/>
                <a:gd name="T18" fmla="*/ 0 w 105"/>
                <a:gd name="T19" fmla="*/ 154 h 158"/>
                <a:gd name="T20" fmla="*/ 0 w 105"/>
                <a:gd name="T21" fmla="*/ 0 h 158"/>
                <a:gd name="T22" fmla="*/ 51 w 105"/>
                <a:gd name="T23" fmla="*/ 140 h 158"/>
                <a:gd name="T24" fmla="*/ 51 w 105"/>
                <a:gd name="T25" fmla="*/ 140 h 158"/>
                <a:gd name="T26" fmla="*/ 84 w 105"/>
                <a:gd name="T27" fmla="*/ 99 h 158"/>
                <a:gd name="T28" fmla="*/ 51 w 105"/>
                <a:gd name="T29" fmla="*/ 55 h 158"/>
                <a:gd name="T30" fmla="*/ 17 w 105"/>
                <a:gd name="T31" fmla="*/ 96 h 158"/>
                <a:gd name="T32" fmla="*/ 51 w 105"/>
                <a:gd name="T33" fmla="*/ 14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0" y="0"/>
                  </a:moveTo>
                  <a:lnTo>
                    <a:pt x="0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7" y="44"/>
                    <a:pt x="39" y="38"/>
                    <a:pt x="55" y="38"/>
                  </a:cubicBezTo>
                  <a:cubicBezTo>
                    <a:pt x="84" y="38"/>
                    <a:pt x="104" y="61"/>
                    <a:pt x="104" y="97"/>
                  </a:cubicBezTo>
                  <a:cubicBezTo>
                    <a:pt x="104" y="134"/>
                    <a:pt x="84" y="157"/>
                    <a:pt x="55" y="157"/>
                  </a:cubicBezTo>
                  <a:cubicBezTo>
                    <a:pt x="39" y="157"/>
                    <a:pt x="28" y="152"/>
                    <a:pt x="18" y="139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1" y="140"/>
                  </a:moveTo>
                  <a:lnTo>
                    <a:pt x="51" y="140"/>
                  </a:lnTo>
                  <a:cubicBezTo>
                    <a:pt x="71" y="140"/>
                    <a:pt x="84" y="125"/>
                    <a:pt x="84" y="99"/>
                  </a:cubicBezTo>
                  <a:cubicBezTo>
                    <a:pt x="84" y="70"/>
                    <a:pt x="71" y="55"/>
                    <a:pt x="51" y="55"/>
                  </a:cubicBezTo>
                  <a:cubicBezTo>
                    <a:pt x="29" y="55"/>
                    <a:pt x="17" y="68"/>
                    <a:pt x="17" y="96"/>
                  </a:cubicBezTo>
                  <a:cubicBezTo>
                    <a:pt x="17" y="125"/>
                    <a:pt x="30" y="140"/>
                    <a:pt x="51" y="14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58" name="Freeform 318"/>
            <p:cNvSpPr>
              <a:spLocks noChangeArrowheads="1"/>
            </p:cNvSpPr>
            <p:nvPr/>
          </p:nvSpPr>
          <p:spPr bwMode="auto">
            <a:xfrm>
              <a:off x="8519947" y="3300621"/>
              <a:ext cx="45794" cy="49228"/>
            </a:xfrm>
            <a:custGeom>
              <a:avLst/>
              <a:gdLst>
                <a:gd name="T0" fmla="*/ 54 w 109"/>
                <a:gd name="T1" fmla="*/ 0 h 120"/>
                <a:gd name="T2" fmla="*/ 54 w 109"/>
                <a:gd name="T3" fmla="*/ 0 h 120"/>
                <a:gd name="T4" fmla="*/ 108 w 109"/>
                <a:gd name="T5" fmla="*/ 59 h 120"/>
                <a:gd name="T6" fmla="*/ 54 w 109"/>
                <a:gd name="T7" fmla="*/ 119 h 120"/>
                <a:gd name="T8" fmla="*/ 0 w 109"/>
                <a:gd name="T9" fmla="*/ 59 h 120"/>
                <a:gd name="T10" fmla="*/ 54 w 109"/>
                <a:gd name="T11" fmla="*/ 0 h 120"/>
                <a:gd name="T12" fmla="*/ 54 w 109"/>
                <a:gd name="T13" fmla="*/ 102 h 120"/>
                <a:gd name="T14" fmla="*/ 54 w 109"/>
                <a:gd name="T15" fmla="*/ 102 h 120"/>
                <a:gd name="T16" fmla="*/ 89 w 109"/>
                <a:gd name="T17" fmla="*/ 59 h 120"/>
                <a:gd name="T18" fmla="*/ 54 w 109"/>
                <a:gd name="T19" fmla="*/ 17 h 120"/>
                <a:gd name="T20" fmla="*/ 20 w 109"/>
                <a:gd name="T21" fmla="*/ 59 h 120"/>
                <a:gd name="T22" fmla="*/ 54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2"/>
                    <a:pt x="108" y="59"/>
                  </a:cubicBezTo>
                  <a:cubicBezTo>
                    <a:pt x="108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9" y="88"/>
                    <a:pt x="89" y="59"/>
                  </a:cubicBezTo>
                  <a:cubicBezTo>
                    <a:pt x="89" y="31"/>
                    <a:pt x="76" y="17"/>
                    <a:pt x="54" y="17"/>
                  </a:cubicBezTo>
                  <a:cubicBezTo>
                    <a:pt x="33" y="17"/>
                    <a:pt x="20" y="31"/>
                    <a:pt x="20" y="59"/>
                  </a:cubicBezTo>
                  <a:cubicBezTo>
                    <a:pt x="20" y="88"/>
                    <a:pt x="33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59" name="Freeform 319"/>
            <p:cNvSpPr>
              <a:spLocks noChangeArrowheads="1"/>
            </p:cNvSpPr>
            <p:nvPr/>
          </p:nvSpPr>
          <p:spPr bwMode="auto">
            <a:xfrm>
              <a:off x="8570479" y="3286328"/>
              <a:ext cx="23687" cy="61933"/>
            </a:xfrm>
            <a:custGeom>
              <a:avLst/>
              <a:gdLst>
                <a:gd name="T0" fmla="*/ 46 w 57"/>
                <a:gd name="T1" fmla="*/ 128 h 146"/>
                <a:gd name="T2" fmla="*/ 46 w 57"/>
                <a:gd name="T3" fmla="*/ 128 h 146"/>
                <a:gd name="T4" fmla="*/ 56 w 57"/>
                <a:gd name="T5" fmla="*/ 127 h 146"/>
                <a:gd name="T6" fmla="*/ 56 w 57"/>
                <a:gd name="T7" fmla="*/ 143 h 146"/>
                <a:gd name="T8" fmla="*/ 41 w 57"/>
                <a:gd name="T9" fmla="*/ 145 h 146"/>
                <a:gd name="T10" fmla="*/ 17 w 57"/>
                <a:gd name="T11" fmla="*/ 122 h 146"/>
                <a:gd name="T12" fmla="*/ 17 w 57"/>
                <a:gd name="T13" fmla="*/ 47 h 146"/>
                <a:gd name="T14" fmla="*/ 0 w 57"/>
                <a:gd name="T15" fmla="*/ 47 h 146"/>
                <a:gd name="T16" fmla="*/ 0 w 57"/>
                <a:gd name="T17" fmla="*/ 31 h 146"/>
                <a:gd name="T18" fmla="*/ 17 w 57"/>
                <a:gd name="T19" fmla="*/ 31 h 146"/>
                <a:gd name="T20" fmla="*/ 17 w 57"/>
                <a:gd name="T21" fmla="*/ 0 h 146"/>
                <a:gd name="T22" fmla="*/ 35 w 57"/>
                <a:gd name="T23" fmla="*/ 0 h 146"/>
                <a:gd name="T24" fmla="*/ 35 w 57"/>
                <a:gd name="T25" fmla="*/ 31 h 146"/>
                <a:gd name="T26" fmla="*/ 56 w 57"/>
                <a:gd name="T27" fmla="*/ 31 h 146"/>
                <a:gd name="T28" fmla="*/ 56 w 57"/>
                <a:gd name="T29" fmla="*/ 47 h 146"/>
                <a:gd name="T30" fmla="*/ 35 w 57"/>
                <a:gd name="T31" fmla="*/ 47 h 146"/>
                <a:gd name="T32" fmla="*/ 35 w 57"/>
                <a:gd name="T33" fmla="*/ 116 h 146"/>
                <a:gd name="T34" fmla="*/ 46 w 57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6" y="128"/>
                  </a:moveTo>
                  <a:lnTo>
                    <a:pt x="46" y="128"/>
                  </a:lnTo>
                  <a:cubicBezTo>
                    <a:pt x="48" y="128"/>
                    <a:pt x="51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8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24"/>
                    <a:pt x="37" y="128"/>
                    <a:pt x="46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415" name="Group 3359"/>
          <p:cNvGrpSpPr>
            <a:grpSpLocks/>
          </p:cNvGrpSpPr>
          <p:nvPr/>
        </p:nvGrpSpPr>
        <p:grpSpPr bwMode="auto">
          <a:xfrm>
            <a:off x="8335963" y="4235450"/>
            <a:ext cx="269875" cy="65088"/>
            <a:chOff x="8336643" y="4235429"/>
            <a:chExt cx="268639" cy="64845"/>
          </a:xfrm>
        </p:grpSpPr>
        <p:sp>
          <p:nvSpPr>
            <p:cNvPr id="3361" name="Freeform 320"/>
            <p:cNvSpPr>
              <a:spLocks noChangeArrowheads="1"/>
            </p:cNvSpPr>
            <p:nvPr/>
          </p:nvSpPr>
          <p:spPr bwMode="auto">
            <a:xfrm>
              <a:off x="8336643" y="4235429"/>
              <a:ext cx="56888" cy="64845"/>
            </a:xfrm>
            <a:custGeom>
              <a:avLst/>
              <a:gdLst>
                <a:gd name="T0" fmla="*/ 57 w 138"/>
                <a:gd name="T1" fmla="*/ 0 h 155"/>
                <a:gd name="T2" fmla="*/ 80 w 138"/>
                <a:gd name="T3" fmla="*/ 0 h 155"/>
                <a:gd name="T4" fmla="*/ 137 w 138"/>
                <a:gd name="T5" fmla="*/ 154 h 155"/>
                <a:gd name="T6" fmla="*/ 116 w 138"/>
                <a:gd name="T7" fmla="*/ 154 h 155"/>
                <a:gd name="T8" fmla="*/ 99 w 138"/>
                <a:gd name="T9" fmla="*/ 108 h 155"/>
                <a:gd name="T10" fmla="*/ 39 w 138"/>
                <a:gd name="T11" fmla="*/ 108 h 155"/>
                <a:gd name="T12" fmla="*/ 22 w 138"/>
                <a:gd name="T13" fmla="*/ 154 h 155"/>
                <a:gd name="T14" fmla="*/ 0 w 138"/>
                <a:gd name="T15" fmla="*/ 154 h 155"/>
                <a:gd name="T16" fmla="*/ 57 w 138"/>
                <a:gd name="T17" fmla="*/ 0 h 155"/>
                <a:gd name="T18" fmla="*/ 93 w 138"/>
                <a:gd name="T19" fmla="*/ 91 h 155"/>
                <a:gd name="T20" fmla="*/ 69 w 138"/>
                <a:gd name="T21" fmla="*/ 23 h 155"/>
                <a:gd name="T22" fmla="*/ 45 w 138"/>
                <a:gd name="T23" fmla="*/ 91 h 155"/>
                <a:gd name="T24" fmla="*/ 93 w 138"/>
                <a:gd name="T25" fmla="*/ 9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155">
                  <a:moveTo>
                    <a:pt x="57" y="0"/>
                  </a:moveTo>
                  <a:lnTo>
                    <a:pt x="80" y="0"/>
                  </a:lnTo>
                  <a:lnTo>
                    <a:pt x="137" y="154"/>
                  </a:lnTo>
                  <a:lnTo>
                    <a:pt x="116" y="154"/>
                  </a:lnTo>
                  <a:lnTo>
                    <a:pt x="99" y="108"/>
                  </a:lnTo>
                  <a:lnTo>
                    <a:pt x="39" y="108"/>
                  </a:lnTo>
                  <a:lnTo>
                    <a:pt x="22" y="154"/>
                  </a:lnTo>
                  <a:lnTo>
                    <a:pt x="0" y="154"/>
                  </a:lnTo>
                  <a:lnTo>
                    <a:pt x="57" y="0"/>
                  </a:lnTo>
                  <a:close/>
                  <a:moveTo>
                    <a:pt x="93" y="91"/>
                  </a:moveTo>
                  <a:lnTo>
                    <a:pt x="69" y="23"/>
                  </a:lnTo>
                  <a:lnTo>
                    <a:pt x="45" y="91"/>
                  </a:lnTo>
                  <a:lnTo>
                    <a:pt x="93" y="9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62" name="Freeform 321"/>
            <p:cNvSpPr>
              <a:spLocks noChangeArrowheads="1"/>
            </p:cNvSpPr>
            <p:nvPr/>
          </p:nvSpPr>
          <p:spPr bwMode="auto">
            <a:xfrm>
              <a:off x="8401432" y="4235429"/>
              <a:ext cx="9481" cy="64845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63" name="Freeform 322"/>
            <p:cNvSpPr>
              <a:spLocks noChangeArrowheads="1"/>
            </p:cNvSpPr>
            <p:nvPr/>
          </p:nvSpPr>
          <p:spPr bwMode="auto">
            <a:xfrm>
              <a:off x="8420395" y="4235429"/>
              <a:ext cx="9481" cy="64845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3 h 155"/>
                <a:gd name="T12" fmla="*/ 19 w 20"/>
                <a:gd name="T13" fmla="*/ 43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3"/>
                  </a:moveTo>
                  <a:lnTo>
                    <a:pt x="19" y="43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64" name="Freeform 323"/>
            <p:cNvSpPr>
              <a:spLocks noChangeArrowheads="1"/>
            </p:cNvSpPr>
            <p:nvPr/>
          </p:nvSpPr>
          <p:spPr bwMode="auto">
            <a:xfrm>
              <a:off x="8437778" y="4249664"/>
              <a:ext cx="42666" cy="50610"/>
            </a:xfrm>
            <a:custGeom>
              <a:avLst/>
              <a:gdLst>
                <a:gd name="T0" fmla="*/ 100 w 102"/>
                <a:gd name="T1" fmla="*/ 79 h 119"/>
                <a:gd name="T2" fmla="*/ 100 w 102"/>
                <a:gd name="T3" fmla="*/ 79 h 119"/>
                <a:gd name="T4" fmla="*/ 51 w 102"/>
                <a:gd name="T5" fmla="*/ 118 h 119"/>
                <a:gd name="T6" fmla="*/ 0 w 102"/>
                <a:gd name="T7" fmla="*/ 60 h 119"/>
                <a:gd name="T8" fmla="*/ 51 w 102"/>
                <a:gd name="T9" fmla="*/ 0 h 119"/>
                <a:gd name="T10" fmla="*/ 101 w 102"/>
                <a:gd name="T11" fmla="*/ 57 h 119"/>
                <a:gd name="T12" fmla="*/ 101 w 102"/>
                <a:gd name="T13" fmla="*/ 65 h 119"/>
                <a:gd name="T14" fmla="*/ 19 w 102"/>
                <a:gd name="T15" fmla="*/ 65 h 119"/>
                <a:gd name="T16" fmla="*/ 52 w 102"/>
                <a:gd name="T17" fmla="*/ 102 h 119"/>
                <a:gd name="T18" fmla="*/ 81 w 102"/>
                <a:gd name="T19" fmla="*/ 79 h 119"/>
                <a:gd name="T20" fmla="*/ 100 w 102"/>
                <a:gd name="T21" fmla="*/ 79 h 119"/>
                <a:gd name="T22" fmla="*/ 81 w 102"/>
                <a:gd name="T23" fmla="*/ 50 h 119"/>
                <a:gd name="T24" fmla="*/ 81 w 102"/>
                <a:gd name="T25" fmla="*/ 50 h 119"/>
                <a:gd name="T26" fmla="*/ 51 w 102"/>
                <a:gd name="T27" fmla="*/ 16 h 119"/>
                <a:gd name="T28" fmla="*/ 19 w 102"/>
                <a:gd name="T29" fmla="*/ 50 h 119"/>
                <a:gd name="T30" fmla="*/ 81 w 102"/>
                <a:gd name="T31" fmla="*/ 5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100" y="79"/>
                  </a:moveTo>
                  <a:lnTo>
                    <a:pt x="100" y="79"/>
                  </a:lnTo>
                  <a:cubicBezTo>
                    <a:pt x="95" y="104"/>
                    <a:pt x="77" y="118"/>
                    <a:pt x="51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1"/>
                    <a:pt x="19" y="0"/>
                    <a:pt x="51" y="0"/>
                  </a:cubicBezTo>
                  <a:cubicBezTo>
                    <a:pt x="82" y="0"/>
                    <a:pt x="101" y="20"/>
                    <a:pt x="101" y="57"/>
                  </a:cubicBezTo>
                  <a:cubicBezTo>
                    <a:pt x="101" y="59"/>
                    <a:pt x="101" y="62"/>
                    <a:pt x="101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8" y="93"/>
                    <a:pt x="81" y="79"/>
                  </a:cubicBezTo>
                  <a:lnTo>
                    <a:pt x="100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69" y="16"/>
                    <a:pt x="51" y="16"/>
                  </a:cubicBezTo>
                  <a:cubicBezTo>
                    <a:pt x="32" y="16"/>
                    <a:pt x="21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65" name="Freeform 324"/>
            <p:cNvSpPr>
              <a:spLocks noChangeArrowheads="1"/>
            </p:cNvSpPr>
            <p:nvPr/>
          </p:nvSpPr>
          <p:spPr bwMode="auto">
            <a:xfrm>
              <a:off x="8489925" y="4252827"/>
              <a:ext cx="39506" cy="47447"/>
            </a:xfrm>
            <a:custGeom>
              <a:avLst/>
              <a:gdLst>
                <a:gd name="T0" fmla="*/ 74 w 94"/>
                <a:gd name="T1" fmla="*/ 45 h 115"/>
                <a:gd name="T2" fmla="*/ 74 w 94"/>
                <a:gd name="T3" fmla="*/ 45 h 115"/>
                <a:gd name="T4" fmla="*/ 52 w 94"/>
                <a:gd name="T5" fmla="*/ 16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3 h 115"/>
                <a:gd name="T14" fmla="*/ 18 w 94"/>
                <a:gd name="T15" fmla="*/ 3 h 115"/>
                <a:gd name="T16" fmla="*/ 18 w 94"/>
                <a:gd name="T17" fmla="*/ 18 h 115"/>
                <a:gd name="T18" fmla="*/ 54 w 94"/>
                <a:gd name="T19" fmla="*/ 0 h 115"/>
                <a:gd name="T20" fmla="*/ 89 w 94"/>
                <a:gd name="T21" fmla="*/ 15 h 115"/>
                <a:gd name="T22" fmla="*/ 93 w 94"/>
                <a:gd name="T23" fmla="*/ 41 h 115"/>
                <a:gd name="T24" fmla="*/ 93 w 94"/>
                <a:gd name="T25" fmla="*/ 47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2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8" y="0"/>
                    <a:pt x="54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3" y="22"/>
                    <a:pt x="93" y="31"/>
                    <a:pt x="93" y="41"/>
                  </a:cubicBezTo>
                  <a:cubicBezTo>
                    <a:pt x="93" y="43"/>
                    <a:pt x="93" y="45"/>
                    <a:pt x="93" y="47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66" name="Freeform 325"/>
            <p:cNvSpPr>
              <a:spLocks noChangeArrowheads="1"/>
            </p:cNvSpPr>
            <p:nvPr/>
          </p:nvSpPr>
          <p:spPr bwMode="auto">
            <a:xfrm>
              <a:off x="8562615" y="4237011"/>
              <a:ext cx="42667" cy="63263"/>
            </a:xfrm>
            <a:custGeom>
              <a:avLst/>
              <a:gdLst>
                <a:gd name="T0" fmla="*/ 0 w 102"/>
                <a:gd name="T1" fmla="*/ 148 h 150"/>
                <a:gd name="T2" fmla="*/ 0 w 102"/>
                <a:gd name="T3" fmla="*/ 148 h 150"/>
                <a:gd name="T4" fmla="*/ 47 w 102"/>
                <a:gd name="T5" fmla="*/ 82 h 150"/>
                <a:gd name="T6" fmla="*/ 60 w 102"/>
                <a:gd name="T7" fmla="*/ 75 h 150"/>
                <a:gd name="T8" fmla="*/ 82 w 102"/>
                <a:gd name="T9" fmla="*/ 44 h 150"/>
                <a:gd name="T10" fmla="*/ 51 w 102"/>
                <a:gd name="T11" fmla="*/ 18 h 150"/>
                <a:gd name="T12" fmla="*/ 22 w 102"/>
                <a:gd name="T13" fmla="*/ 52 h 150"/>
                <a:gd name="T14" fmla="*/ 22 w 102"/>
                <a:gd name="T15" fmla="*/ 53 h 150"/>
                <a:gd name="T16" fmla="*/ 3 w 102"/>
                <a:gd name="T17" fmla="*/ 53 h 150"/>
                <a:gd name="T18" fmla="*/ 3 w 102"/>
                <a:gd name="T19" fmla="*/ 51 h 150"/>
                <a:gd name="T20" fmla="*/ 52 w 102"/>
                <a:gd name="T21" fmla="*/ 0 h 150"/>
                <a:gd name="T22" fmla="*/ 101 w 102"/>
                <a:gd name="T23" fmla="*/ 44 h 150"/>
                <a:gd name="T24" fmla="*/ 69 w 102"/>
                <a:gd name="T25" fmla="*/ 91 h 150"/>
                <a:gd name="T26" fmla="*/ 57 w 102"/>
                <a:gd name="T27" fmla="*/ 97 h 150"/>
                <a:gd name="T28" fmla="*/ 21 w 102"/>
                <a:gd name="T29" fmla="*/ 130 h 150"/>
                <a:gd name="T30" fmla="*/ 101 w 102"/>
                <a:gd name="T31" fmla="*/ 130 h 150"/>
                <a:gd name="T32" fmla="*/ 101 w 102"/>
                <a:gd name="T33" fmla="*/ 149 h 150"/>
                <a:gd name="T34" fmla="*/ 0 w 102"/>
                <a:gd name="T35" fmla="*/ 149 h 150"/>
                <a:gd name="T36" fmla="*/ 0 w 102"/>
                <a:gd name="T37" fmla="*/ 14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50">
                  <a:moveTo>
                    <a:pt x="0" y="148"/>
                  </a:moveTo>
                  <a:lnTo>
                    <a:pt x="0" y="148"/>
                  </a:lnTo>
                  <a:cubicBezTo>
                    <a:pt x="0" y="117"/>
                    <a:pt x="15" y="100"/>
                    <a:pt x="47" y="82"/>
                  </a:cubicBezTo>
                  <a:cubicBezTo>
                    <a:pt x="60" y="75"/>
                    <a:pt x="60" y="75"/>
                    <a:pt x="60" y="75"/>
                  </a:cubicBezTo>
                  <a:cubicBezTo>
                    <a:pt x="74" y="68"/>
                    <a:pt x="82" y="57"/>
                    <a:pt x="82" y="44"/>
                  </a:cubicBezTo>
                  <a:cubicBezTo>
                    <a:pt x="82" y="28"/>
                    <a:pt x="70" y="18"/>
                    <a:pt x="51" y="18"/>
                  </a:cubicBezTo>
                  <a:cubicBezTo>
                    <a:pt x="34" y="18"/>
                    <a:pt x="22" y="30"/>
                    <a:pt x="22" y="52"/>
                  </a:cubicBezTo>
                  <a:lnTo>
                    <a:pt x="22" y="53"/>
                  </a:lnTo>
                  <a:cubicBezTo>
                    <a:pt x="3" y="53"/>
                    <a:pt x="3" y="53"/>
                    <a:pt x="3" y="53"/>
                  </a:cubicBezTo>
                  <a:cubicBezTo>
                    <a:pt x="3" y="52"/>
                    <a:pt x="3" y="52"/>
                    <a:pt x="3" y="51"/>
                  </a:cubicBezTo>
                  <a:cubicBezTo>
                    <a:pt x="3" y="19"/>
                    <a:pt x="22" y="0"/>
                    <a:pt x="52" y="0"/>
                  </a:cubicBezTo>
                  <a:cubicBezTo>
                    <a:pt x="82" y="0"/>
                    <a:pt x="101" y="18"/>
                    <a:pt x="101" y="44"/>
                  </a:cubicBezTo>
                  <a:cubicBezTo>
                    <a:pt x="101" y="65"/>
                    <a:pt x="91" y="79"/>
                    <a:pt x="69" y="91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37" y="107"/>
                    <a:pt x="25" y="117"/>
                    <a:pt x="21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48"/>
                    <a:pt x="0" y="148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416" name="Group 3366"/>
          <p:cNvGrpSpPr>
            <a:grpSpLocks/>
          </p:cNvGrpSpPr>
          <p:nvPr/>
        </p:nvGrpSpPr>
        <p:grpSpPr bwMode="auto">
          <a:xfrm>
            <a:off x="8350250" y="5191125"/>
            <a:ext cx="247650" cy="87313"/>
            <a:chOff x="8349612" y="5191412"/>
            <a:chExt cx="248259" cy="87076"/>
          </a:xfrm>
        </p:grpSpPr>
        <p:sp>
          <p:nvSpPr>
            <p:cNvPr id="3368" name="Freeform 326"/>
            <p:cNvSpPr>
              <a:spLocks noChangeArrowheads="1"/>
            </p:cNvSpPr>
            <p:nvPr/>
          </p:nvSpPr>
          <p:spPr bwMode="auto">
            <a:xfrm>
              <a:off x="8349612" y="5191412"/>
              <a:ext cx="58882" cy="68078"/>
            </a:xfrm>
            <a:custGeom>
              <a:avLst/>
              <a:gdLst>
                <a:gd name="T0" fmla="*/ 70 w 141"/>
                <a:gd name="T1" fmla="*/ 162 h 163"/>
                <a:gd name="T2" fmla="*/ 70 w 141"/>
                <a:gd name="T3" fmla="*/ 162 h 163"/>
                <a:gd name="T4" fmla="*/ 0 w 141"/>
                <a:gd name="T5" fmla="*/ 81 h 163"/>
                <a:gd name="T6" fmla="*/ 74 w 141"/>
                <a:gd name="T7" fmla="*/ 0 h 163"/>
                <a:gd name="T8" fmla="*/ 138 w 141"/>
                <a:gd name="T9" fmla="*/ 51 h 163"/>
                <a:gd name="T10" fmla="*/ 117 w 141"/>
                <a:gd name="T11" fmla="*/ 51 h 163"/>
                <a:gd name="T12" fmla="*/ 74 w 141"/>
                <a:gd name="T13" fmla="*/ 19 h 163"/>
                <a:gd name="T14" fmla="*/ 22 w 141"/>
                <a:gd name="T15" fmla="*/ 80 h 163"/>
                <a:gd name="T16" fmla="*/ 73 w 141"/>
                <a:gd name="T17" fmla="*/ 144 h 163"/>
                <a:gd name="T18" fmla="*/ 121 w 141"/>
                <a:gd name="T19" fmla="*/ 95 h 163"/>
                <a:gd name="T20" fmla="*/ 121 w 141"/>
                <a:gd name="T21" fmla="*/ 93 h 163"/>
                <a:gd name="T22" fmla="*/ 73 w 141"/>
                <a:gd name="T23" fmla="*/ 93 h 163"/>
                <a:gd name="T24" fmla="*/ 73 w 141"/>
                <a:gd name="T25" fmla="*/ 75 h 163"/>
                <a:gd name="T26" fmla="*/ 140 w 141"/>
                <a:gd name="T27" fmla="*/ 75 h 163"/>
                <a:gd name="T28" fmla="*/ 140 w 141"/>
                <a:gd name="T29" fmla="*/ 158 h 163"/>
                <a:gd name="T30" fmla="*/ 126 w 141"/>
                <a:gd name="T31" fmla="*/ 158 h 163"/>
                <a:gd name="T32" fmla="*/ 122 w 141"/>
                <a:gd name="T33" fmla="*/ 137 h 163"/>
                <a:gd name="T34" fmla="*/ 70 w 141"/>
                <a:gd name="T35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163">
                  <a:moveTo>
                    <a:pt x="70" y="162"/>
                  </a:moveTo>
                  <a:lnTo>
                    <a:pt x="70" y="162"/>
                  </a:lnTo>
                  <a:cubicBezTo>
                    <a:pt x="29" y="162"/>
                    <a:pt x="0" y="131"/>
                    <a:pt x="0" y="81"/>
                  </a:cubicBezTo>
                  <a:cubicBezTo>
                    <a:pt x="0" y="31"/>
                    <a:pt x="29" y="0"/>
                    <a:pt x="74" y="0"/>
                  </a:cubicBezTo>
                  <a:cubicBezTo>
                    <a:pt x="110" y="0"/>
                    <a:pt x="132" y="19"/>
                    <a:pt x="138" y="51"/>
                  </a:cubicBezTo>
                  <a:cubicBezTo>
                    <a:pt x="117" y="51"/>
                    <a:pt x="117" y="51"/>
                    <a:pt x="117" y="51"/>
                  </a:cubicBezTo>
                  <a:cubicBezTo>
                    <a:pt x="114" y="30"/>
                    <a:pt x="98" y="19"/>
                    <a:pt x="74" y="19"/>
                  </a:cubicBezTo>
                  <a:cubicBezTo>
                    <a:pt x="41" y="19"/>
                    <a:pt x="22" y="41"/>
                    <a:pt x="22" y="80"/>
                  </a:cubicBezTo>
                  <a:cubicBezTo>
                    <a:pt x="22" y="121"/>
                    <a:pt x="42" y="144"/>
                    <a:pt x="73" y="144"/>
                  </a:cubicBezTo>
                  <a:cubicBezTo>
                    <a:pt x="101" y="144"/>
                    <a:pt x="121" y="125"/>
                    <a:pt x="121" y="95"/>
                  </a:cubicBezTo>
                  <a:cubicBezTo>
                    <a:pt x="121" y="94"/>
                    <a:pt x="121" y="93"/>
                    <a:pt x="121" y="93"/>
                  </a:cubicBezTo>
                  <a:cubicBezTo>
                    <a:pt x="73" y="93"/>
                    <a:pt x="73" y="93"/>
                    <a:pt x="73" y="93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0" y="158"/>
                    <a:pt x="140" y="158"/>
                    <a:pt x="140" y="158"/>
                  </a:cubicBezTo>
                  <a:cubicBezTo>
                    <a:pt x="126" y="158"/>
                    <a:pt x="126" y="158"/>
                    <a:pt x="126" y="158"/>
                  </a:cubicBezTo>
                  <a:cubicBezTo>
                    <a:pt x="122" y="137"/>
                    <a:pt x="122" y="137"/>
                    <a:pt x="122" y="137"/>
                  </a:cubicBezTo>
                  <a:cubicBezTo>
                    <a:pt x="110" y="154"/>
                    <a:pt x="92" y="162"/>
                    <a:pt x="70" y="162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69" name="Freeform 327"/>
            <p:cNvSpPr>
              <a:spLocks noChangeArrowheads="1"/>
            </p:cNvSpPr>
            <p:nvPr/>
          </p:nvSpPr>
          <p:spPr bwMode="auto">
            <a:xfrm>
              <a:off x="8419634" y="5210410"/>
              <a:ext cx="22280" cy="47496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50 w 55"/>
                <a:gd name="T15" fmla="*/ 19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1" y="19"/>
                    <a:pt x="50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70" name="Freeform 328"/>
            <p:cNvSpPr>
              <a:spLocks noChangeArrowheads="1"/>
            </p:cNvSpPr>
            <p:nvPr/>
          </p:nvSpPr>
          <p:spPr bwMode="auto">
            <a:xfrm>
              <a:off x="8448279" y="5210410"/>
              <a:ext cx="44559" cy="49079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8 w 108"/>
                <a:gd name="T17" fmla="*/ 59 h 119"/>
                <a:gd name="T18" fmla="*/ 54 w 108"/>
                <a:gd name="T19" fmla="*/ 16 h 119"/>
                <a:gd name="T20" fmla="*/ 19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6"/>
                    <a:pt x="87" y="118"/>
                    <a:pt x="54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6"/>
                    <a:pt x="54" y="16"/>
                  </a:cubicBezTo>
                  <a:cubicBezTo>
                    <a:pt x="32" y="16"/>
                    <a:pt x="19" y="31"/>
                    <a:pt x="19" y="59"/>
                  </a:cubicBezTo>
                  <a:cubicBezTo>
                    <a:pt x="19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71" name="Freeform 329"/>
            <p:cNvSpPr>
              <a:spLocks noChangeArrowheads="1"/>
            </p:cNvSpPr>
            <p:nvPr/>
          </p:nvSpPr>
          <p:spPr bwMode="auto">
            <a:xfrm>
              <a:off x="8500796" y="5211994"/>
              <a:ext cx="39785" cy="47496"/>
            </a:xfrm>
            <a:custGeom>
              <a:avLst/>
              <a:gdLst>
                <a:gd name="T0" fmla="*/ 18 w 94"/>
                <a:gd name="T1" fmla="*/ 68 h 115"/>
                <a:gd name="T2" fmla="*/ 18 w 94"/>
                <a:gd name="T3" fmla="*/ 68 h 115"/>
                <a:gd name="T4" fmla="*/ 41 w 94"/>
                <a:gd name="T5" fmla="*/ 98 h 115"/>
                <a:gd name="T6" fmla="*/ 75 w 94"/>
                <a:gd name="T7" fmla="*/ 60 h 115"/>
                <a:gd name="T8" fmla="*/ 75 w 94"/>
                <a:gd name="T9" fmla="*/ 0 h 115"/>
                <a:gd name="T10" fmla="*/ 93 w 94"/>
                <a:gd name="T11" fmla="*/ 0 h 115"/>
                <a:gd name="T12" fmla="*/ 93 w 94"/>
                <a:gd name="T13" fmla="*/ 112 h 115"/>
                <a:gd name="T14" fmla="*/ 75 w 94"/>
                <a:gd name="T15" fmla="*/ 112 h 115"/>
                <a:gd name="T16" fmla="*/ 75 w 94"/>
                <a:gd name="T17" fmla="*/ 96 h 115"/>
                <a:gd name="T18" fmla="*/ 38 w 94"/>
                <a:gd name="T19" fmla="*/ 114 h 115"/>
                <a:gd name="T20" fmla="*/ 5 w 94"/>
                <a:gd name="T21" fmla="*/ 100 h 115"/>
                <a:gd name="T22" fmla="*/ 0 w 94"/>
                <a:gd name="T23" fmla="*/ 73 h 115"/>
                <a:gd name="T24" fmla="*/ 0 w 94"/>
                <a:gd name="T25" fmla="*/ 67 h 115"/>
                <a:gd name="T26" fmla="*/ 0 w 94"/>
                <a:gd name="T27" fmla="*/ 0 h 115"/>
                <a:gd name="T28" fmla="*/ 18 w 94"/>
                <a:gd name="T29" fmla="*/ 0 h 115"/>
                <a:gd name="T30" fmla="*/ 18 w 94"/>
                <a:gd name="T31" fmla="*/ 6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8" y="68"/>
                  </a:moveTo>
                  <a:lnTo>
                    <a:pt x="18" y="68"/>
                  </a:lnTo>
                  <a:cubicBezTo>
                    <a:pt x="18" y="89"/>
                    <a:pt x="24" y="98"/>
                    <a:pt x="41" y="98"/>
                  </a:cubicBezTo>
                  <a:cubicBezTo>
                    <a:pt x="63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2"/>
                    <a:pt x="93" y="112"/>
                    <a:pt x="93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96"/>
                    <a:pt x="75" y="96"/>
                    <a:pt x="75" y="96"/>
                  </a:cubicBezTo>
                  <a:cubicBezTo>
                    <a:pt x="67" y="108"/>
                    <a:pt x="55" y="114"/>
                    <a:pt x="38" y="114"/>
                  </a:cubicBezTo>
                  <a:cubicBezTo>
                    <a:pt x="22" y="114"/>
                    <a:pt x="11" y="109"/>
                    <a:pt x="5" y="100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70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72" name="Freeform 330"/>
            <p:cNvSpPr>
              <a:spLocks noChangeArrowheads="1"/>
            </p:cNvSpPr>
            <p:nvPr/>
          </p:nvSpPr>
          <p:spPr bwMode="auto">
            <a:xfrm>
              <a:off x="8553312" y="5210410"/>
              <a:ext cx="44559" cy="68078"/>
            </a:xfrm>
            <a:custGeom>
              <a:avLst/>
              <a:gdLst>
                <a:gd name="T0" fmla="*/ 0 w 105"/>
                <a:gd name="T1" fmla="*/ 3 h 161"/>
                <a:gd name="T2" fmla="*/ 0 w 105"/>
                <a:gd name="T3" fmla="*/ 3 h 161"/>
                <a:gd name="T4" fmla="*/ 18 w 105"/>
                <a:gd name="T5" fmla="*/ 3 h 161"/>
                <a:gd name="T6" fmla="*/ 18 w 105"/>
                <a:gd name="T7" fmla="*/ 19 h 161"/>
                <a:gd name="T8" fmla="*/ 55 w 105"/>
                <a:gd name="T9" fmla="*/ 0 h 161"/>
                <a:gd name="T10" fmla="*/ 104 w 105"/>
                <a:gd name="T11" fmla="*/ 59 h 161"/>
                <a:gd name="T12" fmla="*/ 55 w 105"/>
                <a:gd name="T13" fmla="*/ 118 h 161"/>
                <a:gd name="T14" fmla="*/ 18 w 105"/>
                <a:gd name="T15" fmla="*/ 102 h 161"/>
                <a:gd name="T16" fmla="*/ 18 w 105"/>
                <a:gd name="T17" fmla="*/ 160 h 161"/>
                <a:gd name="T18" fmla="*/ 0 w 105"/>
                <a:gd name="T19" fmla="*/ 160 h 161"/>
                <a:gd name="T20" fmla="*/ 0 w 105"/>
                <a:gd name="T21" fmla="*/ 3 h 161"/>
                <a:gd name="T22" fmla="*/ 50 w 105"/>
                <a:gd name="T23" fmla="*/ 102 h 161"/>
                <a:gd name="T24" fmla="*/ 50 w 105"/>
                <a:gd name="T25" fmla="*/ 102 h 161"/>
                <a:gd name="T26" fmla="*/ 84 w 105"/>
                <a:gd name="T27" fmla="*/ 58 h 161"/>
                <a:gd name="T28" fmla="*/ 50 w 105"/>
                <a:gd name="T29" fmla="*/ 16 h 161"/>
                <a:gd name="T30" fmla="*/ 18 w 105"/>
                <a:gd name="T31" fmla="*/ 60 h 161"/>
                <a:gd name="T32" fmla="*/ 50 w 105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1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8" y="6"/>
                    <a:pt x="39" y="0"/>
                    <a:pt x="55" y="0"/>
                  </a:cubicBezTo>
                  <a:cubicBezTo>
                    <a:pt x="84" y="0"/>
                    <a:pt x="104" y="23"/>
                    <a:pt x="104" y="59"/>
                  </a:cubicBezTo>
                  <a:cubicBezTo>
                    <a:pt x="104" y="95"/>
                    <a:pt x="84" y="118"/>
                    <a:pt x="55" y="118"/>
                  </a:cubicBezTo>
                  <a:cubicBezTo>
                    <a:pt x="39" y="118"/>
                    <a:pt x="28" y="113"/>
                    <a:pt x="18" y="102"/>
                  </a:cubicBezTo>
                  <a:cubicBezTo>
                    <a:pt x="18" y="160"/>
                    <a:pt x="18" y="160"/>
                    <a:pt x="18" y="160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0" y="3"/>
                  </a:lnTo>
                  <a:close/>
                  <a:moveTo>
                    <a:pt x="50" y="102"/>
                  </a:moveTo>
                  <a:lnTo>
                    <a:pt x="50" y="102"/>
                  </a:lnTo>
                  <a:cubicBezTo>
                    <a:pt x="71" y="102"/>
                    <a:pt x="84" y="86"/>
                    <a:pt x="84" y="58"/>
                  </a:cubicBezTo>
                  <a:cubicBezTo>
                    <a:pt x="84" y="32"/>
                    <a:pt x="71" y="16"/>
                    <a:pt x="50" y="16"/>
                  </a:cubicBezTo>
                  <a:cubicBezTo>
                    <a:pt x="30" y="16"/>
                    <a:pt x="18" y="32"/>
                    <a:pt x="18" y="60"/>
                  </a:cubicBezTo>
                  <a:cubicBezTo>
                    <a:pt x="18" y="88"/>
                    <a:pt x="29" y="102"/>
                    <a:pt x="50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417" name="Group 3372"/>
          <p:cNvGrpSpPr>
            <a:grpSpLocks/>
          </p:cNvGrpSpPr>
          <p:nvPr/>
        </p:nvGrpSpPr>
        <p:grpSpPr bwMode="auto">
          <a:xfrm>
            <a:off x="542925" y="4249738"/>
            <a:ext cx="255588" cy="69850"/>
            <a:chOff x="549834" y="4274851"/>
            <a:chExt cx="256630" cy="68549"/>
          </a:xfrm>
        </p:grpSpPr>
        <p:sp>
          <p:nvSpPr>
            <p:cNvPr id="3374" name="Freeform 104"/>
            <p:cNvSpPr>
              <a:spLocks noChangeArrowheads="1"/>
            </p:cNvSpPr>
            <p:nvPr/>
          </p:nvSpPr>
          <p:spPr bwMode="auto">
            <a:xfrm>
              <a:off x="549834" y="4274851"/>
              <a:ext cx="58977" cy="68549"/>
            </a:xfrm>
            <a:custGeom>
              <a:avLst/>
              <a:gdLst>
                <a:gd name="T0" fmla="*/ 70 w 140"/>
                <a:gd name="T1" fmla="*/ 161 h 162"/>
                <a:gd name="T2" fmla="*/ 70 w 140"/>
                <a:gd name="T3" fmla="*/ 161 h 162"/>
                <a:gd name="T4" fmla="*/ 0 w 140"/>
                <a:gd name="T5" fmla="*/ 80 h 162"/>
                <a:gd name="T6" fmla="*/ 75 w 140"/>
                <a:gd name="T7" fmla="*/ 0 h 162"/>
                <a:gd name="T8" fmla="*/ 137 w 140"/>
                <a:gd name="T9" fmla="*/ 50 h 162"/>
                <a:gd name="T10" fmla="*/ 116 w 140"/>
                <a:gd name="T11" fmla="*/ 50 h 162"/>
                <a:gd name="T12" fmla="*/ 75 w 140"/>
                <a:gd name="T13" fmla="*/ 18 h 162"/>
                <a:gd name="T14" fmla="*/ 22 w 140"/>
                <a:gd name="T15" fmla="*/ 80 h 162"/>
                <a:gd name="T16" fmla="*/ 73 w 140"/>
                <a:gd name="T17" fmla="*/ 143 h 162"/>
                <a:gd name="T18" fmla="*/ 121 w 140"/>
                <a:gd name="T19" fmla="*/ 94 h 162"/>
                <a:gd name="T20" fmla="*/ 121 w 140"/>
                <a:gd name="T21" fmla="*/ 92 h 162"/>
                <a:gd name="T22" fmla="*/ 73 w 140"/>
                <a:gd name="T23" fmla="*/ 92 h 162"/>
                <a:gd name="T24" fmla="*/ 73 w 140"/>
                <a:gd name="T25" fmla="*/ 74 h 162"/>
                <a:gd name="T26" fmla="*/ 139 w 140"/>
                <a:gd name="T27" fmla="*/ 74 h 162"/>
                <a:gd name="T28" fmla="*/ 139 w 140"/>
                <a:gd name="T29" fmla="*/ 157 h 162"/>
                <a:gd name="T30" fmla="*/ 126 w 140"/>
                <a:gd name="T31" fmla="*/ 157 h 162"/>
                <a:gd name="T32" fmla="*/ 122 w 140"/>
                <a:gd name="T33" fmla="*/ 136 h 162"/>
                <a:gd name="T34" fmla="*/ 70 w 140"/>
                <a:gd name="T35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0" h="162">
                  <a:moveTo>
                    <a:pt x="70" y="161"/>
                  </a:moveTo>
                  <a:lnTo>
                    <a:pt x="70" y="161"/>
                  </a:lnTo>
                  <a:cubicBezTo>
                    <a:pt x="29" y="161"/>
                    <a:pt x="0" y="130"/>
                    <a:pt x="0" y="80"/>
                  </a:cubicBezTo>
                  <a:cubicBezTo>
                    <a:pt x="0" y="30"/>
                    <a:pt x="29" y="0"/>
                    <a:pt x="75" y="0"/>
                  </a:cubicBezTo>
                  <a:cubicBezTo>
                    <a:pt x="109" y="0"/>
                    <a:pt x="133" y="19"/>
                    <a:pt x="137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3" y="29"/>
                    <a:pt x="98" y="18"/>
                    <a:pt x="75" y="18"/>
                  </a:cubicBezTo>
                  <a:cubicBezTo>
                    <a:pt x="41" y="18"/>
                    <a:pt x="22" y="41"/>
                    <a:pt x="22" y="80"/>
                  </a:cubicBezTo>
                  <a:cubicBezTo>
                    <a:pt x="22" y="120"/>
                    <a:pt x="41" y="143"/>
                    <a:pt x="73" y="143"/>
                  </a:cubicBezTo>
                  <a:cubicBezTo>
                    <a:pt x="102" y="143"/>
                    <a:pt x="121" y="124"/>
                    <a:pt x="121" y="94"/>
                  </a:cubicBezTo>
                  <a:cubicBezTo>
                    <a:pt x="121" y="93"/>
                    <a:pt x="121" y="93"/>
                    <a:pt x="121" y="92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139" y="74"/>
                    <a:pt x="139" y="74"/>
                    <a:pt x="139" y="74"/>
                  </a:cubicBezTo>
                  <a:cubicBezTo>
                    <a:pt x="139" y="157"/>
                    <a:pt x="139" y="157"/>
                    <a:pt x="139" y="157"/>
                  </a:cubicBezTo>
                  <a:cubicBezTo>
                    <a:pt x="126" y="157"/>
                    <a:pt x="126" y="157"/>
                    <a:pt x="126" y="157"/>
                  </a:cubicBezTo>
                  <a:cubicBezTo>
                    <a:pt x="122" y="136"/>
                    <a:pt x="122" y="136"/>
                    <a:pt x="122" y="136"/>
                  </a:cubicBezTo>
                  <a:cubicBezTo>
                    <a:pt x="109" y="153"/>
                    <a:pt x="91" y="161"/>
                    <a:pt x="70" y="161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75" name="Freeform 105"/>
            <p:cNvSpPr>
              <a:spLocks noChangeArrowheads="1"/>
            </p:cNvSpPr>
            <p:nvPr/>
          </p:nvSpPr>
          <p:spPr bwMode="auto">
            <a:xfrm>
              <a:off x="675758" y="4295104"/>
              <a:ext cx="41443" cy="48296"/>
            </a:xfrm>
            <a:custGeom>
              <a:avLst/>
              <a:gdLst>
                <a:gd name="T0" fmla="*/ 19 w 95"/>
                <a:gd name="T1" fmla="*/ 67 h 115"/>
                <a:gd name="T2" fmla="*/ 19 w 95"/>
                <a:gd name="T3" fmla="*/ 67 h 115"/>
                <a:gd name="T4" fmla="*/ 42 w 95"/>
                <a:gd name="T5" fmla="*/ 98 h 115"/>
                <a:gd name="T6" fmla="*/ 75 w 95"/>
                <a:gd name="T7" fmla="*/ 59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5 w 95"/>
                <a:gd name="T15" fmla="*/ 111 h 115"/>
                <a:gd name="T16" fmla="*/ 75 w 95"/>
                <a:gd name="T17" fmla="*/ 94 h 115"/>
                <a:gd name="T18" fmla="*/ 39 w 95"/>
                <a:gd name="T19" fmla="*/ 114 h 115"/>
                <a:gd name="T20" fmla="*/ 6 w 95"/>
                <a:gd name="T21" fmla="*/ 99 h 115"/>
                <a:gd name="T22" fmla="*/ 0 w 95"/>
                <a:gd name="T23" fmla="*/ 72 h 115"/>
                <a:gd name="T24" fmla="*/ 0 w 95"/>
                <a:gd name="T25" fmla="*/ 66 h 115"/>
                <a:gd name="T26" fmla="*/ 0 w 95"/>
                <a:gd name="T27" fmla="*/ 0 h 115"/>
                <a:gd name="T28" fmla="*/ 19 w 95"/>
                <a:gd name="T29" fmla="*/ 0 h 115"/>
                <a:gd name="T30" fmla="*/ 19 w 95"/>
                <a:gd name="T31" fmla="*/ 6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19" y="67"/>
                  </a:moveTo>
                  <a:lnTo>
                    <a:pt x="19" y="67"/>
                  </a:lnTo>
                  <a:cubicBezTo>
                    <a:pt x="19" y="88"/>
                    <a:pt x="24" y="98"/>
                    <a:pt x="42" y="98"/>
                  </a:cubicBezTo>
                  <a:cubicBezTo>
                    <a:pt x="64" y="98"/>
                    <a:pt x="75" y="84"/>
                    <a:pt x="75" y="5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68" y="107"/>
                    <a:pt x="56" y="114"/>
                    <a:pt x="39" y="114"/>
                  </a:cubicBezTo>
                  <a:cubicBezTo>
                    <a:pt x="23" y="114"/>
                    <a:pt x="11" y="108"/>
                    <a:pt x="6" y="99"/>
                  </a:cubicBezTo>
                  <a:cubicBezTo>
                    <a:pt x="0" y="91"/>
                    <a:pt x="0" y="83"/>
                    <a:pt x="0" y="72"/>
                  </a:cubicBezTo>
                  <a:cubicBezTo>
                    <a:pt x="0" y="70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76" name="Freeform 106"/>
            <p:cNvSpPr>
              <a:spLocks noChangeArrowheads="1"/>
            </p:cNvSpPr>
            <p:nvPr/>
          </p:nvSpPr>
          <p:spPr bwMode="auto">
            <a:xfrm>
              <a:off x="619969" y="4293546"/>
              <a:ext cx="44631" cy="49854"/>
            </a:xfrm>
            <a:custGeom>
              <a:avLst/>
              <a:gdLst>
                <a:gd name="T0" fmla="*/ 35 w 106"/>
                <a:gd name="T1" fmla="*/ 118 h 119"/>
                <a:gd name="T2" fmla="*/ 35 w 106"/>
                <a:gd name="T3" fmla="*/ 118 h 119"/>
                <a:gd name="T4" fmla="*/ 0 w 106"/>
                <a:gd name="T5" fmla="*/ 85 h 119"/>
                <a:gd name="T6" fmla="*/ 37 w 106"/>
                <a:gd name="T7" fmla="*/ 50 h 119"/>
                <a:gd name="T8" fmla="*/ 69 w 106"/>
                <a:gd name="T9" fmla="*/ 45 h 119"/>
                <a:gd name="T10" fmla="*/ 74 w 106"/>
                <a:gd name="T11" fmla="*/ 34 h 119"/>
                <a:gd name="T12" fmla="*/ 49 w 106"/>
                <a:gd name="T13" fmla="*/ 16 h 119"/>
                <a:gd name="T14" fmla="*/ 23 w 106"/>
                <a:gd name="T15" fmla="*/ 37 h 119"/>
                <a:gd name="T16" fmla="*/ 4 w 106"/>
                <a:gd name="T17" fmla="*/ 37 h 119"/>
                <a:gd name="T18" fmla="*/ 4 w 106"/>
                <a:gd name="T19" fmla="*/ 36 h 119"/>
                <a:gd name="T20" fmla="*/ 49 w 106"/>
                <a:gd name="T21" fmla="*/ 0 h 119"/>
                <a:gd name="T22" fmla="*/ 93 w 106"/>
                <a:gd name="T23" fmla="*/ 34 h 119"/>
                <a:gd name="T24" fmla="*/ 93 w 106"/>
                <a:gd name="T25" fmla="*/ 90 h 119"/>
                <a:gd name="T26" fmla="*/ 100 w 106"/>
                <a:gd name="T27" fmla="*/ 102 h 119"/>
                <a:gd name="T28" fmla="*/ 105 w 106"/>
                <a:gd name="T29" fmla="*/ 101 h 119"/>
                <a:gd name="T30" fmla="*/ 105 w 106"/>
                <a:gd name="T31" fmla="*/ 115 h 119"/>
                <a:gd name="T32" fmla="*/ 94 w 106"/>
                <a:gd name="T33" fmla="*/ 117 h 119"/>
                <a:gd name="T34" fmla="*/ 75 w 106"/>
                <a:gd name="T35" fmla="*/ 101 h 119"/>
                <a:gd name="T36" fmla="*/ 75 w 106"/>
                <a:gd name="T37" fmla="*/ 101 h 119"/>
                <a:gd name="T38" fmla="*/ 35 w 106"/>
                <a:gd name="T39" fmla="*/ 118 h 119"/>
                <a:gd name="T40" fmla="*/ 38 w 106"/>
                <a:gd name="T41" fmla="*/ 66 h 119"/>
                <a:gd name="T42" fmla="*/ 38 w 106"/>
                <a:gd name="T43" fmla="*/ 66 h 119"/>
                <a:gd name="T44" fmla="*/ 19 w 106"/>
                <a:gd name="T45" fmla="*/ 85 h 119"/>
                <a:gd name="T46" fmla="*/ 40 w 106"/>
                <a:gd name="T47" fmla="*/ 102 h 119"/>
                <a:gd name="T48" fmla="*/ 74 w 106"/>
                <a:gd name="T49" fmla="*/ 74 h 119"/>
                <a:gd name="T50" fmla="*/ 74 w 106"/>
                <a:gd name="T51" fmla="*/ 58 h 119"/>
                <a:gd name="T52" fmla="*/ 38 w 106"/>
                <a:gd name="T5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5" y="118"/>
                  </a:moveTo>
                  <a:lnTo>
                    <a:pt x="35" y="118"/>
                  </a:lnTo>
                  <a:cubicBezTo>
                    <a:pt x="12" y="118"/>
                    <a:pt x="0" y="106"/>
                    <a:pt x="0" y="85"/>
                  </a:cubicBezTo>
                  <a:cubicBezTo>
                    <a:pt x="0" y="64"/>
                    <a:pt x="12" y="53"/>
                    <a:pt x="37" y="50"/>
                  </a:cubicBezTo>
                  <a:cubicBezTo>
                    <a:pt x="53" y="48"/>
                    <a:pt x="63" y="47"/>
                    <a:pt x="69" y="45"/>
                  </a:cubicBezTo>
                  <a:cubicBezTo>
                    <a:pt x="74" y="43"/>
                    <a:pt x="74" y="41"/>
                    <a:pt x="74" y="34"/>
                  </a:cubicBezTo>
                  <a:cubicBezTo>
                    <a:pt x="74" y="22"/>
                    <a:pt x="66" y="16"/>
                    <a:pt x="49" y="16"/>
                  </a:cubicBezTo>
                  <a:cubicBezTo>
                    <a:pt x="31" y="16"/>
                    <a:pt x="23" y="23"/>
                    <a:pt x="23" y="37"/>
                  </a:cubicBezTo>
                  <a:cubicBezTo>
                    <a:pt x="4" y="37"/>
                    <a:pt x="4" y="37"/>
                    <a:pt x="4" y="37"/>
                  </a:cubicBezTo>
                  <a:lnTo>
                    <a:pt x="4" y="36"/>
                  </a:lnTo>
                  <a:cubicBezTo>
                    <a:pt x="4" y="14"/>
                    <a:pt x="21" y="0"/>
                    <a:pt x="49" y="0"/>
                  </a:cubicBezTo>
                  <a:cubicBezTo>
                    <a:pt x="79" y="0"/>
                    <a:pt x="93" y="11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8"/>
                    <a:pt x="94" y="102"/>
                    <a:pt x="100" y="102"/>
                  </a:cubicBezTo>
                  <a:cubicBezTo>
                    <a:pt x="101" y="102"/>
                    <a:pt x="103" y="102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8" y="117"/>
                    <a:pt x="94" y="117"/>
                  </a:cubicBezTo>
                  <a:cubicBezTo>
                    <a:pt x="81" y="117"/>
                    <a:pt x="75" y="112"/>
                    <a:pt x="75" y="101"/>
                  </a:cubicBezTo>
                  <a:lnTo>
                    <a:pt x="75" y="101"/>
                  </a:lnTo>
                  <a:cubicBezTo>
                    <a:pt x="63" y="112"/>
                    <a:pt x="51" y="118"/>
                    <a:pt x="35" y="118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19" y="73"/>
                    <a:pt x="19" y="85"/>
                  </a:cubicBezTo>
                  <a:cubicBezTo>
                    <a:pt x="19" y="95"/>
                    <a:pt x="26" y="102"/>
                    <a:pt x="40" y="102"/>
                  </a:cubicBezTo>
                  <a:cubicBezTo>
                    <a:pt x="59" y="102"/>
                    <a:pt x="74" y="90"/>
                    <a:pt x="74" y="74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63"/>
                    <a:pt x="51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77" name="Freeform 107"/>
            <p:cNvSpPr>
              <a:spLocks noChangeArrowheads="1"/>
            </p:cNvSpPr>
            <p:nvPr/>
          </p:nvSpPr>
          <p:spPr bwMode="auto">
            <a:xfrm>
              <a:off x="728359" y="4295104"/>
              <a:ext cx="22316" cy="48296"/>
            </a:xfrm>
            <a:custGeom>
              <a:avLst/>
              <a:gdLst>
                <a:gd name="T0" fmla="*/ 0 w 54"/>
                <a:gd name="T1" fmla="*/ 3 h 115"/>
                <a:gd name="T2" fmla="*/ 0 w 54"/>
                <a:gd name="T3" fmla="*/ 3 h 115"/>
                <a:gd name="T4" fmla="*/ 18 w 54"/>
                <a:gd name="T5" fmla="*/ 3 h 115"/>
                <a:gd name="T6" fmla="*/ 18 w 54"/>
                <a:gd name="T7" fmla="*/ 22 h 115"/>
                <a:gd name="T8" fmla="*/ 49 w 54"/>
                <a:gd name="T9" fmla="*/ 0 h 115"/>
                <a:gd name="T10" fmla="*/ 53 w 54"/>
                <a:gd name="T11" fmla="*/ 1 h 115"/>
                <a:gd name="T12" fmla="*/ 53 w 54"/>
                <a:gd name="T13" fmla="*/ 20 h 115"/>
                <a:gd name="T14" fmla="*/ 49 w 54"/>
                <a:gd name="T15" fmla="*/ 19 h 115"/>
                <a:gd name="T16" fmla="*/ 19 w 54"/>
                <a:gd name="T17" fmla="*/ 52 h 115"/>
                <a:gd name="T18" fmla="*/ 19 w 54"/>
                <a:gd name="T19" fmla="*/ 114 h 115"/>
                <a:gd name="T20" fmla="*/ 0 w 54"/>
                <a:gd name="T21" fmla="*/ 114 h 115"/>
                <a:gd name="T22" fmla="*/ 0 w 54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5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0" y="0"/>
                    <a:pt x="52" y="0"/>
                    <a:pt x="53" y="1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19"/>
                    <a:pt x="51" y="19"/>
                    <a:pt x="49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78" name="Freeform 108"/>
            <p:cNvSpPr>
              <a:spLocks noChangeArrowheads="1"/>
            </p:cNvSpPr>
            <p:nvPr/>
          </p:nvSpPr>
          <p:spPr bwMode="auto">
            <a:xfrm>
              <a:off x="761833" y="4276408"/>
              <a:ext cx="44631" cy="66992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6 w 104"/>
                <a:gd name="T5" fmla="*/ 154 h 158"/>
                <a:gd name="T6" fmla="*/ 86 w 104"/>
                <a:gd name="T7" fmla="*/ 140 h 158"/>
                <a:gd name="T8" fmla="*/ 49 w 104"/>
                <a:gd name="T9" fmla="*/ 157 h 158"/>
                <a:gd name="T10" fmla="*/ 0 w 104"/>
                <a:gd name="T11" fmla="*/ 99 h 158"/>
                <a:gd name="T12" fmla="*/ 49 w 104"/>
                <a:gd name="T13" fmla="*/ 39 h 158"/>
                <a:gd name="T14" fmla="*/ 86 w 104"/>
                <a:gd name="T15" fmla="*/ 56 h 158"/>
                <a:gd name="T16" fmla="*/ 86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100 h 158"/>
                <a:gd name="T28" fmla="*/ 53 w 104"/>
                <a:gd name="T29" fmla="*/ 141 h 158"/>
                <a:gd name="T30" fmla="*/ 87 w 104"/>
                <a:gd name="T31" fmla="*/ 98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76" y="152"/>
                    <a:pt x="64" y="157"/>
                    <a:pt x="49" y="157"/>
                  </a:cubicBezTo>
                  <a:cubicBezTo>
                    <a:pt x="20" y="157"/>
                    <a:pt x="0" y="135"/>
                    <a:pt x="0" y="99"/>
                  </a:cubicBezTo>
                  <a:cubicBezTo>
                    <a:pt x="0" y="61"/>
                    <a:pt x="20" y="39"/>
                    <a:pt x="49" y="39"/>
                  </a:cubicBezTo>
                  <a:cubicBezTo>
                    <a:pt x="65" y="39"/>
                    <a:pt x="77" y="45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3" y="55"/>
                    <a:pt x="20" y="71"/>
                    <a:pt x="20" y="100"/>
                  </a:cubicBezTo>
                  <a:cubicBezTo>
                    <a:pt x="20" y="125"/>
                    <a:pt x="33" y="141"/>
                    <a:pt x="53" y="141"/>
                  </a:cubicBezTo>
                  <a:cubicBezTo>
                    <a:pt x="74" y="141"/>
                    <a:pt x="87" y="126"/>
                    <a:pt x="87" y="98"/>
                  </a:cubicBezTo>
                  <a:cubicBezTo>
                    <a:pt x="87" y="70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3" name="TextBox 3641"/>
          <p:cNvSpPr txBox="1">
            <a:spLocks noChangeArrowheads="1"/>
          </p:cNvSpPr>
          <p:nvPr/>
        </p:nvSpPr>
        <p:spPr bwMode="auto">
          <a:xfrm>
            <a:off x="457200" y="914400"/>
            <a:ext cx="75723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en-US" b="1"/>
              <a:t>People</a:t>
            </a:r>
          </a:p>
        </p:txBody>
      </p:sp>
      <p:grpSp>
        <p:nvGrpSpPr>
          <p:cNvPr id="1895" name="Group 1894"/>
          <p:cNvGrpSpPr/>
          <p:nvPr/>
        </p:nvGrpSpPr>
        <p:grpSpPr>
          <a:xfrm>
            <a:off x="8256588" y="3729038"/>
            <a:ext cx="430212" cy="430212"/>
            <a:chOff x="8256588" y="3729038"/>
            <a:chExt cx="430212" cy="430212"/>
          </a:xfrm>
        </p:grpSpPr>
        <p:sp>
          <p:nvSpPr>
            <p:cNvPr id="18462" name="Freeform 1895"/>
            <p:cNvSpPr>
              <a:spLocks noChangeArrowheads="1"/>
            </p:cNvSpPr>
            <p:nvPr/>
          </p:nvSpPr>
          <p:spPr bwMode="auto">
            <a:xfrm>
              <a:off x="8256588" y="3729038"/>
              <a:ext cx="430212" cy="430212"/>
            </a:xfrm>
            <a:custGeom>
              <a:avLst/>
              <a:gdLst>
                <a:gd name="T0" fmla="*/ 429402 w 1023"/>
                <a:gd name="T1" fmla="*/ 214700 h 1023"/>
                <a:gd name="T2" fmla="*/ 429402 w 1023"/>
                <a:gd name="T3" fmla="*/ 214700 h 1023"/>
                <a:gd name="T4" fmla="*/ 214701 w 1023"/>
                <a:gd name="T5" fmla="*/ 429401 h 1023"/>
                <a:gd name="T6" fmla="*/ 0 w 1023"/>
                <a:gd name="T7" fmla="*/ 214700 h 1023"/>
                <a:gd name="T8" fmla="*/ 214701 w 1023"/>
                <a:gd name="T9" fmla="*/ 0 h 1023"/>
                <a:gd name="T10" fmla="*/ 429402 w 1023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71" name="Group 1470"/>
            <p:cNvGrpSpPr/>
            <p:nvPr/>
          </p:nvGrpSpPr>
          <p:grpSpPr>
            <a:xfrm>
              <a:off x="8325528" y="3798197"/>
              <a:ext cx="292723" cy="292723"/>
              <a:chOff x="8327380" y="3798198"/>
              <a:chExt cx="292723" cy="292723"/>
            </a:xfrm>
            <a:solidFill>
              <a:schemeClr val="bg1"/>
            </a:solidFill>
          </p:grpSpPr>
          <p:sp>
            <p:nvSpPr>
              <p:cNvPr id="1472" name="Freeform 51"/>
              <p:cNvSpPr>
                <a:spLocks noChangeArrowheads="1"/>
              </p:cNvSpPr>
              <p:nvPr/>
            </p:nvSpPr>
            <p:spPr bwMode="auto">
              <a:xfrm>
                <a:off x="8327380" y="3798198"/>
                <a:ext cx="292723" cy="292723"/>
              </a:xfrm>
              <a:custGeom>
                <a:avLst/>
                <a:gdLst>
                  <a:gd name="T0" fmla="*/ 347 w 696"/>
                  <a:gd name="T1" fmla="*/ 694 h 695"/>
                  <a:gd name="T2" fmla="*/ 347 w 696"/>
                  <a:gd name="T3" fmla="*/ 694 h 695"/>
                  <a:gd name="T4" fmla="*/ 695 w 696"/>
                  <a:gd name="T5" fmla="*/ 260 h 695"/>
                  <a:gd name="T6" fmla="*/ 347 w 696"/>
                  <a:gd name="T7" fmla="*/ 0 h 695"/>
                  <a:gd name="T8" fmla="*/ 0 w 696"/>
                  <a:gd name="T9" fmla="*/ 260 h 695"/>
                  <a:gd name="T10" fmla="*/ 347 w 696"/>
                  <a:gd name="T11" fmla="*/ 694 h 695"/>
                  <a:gd name="T12" fmla="*/ 347 w 696"/>
                  <a:gd name="T13" fmla="*/ 24 h 695"/>
                  <a:gd name="T14" fmla="*/ 347 w 696"/>
                  <a:gd name="T15" fmla="*/ 24 h 695"/>
                  <a:gd name="T16" fmla="*/ 671 w 696"/>
                  <a:gd name="T17" fmla="*/ 260 h 695"/>
                  <a:gd name="T18" fmla="*/ 347 w 696"/>
                  <a:gd name="T19" fmla="*/ 670 h 695"/>
                  <a:gd name="T20" fmla="*/ 23 w 696"/>
                  <a:gd name="T21" fmla="*/ 260 h 695"/>
                  <a:gd name="T22" fmla="*/ 347 w 696"/>
                  <a:gd name="T23" fmla="*/ 24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6" h="695">
                    <a:moveTo>
                      <a:pt x="347" y="694"/>
                    </a:moveTo>
                    <a:lnTo>
                      <a:pt x="347" y="694"/>
                    </a:lnTo>
                    <a:cubicBezTo>
                      <a:pt x="534" y="694"/>
                      <a:pt x="695" y="455"/>
                      <a:pt x="695" y="260"/>
                    </a:cubicBezTo>
                    <a:cubicBezTo>
                      <a:pt x="695" y="90"/>
                      <a:pt x="574" y="0"/>
                      <a:pt x="347" y="0"/>
                    </a:cubicBezTo>
                    <a:cubicBezTo>
                      <a:pt x="120" y="0"/>
                      <a:pt x="0" y="90"/>
                      <a:pt x="0" y="260"/>
                    </a:cubicBezTo>
                    <a:cubicBezTo>
                      <a:pt x="0" y="455"/>
                      <a:pt x="159" y="694"/>
                      <a:pt x="347" y="694"/>
                    </a:cubicBezTo>
                    <a:close/>
                    <a:moveTo>
                      <a:pt x="347" y="24"/>
                    </a:moveTo>
                    <a:lnTo>
                      <a:pt x="347" y="24"/>
                    </a:lnTo>
                    <a:cubicBezTo>
                      <a:pt x="495" y="24"/>
                      <a:pt x="671" y="64"/>
                      <a:pt x="671" y="260"/>
                    </a:cubicBezTo>
                    <a:cubicBezTo>
                      <a:pt x="671" y="444"/>
                      <a:pt x="522" y="670"/>
                      <a:pt x="347" y="670"/>
                    </a:cubicBezTo>
                    <a:cubicBezTo>
                      <a:pt x="173" y="670"/>
                      <a:pt x="23" y="444"/>
                      <a:pt x="23" y="260"/>
                    </a:cubicBezTo>
                    <a:cubicBezTo>
                      <a:pt x="23" y="64"/>
                      <a:pt x="199" y="24"/>
                      <a:pt x="347" y="2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73" name="Freeform 52"/>
              <p:cNvSpPr>
                <a:spLocks noChangeArrowheads="1"/>
              </p:cNvSpPr>
              <p:nvPr/>
            </p:nvSpPr>
            <p:spPr bwMode="auto">
              <a:xfrm>
                <a:off x="8494121" y="3868600"/>
                <a:ext cx="79665" cy="79665"/>
              </a:xfrm>
              <a:custGeom>
                <a:avLst/>
                <a:gdLst>
                  <a:gd name="T0" fmla="*/ 12 w 191"/>
                  <a:gd name="T1" fmla="*/ 189 h 190"/>
                  <a:gd name="T2" fmla="*/ 12 w 191"/>
                  <a:gd name="T3" fmla="*/ 189 h 190"/>
                  <a:gd name="T4" fmla="*/ 12 w 191"/>
                  <a:gd name="T5" fmla="*/ 189 h 190"/>
                  <a:gd name="T6" fmla="*/ 189 w 191"/>
                  <a:gd name="T7" fmla="*/ 12 h 190"/>
                  <a:gd name="T8" fmla="*/ 186 w 191"/>
                  <a:gd name="T9" fmla="*/ 3 h 190"/>
                  <a:gd name="T10" fmla="*/ 178 w 191"/>
                  <a:gd name="T11" fmla="*/ 0 h 190"/>
                  <a:gd name="T12" fmla="*/ 52 w 191"/>
                  <a:gd name="T13" fmla="*/ 59 h 190"/>
                  <a:gd name="T14" fmla="*/ 1 w 191"/>
                  <a:gd name="T15" fmla="*/ 178 h 190"/>
                  <a:gd name="T16" fmla="*/ 12 w 191"/>
                  <a:gd name="T17" fmla="*/ 189 h 190"/>
                  <a:gd name="T18" fmla="*/ 69 w 191"/>
                  <a:gd name="T19" fmla="*/ 74 h 190"/>
                  <a:gd name="T20" fmla="*/ 69 w 191"/>
                  <a:gd name="T21" fmla="*/ 74 h 190"/>
                  <a:gd name="T22" fmla="*/ 165 w 191"/>
                  <a:gd name="T23" fmla="*/ 24 h 190"/>
                  <a:gd name="T24" fmla="*/ 24 w 191"/>
                  <a:gd name="T25" fmla="*/ 166 h 190"/>
                  <a:gd name="T26" fmla="*/ 69 w 191"/>
                  <a:gd name="T27" fmla="*/ 74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1" h="190">
                    <a:moveTo>
                      <a:pt x="12" y="189"/>
                    </a:moveTo>
                    <a:lnTo>
                      <a:pt x="12" y="189"/>
                    </a:lnTo>
                    <a:lnTo>
                      <a:pt x="12" y="189"/>
                    </a:lnTo>
                    <a:cubicBezTo>
                      <a:pt x="99" y="189"/>
                      <a:pt x="187" y="101"/>
                      <a:pt x="189" y="12"/>
                    </a:cubicBezTo>
                    <a:cubicBezTo>
                      <a:pt x="190" y="9"/>
                      <a:pt x="188" y="6"/>
                      <a:pt x="186" y="3"/>
                    </a:cubicBezTo>
                    <a:cubicBezTo>
                      <a:pt x="184" y="1"/>
                      <a:pt x="181" y="0"/>
                      <a:pt x="178" y="0"/>
                    </a:cubicBezTo>
                    <a:cubicBezTo>
                      <a:pt x="133" y="0"/>
                      <a:pt x="87" y="22"/>
                      <a:pt x="52" y="59"/>
                    </a:cubicBezTo>
                    <a:cubicBezTo>
                      <a:pt x="19" y="93"/>
                      <a:pt x="0" y="137"/>
                      <a:pt x="1" y="178"/>
                    </a:cubicBezTo>
                    <a:cubicBezTo>
                      <a:pt x="1" y="184"/>
                      <a:pt x="6" y="189"/>
                      <a:pt x="12" y="189"/>
                    </a:cubicBezTo>
                    <a:close/>
                    <a:moveTo>
                      <a:pt x="69" y="74"/>
                    </a:moveTo>
                    <a:lnTo>
                      <a:pt x="69" y="74"/>
                    </a:lnTo>
                    <a:cubicBezTo>
                      <a:pt x="97" y="46"/>
                      <a:pt x="131" y="28"/>
                      <a:pt x="165" y="24"/>
                    </a:cubicBezTo>
                    <a:cubicBezTo>
                      <a:pt x="156" y="92"/>
                      <a:pt x="90" y="159"/>
                      <a:pt x="24" y="166"/>
                    </a:cubicBezTo>
                    <a:cubicBezTo>
                      <a:pt x="27" y="134"/>
                      <a:pt x="43" y="101"/>
                      <a:pt x="69" y="7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74" name="Freeform 53"/>
              <p:cNvSpPr>
                <a:spLocks noChangeArrowheads="1"/>
              </p:cNvSpPr>
              <p:nvPr/>
            </p:nvSpPr>
            <p:spPr bwMode="auto">
              <a:xfrm>
                <a:off x="8371845" y="3868600"/>
                <a:ext cx="81518" cy="79665"/>
              </a:xfrm>
              <a:custGeom>
                <a:avLst/>
                <a:gdLst>
                  <a:gd name="T0" fmla="*/ 178 w 192"/>
                  <a:gd name="T1" fmla="*/ 189 h 190"/>
                  <a:gd name="T2" fmla="*/ 178 w 192"/>
                  <a:gd name="T3" fmla="*/ 189 h 190"/>
                  <a:gd name="T4" fmla="*/ 190 w 192"/>
                  <a:gd name="T5" fmla="*/ 178 h 190"/>
                  <a:gd name="T6" fmla="*/ 139 w 192"/>
                  <a:gd name="T7" fmla="*/ 59 h 190"/>
                  <a:gd name="T8" fmla="*/ 13 w 192"/>
                  <a:gd name="T9" fmla="*/ 0 h 190"/>
                  <a:gd name="T10" fmla="*/ 5 w 192"/>
                  <a:gd name="T11" fmla="*/ 3 h 190"/>
                  <a:gd name="T12" fmla="*/ 0 w 192"/>
                  <a:gd name="T13" fmla="*/ 12 h 190"/>
                  <a:gd name="T14" fmla="*/ 178 w 192"/>
                  <a:gd name="T15" fmla="*/ 189 h 190"/>
                  <a:gd name="T16" fmla="*/ 25 w 192"/>
                  <a:gd name="T17" fmla="*/ 24 h 190"/>
                  <a:gd name="T18" fmla="*/ 25 w 192"/>
                  <a:gd name="T19" fmla="*/ 24 h 190"/>
                  <a:gd name="T20" fmla="*/ 122 w 192"/>
                  <a:gd name="T21" fmla="*/ 74 h 190"/>
                  <a:gd name="T22" fmla="*/ 166 w 192"/>
                  <a:gd name="T23" fmla="*/ 166 h 190"/>
                  <a:gd name="T24" fmla="*/ 25 w 192"/>
                  <a:gd name="T25" fmla="*/ 24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2" h="190">
                    <a:moveTo>
                      <a:pt x="178" y="189"/>
                    </a:moveTo>
                    <a:lnTo>
                      <a:pt x="178" y="189"/>
                    </a:lnTo>
                    <a:cubicBezTo>
                      <a:pt x="185" y="189"/>
                      <a:pt x="190" y="184"/>
                      <a:pt x="190" y="178"/>
                    </a:cubicBezTo>
                    <a:cubicBezTo>
                      <a:pt x="191" y="137"/>
                      <a:pt x="172" y="93"/>
                      <a:pt x="139" y="59"/>
                    </a:cubicBezTo>
                    <a:cubicBezTo>
                      <a:pt x="103" y="22"/>
                      <a:pt x="58" y="0"/>
                      <a:pt x="13" y="0"/>
                    </a:cubicBezTo>
                    <a:cubicBezTo>
                      <a:pt x="9" y="0"/>
                      <a:pt x="7" y="1"/>
                      <a:pt x="5" y="3"/>
                    </a:cubicBezTo>
                    <a:cubicBezTo>
                      <a:pt x="1" y="6"/>
                      <a:pt x="0" y="9"/>
                      <a:pt x="0" y="12"/>
                    </a:cubicBezTo>
                    <a:cubicBezTo>
                      <a:pt x="3" y="101"/>
                      <a:pt x="91" y="189"/>
                      <a:pt x="178" y="189"/>
                    </a:cubicBezTo>
                    <a:close/>
                    <a:moveTo>
                      <a:pt x="25" y="24"/>
                    </a:moveTo>
                    <a:lnTo>
                      <a:pt x="25" y="24"/>
                    </a:lnTo>
                    <a:cubicBezTo>
                      <a:pt x="60" y="28"/>
                      <a:pt x="94" y="46"/>
                      <a:pt x="122" y="74"/>
                    </a:cubicBezTo>
                    <a:cubicBezTo>
                      <a:pt x="147" y="101"/>
                      <a:pt x="164" y="134"/>
                      <a:pt x="166" y="166"/>
                    </a:cubicBezTo>
                    <a:cubicBezTo>
                      <a:pt x="100" y="159"/>
                      <a:pt x="35" y="92"/>
                      <a:pt x="2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75" name="Freeform 54"/>
              <p:cNvSpPr>
                <a:spLocks noChangeArrowheads="1"/>
              </p:cNvSpPr>
              <p:nvPr/>
            </p:nvSpPr>
            <p:spPr bwMode="auto">
              <a:xfrm>
                <a:off x="8451509" y="3989024"/>
                <a:ext cx="9264" cy="20380"/>
              </a:xfrm>
              <a:custGeom>
                <a:avLst/>
                <a:gdLst>
                  <a:gd name="T0" fmla="*/ 0 w 24"/>
                  <a:gd name="T1" fmla="*/ 11 h 48"/>
                  <a:gd name="T2" fmla="*/ 0 w 24"/>
                  <a:gd name="T3" fmla="*/ 11 h 48"/>
                  <a:gd name="T4" fmla="*/ 0 w 24"/>
                  <a:gd name="T5" fmla="*/ 34 h 48"/>
                  <a:gd name="T6" fmla="*/ 11 w 24"/>
                  <a:gd name="T7" fmla="*/ 47 h 48"/>
                  <a:gd name="T8" fmla="*/ 23 w 24"/>
                  <a:gd name="T9" fmla="*/ 34 h 48"/>
                  <a:gd name="T10" fmla="*/ 23 w 24"/>
                  <a:gd name="T11" fmla="*/ 11 h 48"/>
                  <a:gd name="T12" fmla="*/ 11 w 24"/>
                  <a:gd name="T13" fmla="*/ 0 h 48"/>
                  <a:gd name="T14" fmla="*/ 0 w 24"/>
                  <a:gd name="T15" fmla="*/ 1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48">
                    <a:moveTo>
                      <a:pt x="0" y="11"/>
                    </a:moveTo>
                    <a:lnTo>
                      <a:pt x="0" y="11"/>
                    </a:lnTo>
                    <a:cubicBezTo>
                      <a:pt x="0" y="34"/>
                      <a:pt x="0" y="34"/>
                      <a:pt x="0" y="34"/>
                    </a:cubicBezTo>
                    <a:cubicBezTo>
                      <a:pt x="0" y="41"/>
                      <a:pt x="5" y="47"/>
                      <a:pt x="11" y="47"/>
                    </a:cubicBezTo>
                    <a:cubicBezTo>
                      <a:pt x="17" y="47"/>
                      <a:pt x="23" y="41"/>
                      <a:pt x="23" y="34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5"/>
                      <a:pt x="17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76" name="Freeform 55"/>
              <p:cNvSpPr>
                <a:spLocks noChangeArrowheads="1"/>
              </p:cNvSpPr>
              <p:nvPr/>
            </p:nvSpPr>
            <p:spPr bwMode="auto">
              <a:xfrm>
                <a:off x="8490416" y="3989024"/>
                <a:ext cx="9263" cy="20380"/>
              </a:xfrm>
              <a:custGeom>
                <a:avLst/>
                <a:gdLst>
                  <a:gd name="T0" fmla="*/ 12 w 24"/>
                  <a:gd name="T1" fmla="*/ 47 h 48"/>
                  <a:gd name="T2" fmla="*/ 12 w 24"/>
                  <a:gd name="T3" fmla="*/ 47 h 48"/>
                  <a:gd name="T4" fmla="*/ 23 w 24"/>
                  <a:gd name="T5" fmla="*/ 34 h 48"/>
                  <a:gd name="T6" fmla="*/ 23 w 24"/>
                  <a:gd name="T7" fmla="*/ 11 h 48"/>
                  <a:gd name="T8" fmla="*/ 12 w 24"/>
                  <a:gd name="T9" fmla="*/ 0 h 48"/>
                  <a:gd name="T10" fmla="*/ 0 w 24"/>
                  <a:gd name="T11" fmla="*/ 11 h 48"/>
                  <a:gd name="T12" fmla="*/ 0 w 24"/>
                  <a:gd name="T13" fmla="*/ 34 h 48"/>
                  <a:gd name="T14" fmla="*/ 12 w 24"/>
                  <a:gd name="T15" fmla="*/ 4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48">
                    <a:moveTo>
                      <a:pt x="12" y="47"/>
                    </a:moveTo>
                    <a:lnTo>
                      <a:pt x="12" y="47"/>
                    </a:lnTo>
                    <a:cubicBezTo>
                      <a:pt x="18" y="47"/>
                      <a:pt x="23" y="41"/>
                      <a:pt x="23" y="34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5"/>
                      <a:pt x="18" y="0"/>
                      <a:pt x="12" y="0"/>
                    </a:cubicBezTo>
                    <a:cubicBezTo>
                      <a:pt x="6" y="0"/>
                      <a:pt x="0" y="5"/>
                      <a:pt x="0" y="11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41"/>
                      <a:pt x="6" y="47"/>
                      <a:pt x="12" y="4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894" name="Group 1893"/>
          <p:cNvGrpSpPr/>
          <p:nvPr/>
        </p:nvGrpSpPr>
        <p:grpSpPr>
          <a:xfrm>
            <a:off x="7389813" y="3729038"/>
            <a:ext cx="430212" cy="430212"/>
            <a:chOff x="7389813" y="3729038"/>
            <a:chExt cx="430212" cy="430212"/>
          </a:xfrm>
        </p:grpSpPr>
        <p:sp>
          <p:nvSpPr>
            <p:cNvPr id="18461" name="Freeform 1894"/>
            <p:cNvSpPr>
              <a:spLocks noChangeArrowheads="1"/>
            </p:cNvSpPr>
            <p:nvPr/>
          </p:nvSpPr>
          <p:spPr bwMode="auto">
            <a:xfrm>
              <a:off x="7389813" y="3729038"/>
              <a:ext cx="430212" cy="430212"/>
            </a:xfrm>
            <a:custGeom>
              <a:avLst/>
              <a:gdLst>
                <a:gd name="T0" fmla="*/ 429402 w 1023"/>
                <a:gd name="T1" fmla="*/ 214700 h 1023"/>
                <a:gd name="T2" fmla="*/ 429402 w 1023"/>
                <a:gd name="T3" fmla="*/ 214700 h 1023"/>
                <a:gd name="T4" fmla="*/ 214701 w 1023"/>
                <a:gd name="T5" fmla="*/ 429401 h 1023"/>
                <a:gd name="T6" fmla="*/ 0 w 1023"/>
                <a:gd name="T7" fmla="*/ 214700 h 1023"/>
                <a:gd name="T8" fmla="*/ 214701 w 1023"/>
                <a:gd name="T9" fmla="*/ 0 h 1023"/>
                <a:gd name="T10" fmla="*/ 429402 w 1023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77" name="Group 1476"/>
            <p:cNvGrpSpPr/>
            <p:nvPr/>
          </p:nvGrpSpPr>
          <p:grpSpPr>
            <a:xfrm>
              <a:off x="7458475" y="3813018"/>
              <a:ext cx="292723" cy="263080"/>
              <a:chOff x="7460327" y="3813020"/>
              <a:chExt cx="292723" cy="263080"/>
            </a:xfrm>
            <a:solidFill>
              <a:schemeClr val="bg1"/>
            </a:solidFill>
          </p:grpSpPr>
          <p:sp>
            <p:nvSpPr>
              <p:cNvPr id="1478" name="Freeform 56"/>
              <p:cNvSpPr>
                <a:spLocks noChangeArrowheads="1"/>
              </p:cNvSpPr>
              <p:nvPr/>
            </p:nvSpPr>
            <p:spPr bwMode="auto">
              <a:xfrm>
                <a:off x="7593719" y="3905654"/>
                <a:ext cx="22232" cy="22232"/>
              </a:xfrm>
              <a:custGeom>
                <a:avLst/>
                <a:gdLst>
                  <a:gd name="T0" fmla="*/ 26 w 53"/>
                  <a:gd name="T1" fmla="*/ 0 h 53"/>
                  <a:gd name="T2" fmla="*/ 26 w 53"/>
                  <a:gd name="T3" fmla="*/ 0 h 53"/>
                  <a:gd name="T4" fmla="*/ 0 w 53"/>
                  <a:gd name="T5" fmla="*/ 26 h 53"/>
                  <a:gd name="T6" fmla="*/ 26 w 53"/>
                  <a:gd name="T7" fmla="*/ 52 h 53"/>
                  <a:gd name="T8" fmla="*/ 52 w 53"/>
                  <a:gd name="T9" fmla="*/ 26 h 53"/>
                  <a:gd name="T10" fmla="*/ 26 w 53"/>
                  <a:gd name="T11" fmla="*/ 0 h 53"/>
                  <a:gd name="T12" fmla="*/ 23 w 53"/>
                  <a:gd name="T13" fmla="*/ 26 h 53"/>
                  <a:gd name="T14" fmla="*/ 23 w 53"/>
                  <a:gd name="T15" fmla="*/ 26 h 53"/>
                  <a:gd name="T16" fmla="*/ 26 w 53"/>
                  <a:gd name="T17" fmla="*/ 23 h 53"/>
                  <a:gd name="T18" fmla="*/ 29 w 53"/>
                  <a:gd name="T19" fmla="*/ 26 h 53"/>
                  <a:gd name="T20" fmla="*/ 23 w 53"/>
                  <a:gd name="T21" fmla="*/ 2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" h="53">
                    <a:moveTo>
                      <a:pt x="26" y="0"/>
                    </a:moveTo>
                    <a:lnTo>
                      <a:pt x="26" y="0"/>
                    </a:lnTo>
                    <a:cubicBezTo>
                      <a:pt x="12" y="0"/>
                      <a:pt x="0" y="11"/>
                      <a:pt x="0" y="26"/>
                    </a:cubicBezTo>
                    <a:cubicBezTo>
                      <a:pt x="0" y="41"/>
                      <a:pt x="12" y="52"/>
                      <a:pt x="26" y="52"/>
                    </a:cubicBezTo>
                    <a:cubicBezTo>
                      <a:pt x="41" y="52"/>
                      <a:pt x="52" y="41"/>
                      <a:pt x="52" y="26"/>
                    </a:cubicBezTo>
                    <a:cubicBezTo>
                      <a:pt x="52" y="11"/>
                      <a:pt x="41" y="0"/>
                      <a:pt x="26" y="0"/>
                    </a:cubicBezTo>
                    <a:close/>
                    <a:moveTo>
                      <a:pt x="23" y="26"/>
                    </a:moveTo>
                    <a:lnTo>
                      <a:pt x="23" y="26"/>
                    </a:lnTo>
                    <a:cubicBezTo>
                      <a:pt x="23" y="25"/>
                      <a:pt x="24" y="23"/>
                      <a:pt x="26" y="23"/>
                    </a:cubicBezTo>
                    <a:cubicBezTo>
                      <a:pt x="28" y="23"/>
                      <a:pt x="29" y="25"/>
                      <a:pt x="29" y="26"/>
                    </a:cubicBezTo>
                    <a:cubicBezTo>
                      <a:pt x="29" y="29"/>
                      <a:pt x="23" y="29"/>
                      <a:pt x="2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79" name="Freeform 57"/>
              <p:cNvSpPr>
                <a:spLocks noChangeArrowheads="1"/>
              </p:cNvSpPr>
              <p:nvPr/>
            </p:nvSpPr>
            <p:spPr bwMode="auto">
              <a:xfrm>
                <a:off x="7558518" y="3868600"/>
                <a:ext cx="96339" cy="96339"/>
              </a:xfrm>
              <a:custGeom>
                <a:avLst/>
                <a:gdLst>
                  <a:gd name="T0" fmla="*/ 113 w 228"/>
                  <a:gd name="T1" fmla="*/ 0 h 228"/>
                  <a:gd name="T2" fmla="*/ 113 w 228"/>
                  <a:gd name="T3" fmla="*/ 0 h 228"/>
                  <a:gd name="T4" fmla="*/ 0 w 228"/>
                  <a:gd name="T5" fmla="*/ 114 h 228"/>
                  <a:gd name="T6" fmla="*/ 113 w 228"/>
                  <a:gd name="T7" fmla="*/ 227 h 228"/>
                  <a:gd name="T8" fmla="*/ 227 w 228"/>
                  <a:gd name="T9" fmla="*/ 114 h 228"/>
                  <a:gd name="T10" fmla="*/ 113 w 228"/>
                  <a:gd name="T11" fmla="*/ 0 h 228"/>
                  <a:gd name="T12" fmla="*/ 113 w 228"/>
                  <a:gd name="T13" fmla="*/ 204 h 228"/>
                  <a:gd name="T14" fmla="*/ 113 w 228"/>
                  <a:gd name="T15" fmla="*/ 204 h 228"/>
                  <a:gd name="T16" fmla="*/ 23 w 228"/>
                  <a:gd name="T17" fmla="*/ 114 h 228"/>
                  <a:gd name="T18" fmla="*/ 113 w 228"/>
                  <a:gd name="T19" fmla="*/ 23 h 228"/>
                  <a:gd name="T20" fmla="*/ 204 w 228"/>
                  <a:gd name="T21" fmla="*/ 114 h 228"/>
                  <a:gd name="T22" fmla="*/ 113 w 228"/>
                  <a:gd name="T23" fmla="*/ 204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8" h="228">
                    <a:moveTo>
                      <a:pt x="113" y="0"/>
                    </a:moveTo>
                    <a:lnTo>
                      <a:pt x="113" y="0"/>
                    </a:lnTo>
                    <a:cubicBezTo>
                      <a:pt x="51" y="0"/>
                      <a:pt x="0" y="51"/>
                      <a:pt x="0" y="114"/>
                    </a:cubicBezTo>
                    <a:cubicBezTo>
                      <a:pt x="0" y="177"/>
                      <a:pt x="51" y="227"/>
                      <a:pt x="113" y="227"/>
                    </a:cubicBezTo>
                    <a:cubicBezTo>
                      <a:pt x="176" y="227"/>
                      <a:pt x="227" y="177"/>
                      <a:pt x="227" y="114"/>
                    </a:cubicBezTo>
                    <a:cubicBezTo>
                      <a:pt x="227" y="51"/>
                      <a:pt x="176" y="0"/>
                      <a:pt x="113" y="0"/>
                    </a:cubicBezTo>
                    <a:close/>
                    <a:moveTo>
                      <a:pt x="113" y="204"/>
                    </a:moveTo>
                    <a:lnTo>
                      <a:pt x="113" y="204"/>
                    </a:lnTo>
                    <a:cubicBezTo>
                      <a:pt x="63" y="204"/>
                      <a:pt x="23" y="164"/>
                      <a:pt x="23" y="114"/>
                    </a:cubicBezTo>
                    <a:cubicBezTo>
                      <a:pt x="23" y="64"/>
                      <a:pt x="63" y="23"/>
                      <a:pt x="113" y="23"/>
                    </a:cubicBezTo>
                    <a:cubicBezTo>
                      <a:pt x="163" y="23"/>
                      <a:pt x="204" y="64"/>
                      <a:pt x="204" y="114"/>
                    </a:cubicBezTo>
                    <a:cubicBezTo>
                      <a:pt x="204" y="164"/>
                      <a:pt x="163" y="204"/>
                      <a:pt x="113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80" name="Freeform 58"/>
              <p:cNvSpPr>
                <a:spLocks noChangeArrowheads="1"/>
              </p:cNvSpPr>
              <p:nvPr/>
            </p:nvSpPr>
            <p:spPr bwMode="auto">
              <a:xfrm>
                <a:off x="7460327" y="3813020"/>
                <a:ext cx="292723" cy="263080"/>
              </a:xfrm>
              <a:custGeom>
                <a:avLst/>
                <a:gdLst>
                  <a:gd name="T0" fmla="*/ 668 w 695"/>
                  <a:gd name="T1" fmla="*/ 164 h 627"/>
                  <a:gd name="T2" fmla="*/ 668 w 695"/>
                  <a:gd name="T3" fmla="*/ 164 h 627"/>
                  <a:gd name="T4" fmla="*/ 668 w 695"/>
                  <a:gd name="T5" fmla="*/ 102 h 627"/>
                  <a:gd name="T6" fmla="*/ 565 w 695"/>
                  <a:gd name="T7" fmla="*/ 0 h 627"/>
                  <a:gd name="T8" fmla="*/ 527 w 695"/>
                  <a:gd name="T9" fmla="*/ 0 h 627"/>
                  <a:gd name="T10" fmla="*/ 516 w 695"/>
                  <a:gd name="T11" fmla="*/ 13 h 627"/>
                  <a:gd name="T12" fmla="*/ 527 w 695"/>
                  <a:gd name="T13" fmla="*/ 24 h 627"/>
                  <a:gd name="T14" fmla="*/ 565 w 695"/>
                  <a:gd name="T15" fmla="*/ 24 h 627"/>
                  <a:gd name="T16" fmla="*/ 644 w 695"/>
                  <a:gd name="T17" fmla="*/ 102 h 627"/>
                  <a:gd name="T18" fmla="*/ 644 w 695"/>
                  <a:gd name="T19" fmla="*/ 149 h 627"/>
                  <a:gd name="T20" fmla="*/ 346 w 695"/>
                  <a:gd name="T21" fmla="*/ 56 h 627"/>
                  <a:gd name="T22" fmla="*/ 61 w 695"/>
                  <a:gd name="T23" fmla="*/ 139 h 627"/>
                  <a:gd name="T24" fmla="*/ 61 w 695"/>
                  <a:gd name="T25" fmla="*/ 102 h 627"/>
                  <a:gd name="T26" fmla="*/ 142 w 695"/>
                  <a:gd name="T27" fmla="*/ 24 h 627"/>
                  <a:gd name="T28" fmla="*/ 178 w 695"/>
                  <a:gd name="T29" fmla="*/ 24 h 627"/>
                  <a:gd name="T30" fmla="*/ 189 w 695"/>
                  <a:gd name="T31" fmla="*/ 13 h 627"/>
                  <a:gd name="T32" fmla="*/ 178 w 695"/>
                  <a:gd name="T33" fmla="*/ 0 h 627"/>
                  <a:gd name="T34" fmla="*/ 142 w 695"/>
                  <a:gd name="T35" fmla="*/ 0 h 627"/>
                  <a:gd name="T36" fmla="*/ 37 w 695"/>
                  <a:gd name="T37" fmla="*/ 102 h 627"/>
                  <a:gd name="T38" fmla="*/ 37 w 695"/>
                  <a:gd name="T39" fmla="*/ 160 h 627"/>
                  <a:gd name="T40" fmla="*/ 0 w 695"/>
                  <a:gd name="T41" fmla="*/ 249 h 627"/>
                  <a:gd name="T42" fmla="*/ 270 w 695"/>
                  <a:gd name="T43" fmla="*/ 437 h 627"/>
                  <a:gd name="T44" fmla="*/ 270 w 695"/>
                  <a:gd name="T45" fmla="*/ 454 h 627"/>
                  <a:gd name="T46" fmla="*/ 203 w 695"/>
                  <a:gd name="T47" fmla="*/ 513 h 627"/>
                  <a:gd name="T48" fmla="*/ 171 w 695"/>
                  <a:gd name="T49" fmla="*/ 513 h 627"/>
                  <a:gd name="T50" fmla="*/ 62 w 695"/>
                  <a:gd name="T51" fmla="*/ 626 h 627"/>
                  <a:gd name="T52" fmla="*/ 85 w 695"/>
                  <a:gd name="T53" fmla="*/ 626 h 627"/>
                  <a:gd name="T54" fmla="*/ 171 w 695"/>
                  <a:gd name="T55" fmla="*/ 536 h 627"/>
                  <a:gd name="T56" fmla="*/ 203 w 695"/>
                  <a:gd name="T57" fmla="*/ 536 h 627"/>
                  <a:gd name="T58" fmla="*/ 294 w 695"/>
                  <a:gd name="T59" fmla="*/ 454 h 627"/>
                  <a:gd name="T60" fmla="*/ 294 w 695"/>
                  <a:gd name="T61" fmla="*/ 440 h 627"/>
                  <a:gd name="T62" fmla="*/ 346 w 695"/>
                  <a:gd name="T63" fmla="*/ 442 h 627"/>
                  <a:gd name="T64" fmla="*/ 411 w 695"/>
                  <a:gd name="T65" fmla="*/ 438 h 627"/>
                  <a:gd name="T66" fmla="*/ 411 w 695"/>
                  <a:gd name="T67" fmla="*/ 454 h 627"/>
                  <a:gd name="T68" fmla="*/ 490 w 695"/>
                  <a:gd name="T69" fmla="*/ 536 h 627"/>
                  <a:gd name="T70" fmla="*/ 521 w 695"/>
                  <a:gd name="T71" fmla="*/ 536 h 627"/>
                  <a:gd name="T72" fmla="*/ 614 w 695"/>
                  <a:gd name="T73" fmla="*/ 626 h 627"/>
                  <a:gd name="T74" fmla="*/ 637 w 695"/>
                  <a:gd name="T75" fmla="*/ 626 h 627"/>
                  <a:gd name="T76" fmla="*/ 521 w 695"/>
                  <a:gd name="T77" fmla="*/ 513 h 627"/>
                  <a:gd name="T78" fmla="*/ 490 w 695"/>
                  <a:gd name="T79" fmla="*/ 513 h 627"/>
                  <a:gd name="T80" fmla="*/ 434 w 695"/>
                  <a:gd name="T81" fmla="*/ 454 h 627"/>
                  <a:gd name="T82" fmla="*/ 434 w 695"/>
                  <a:gd name="T83" fmla="*/ 435 h 627"/>
                  <a:gd name="T84" fmla="*/ 694 w 695"/>
                  <a:gd name="T85" fmla="*/ 249 h 627"/>
                  <a:gd name="T86" fmla="*/ 665 w 695"/>
                  <a:gd name="T87" fmla="*/ 171 h 627"/>
                  <a:gd name="T88" fmla="*/ 668 w 695"/>
                  <a:gd name="T89" fmla="*/ 164 h 627"/>
                  <a:gd name="T90" fmla="*/ 346 w 695"/>
                  <a:gd name="T91" fmla="*/ 418 h 627"/>
                  <a:gd name="T92" fmla="*/ 346 w 695"/>
                  <a:gd name="T93" fmla="*/ 418 h 627"/>
                  <a:gd name="T94" fmla="*/ 22 w 695"/>
                  <a:gd name="T95" fmla="*/ 249 h 627"/>
                  <a:gd name="T96" fmla="*/ 346 w 695"/>
                  <a:gd name="T97" fmla="*/ 79 h 627"/>
                  <a:gd name="T98" fmla="*/ 670 w 695"/>
                  <a:gd name="T99" fmla="*/ 249 h 627"/>
                  <a:gd name="T100" fmla="*/ 346 w 695"/>
                  <a:gd name="T101" fmla="*/ 418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95" h="627">
                    <a:moveTo>
                      <a:pt x="668" y="164"/>
                    </a:moveTo>
                    <a:lnTo>
                      <a:pt x="668" y="164"/>
                    </a:lnTo>
                    <a:cubicBezTo>
                      <a:pt x="668" y="102"/>
                      <a:pt x="668" y="102"/>
                      <a:pt x="668" y="102"/>
                    </a:cubicBezTo>
                    <a:cubicBezTo>
                      <a:pt x="668" y="40"/>
                      <a:pt x="628" y="0"/>
                      <a:pt x="565" y="0"/>
                    </a:cubicBezTo>
                    <a:cubicBezTo>
                      <a:pt x="527" y="0"/>
                      <a:pt x="527" y="0"/>
                      <a:pt x="527" y="0"/>
                    </a:cubicBezTo>
                    <a:cubicBezTo>
                      <a:pt x="521" y="0"/>
                      <a:pt x="516" y="5"/>
                      <a:pt x="516" y="13"/>
                    </a:cubicBezTo>
                    <a:cubicBezTo>
                      <a:pt x="516" y="19"/>
                      <a:pt x="521" y="24"/>
                      <a:pt x="527" y="24"/>
                    </a:cubicBezTo>
                    <a:cubicBezTo>
                      <a:pt x="565" y="24"/>
                      <a:pt x="565" y="24"/>
                      <a:pt x="565" y="24"/>
                    </a:cubicBezTo>
                    <a:cubicBezTo>
                      <a:pt x="615" y="24"/>
                      <a:pt x="644" y="52"/>
                      <a:pt x="644" y="102"/>
                    </a:cubicBezTo>
                    <a:cubicBezTo>
                      <a:pt x="644" y="149"/>
                      <a:pt x="644" y="149"/>
                      <a:pt x="644" y="149"/>
                    </a:cubicBezTo>
                    <a:cubicBezTo>
                      <a:pt x="584" y="93"/>
                      <a:pt x="474" y="56"/>
                      <a:pt x="346" y="56"/>
                    </a:cubicBezTo>
                    <a:cubicBezTo>
                      <a:pt x="227" y="56"/>
                      <a:pt x="122" y="89"/>
                      <a:pt x="61" y="139"/>
                    </a:cubicBezTo>
                    <a:cubicBezTo>
                      <a:pt x="61" y="102"/>
                      <a:pt x="61" y="102"/>
                      <a:pt x="61" y="102"/>
                    </a:cubicBezTo>
                    <a:cubicBezTo>
                      <a:pt x="61" y="53"/>
                      <a:pt x="91" y="24"/>
                      <a:pt x="142" y="24"/>
                    </a:cubicBezTo>
                    <a:cubicBezTo>
                      <a:pt x="178" y="24"/>
                      <a:pt x="178" y="24"/>
                      <a:pt x="178" y="24"/>
                    </a:cubicBezTo>
                    <a:cubicBezTo>
                      <a:pt x="184" y="24"/>
                      <a:pt x="189" y="19"/>
                      <a:pt x="189" y="13"/>
                    </a:cubicBezTo>
                    <a:cubicBezTo>
                      <a:pt x="189" y="5"/>
                      <a:pt x="184" y="0"/>
                      <a:pt x="178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79" y="0"/>
                      <a:pt x="37" y="41"/>
                      <a:pt x="37" y="102"/>
                    </a:cubicBezTo>
                    <a:cubicBezTo>
                      <a:pt x="37" y="160"/>
                      <a:pt x="37" y="160"/>
                      <a:pt x="37" y="160"/>
                    </a:cubicBezTo>
                    <a:cubicBezTo>
                      <a:pt x="13" y="186"/>
                      <a:pt x="0" y="217"/>
                      <a:pt x="0" y="249"/>
                    </a:cubicBezTo>
                    <a:cubicBezTo>
                      <a:pt x="0" y="342"/>
                      <a:pt x="113" y="419"/>
                      <a:pt x="270" y="437"/>
                    </a:cubicBezTo>
                    <a:cubicBezTo>
                      <a:pt x="270" y="454"/>
                      <a:pt x="270" y="454"/>
                      <a:pt x="270" y="454"/>
                    </a:cubicBezTo>
                    <a:cubicBezTo>
                      <a:pt x="270" y="487"/>
                      <a:pt x="234" y="513"/>
                      <a:pt x="203" y="513"/>
                    </a:cubicBezTo>
                    <a:cubicBezTo>
                      <a:pt x="171" y="513"/>
                      <a:pt x="171" y="513"/>
                      <a:pt x="171" y="513"/>
                    </a:cubicBezTo>
                    <a:cubicBezTo>
                      <a:pt x="109" y="513"/>
                      <a:pt x="62" y="561"/>
                      <a:pt x="62" y="626"/>
                    </a:cubicBezTo>
                    <a:cubicBezTo>
                      <a:pt x="85" y="626"/>
                      <a:pt x="85" y="626"/>
                      <a:pt x="85" y="626"/>
                    </a:cubicBezTo>
                    <a:cubicBezTo>
                      <a:pt x="85" y="575"/>
                      <a:pt x="122" y="536"/>
                      <a:pt x="171" y="536"/>
                    </a:cubicBezTo>
                    <a:cubicBezTo>
                      <a:pt x="203" y="536"/>
                      <a:pt x="203" y="536"/>
                      <a:pt x="203" y="536"/>
                    </a:cubicBezTo>
                    <a:cubicBezTo>
                      <a:pt x="245" y="536"/>
                      <a:pt x="294" y="501"/>
                      <a:pt x="294" y="454"/>
                    </a:cubicBezTo>
                    <a:cubicBezTo>
                      <a:pt x="294" y="440"/>
                      <a:pt x="294" y="440"/>
                      <a:pt x="294" y="440"/>
                    </a:cubicBezTo>
                    <a:cubicBezTo>
                      <a:pt x="311" y="441"/>
                      <a:pt x="329" y="442"/>
                      <a:pt x="346" y="442"/>
                    </a:cubicBezTo>
                    <a:cubicBezTo>
                      <a:pt x="368" y="442"/>
                      <a:pt x="390" y="441"/>
                      <a:pt x="411" y="438"/>
                    </a:cubicBezTo>
                    <a:cubicBezTo>
                      <a:pt x="411" y="454"/>
                      <a:pt x="411" y="454"/>
                      <a:pt x="411" y="454"/>
                    </a:cubicBezTo>
                    <a:cubicBezTo>
                      <a:pt x="411" y="500"/>
                      <a:pt x="445" y="536"/>
                      <a:pt x="490" y="536"/>
                    </a:cubicBezTo>
                    <a:cubicBezTo>
                      <a:pt x="521" y="536"/>
                      <a:pt x="521" y="536"/>
                      <a:pt x="521" y="536"/>
                    </a:cubicBezTo>
                    <a:cubicBezTo>
                      <a:pt x="572" y="536"/>
                      <a:pt x="614" y="576"/>
                      <a:pt x="614" y="626"/>
                    </a:cubicBezTo>
                    <a:cubicBezTo>
                      <a:pt x="637" y="626"/>
                      <a:pt x="637" y="626"/>
                      <a:pt x="637" y="626"/>
                    </a:cubicBezTo>
                    <a:cubicBezTo>
                      <a:pt x="637" y="563"/>
                      <a:pt x="585" y="513"/>
                      <a:pt x="521" y="513"/>
                    </a:cubicBezTo>
                    <a:cubicBezTo>
                      <a:pt x="490" y="513"/>
                      <a:pt x="490" y="513"/>
                      <a:pt x="490" y="513"/>
                    </a:cubicBezTo>
                    <a:cubicBezTo>
                      <a:pt x="458" y="513"/>
                      <a:pt x="434" y="487"/>
                      <a:pt x="434" y="454"/>
                    </a:cubicBezTo>
                    <a:cubicBezTo>
                      <a:pt x="434" y="435"/>
                      <a:pt x="434" y="435"/>
                      <a:pt x="434" y="435"/>
                    </a:cubicBezTo>
                    <a:cubicBezTo>
                      <a:pt x="585" y="415"/>
                      <a:pt x="694" y="340"/>
                      <a:pt x="694" y="249"/>
                    </a:cubicBezTo>
                    <a:cubicBezTo>
                      <a:pt x="694" y="221"/>
                      <a:pt x="684" y="195"/>
                      <a:pt x="665" y="171"/>
                    </a:cubicBezTo>
                    <a:cubicBezTo>
                      <a:pt x="666" y="169"/>
                      <a:pt x="668" y="167"/>
                      <a:pt x="668" y="164"/>
                    </a:cubicBezTo>
                    <a:close/>
                    <a:moveTo>
                      <a:pt x="346" y="418"/>
                    </a:moveTo>
                    <a:lnTo>
                      <a:pt x="346" y="418"/>
                    </a:lnTo>
                    <a:cubicBezTo>
                      <a:pt x="167" y="418"/>
                      <a:pt x="22" y="342"/>
                      <a:pt x="22" y="249"/>
                    </a:cubicBezTo>
                    <a:cubicBezTo>
                      <a:pt x="22" y="155"/>
                      <a:pt x="167" y="79"/>
                      <a:pt x="346" y="79"/>
                    </a:cubicBezTo>
                    <a:cubicBezTo>
                      <a:pt x="525" y="79"/>
                      <a:pt x="670" y="155"/>
                      <a:pt x="670" y="249"/>
                    </a:cubicBezTo>
                    <a:cubicBezTo>
                      <a:pt x="670" y="342"/>
                      <a:pt x="525" y="418"/>
                      <a:pt x="346" y="41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903" name="Group 1902"/>
          <p:cNvGrpSpPr/>
          <p:nvPr/>
        </p:nvGrpSpPr>
        <p:grpSpPr>
          <a:xfrm>
            <a:off x="6537325" y="4679950"/>
            <a:ext cx="430213" cy="430213"/>
            <a:chOff x="6537325" y="4679950"/>
            <a:chExt cx="430213" cy="430213"/>
          </a:xfrm>
        </p:grpSpPr>
        <p:sp>
          <p:nvSpPr>
            <p:cNvPr id="18470" name="Freeform 1903"/>
            <p:cNvSpPr>
              <a:spLocks noChangeArrowheads="1"/>
            </p:cNvSpPr>
            <p:nvPr/>
          </p:nvSpPr>
          <p:spPr bwMode="auto">
            <a:xfrm>
              <a:off x="6537325" y="4679950"/>
              <a:ext cx="430213" cy="430213"/>
            </a:xfrm>
            <a:custGeom>
              <a:avLst/>
              <a:gdLst>
                <a:gd name="T0" fmla="*/ 429402 w 1023"/>
                <a:gd name="T1" fmla="*/ 214911 h 1024"/>
                <a:gd name="T2" fmla="*/ 429402 w 1023"/>
                <a:gd name="T3" fmla="*/ 214911 h 1024"/>
                <a:gd name="T4" fmla="*/ 214701 w 1023"/>
                <a:gd name="T5" fmla="*/ 429401 h 1024"/>
                <a:gd name="T6" fmla="*/ 0 w 1023"/>
                <a:gd name="T7" fmla="*/ 214911 h 1024"/>
                <a:gd name="T8" fmla="*/ 214701 w 1023"/>
                <a:gd name="T9" fmla="*/ 0 h 1024"/>
                <a:gd name="T10" fmla="*/ 429402 w 1023"/>
                <a:gd name="T11" fmla="*/ 214911 h 10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81" name="Group 1480"/>
            <p:cNvGrpSpPr/>
            <p:nvPr/>
          </p:nvGrpSpPr>
          <p:grpSpPr>
            <a:xfrm>
              <a:off x="6626621" y="4748621"/>
              <a:ext cx="251964" cy="292723"/>
              <a:chOff x="6628473" y="4748622"/>
              <a:chExt cx="251964" cy="292723"/>
            </a:xfrm>
            <a:solidFill>
              <a:schemeClr val="bg1"/>
            </a:solidFill>
          </p:grpSpPr>
          <p:sp>
            <p:nvSpPr>
              <p:cNvPr id="1482" name="Freeform 59"/>
              <p:cNvSpPr>
                <a:spLocks noChangeArrowheads="1"/>
              </p:cNvSpPr>
              <p:nvPr/>
            </p:nvSpPr>
            <p:spPr bwMode="auto">
              <a:xfrm>
                <a:off x="6628473" y="4748622"/>
                <a:ext cx="251964" cy="292723"/>
              </a:xfrm>
              <a:custGeom>
                <a:avLst/>
                <a:gdLst>
                  <a:gd name="T0" fmla="*/ 594 w 599"/>
                  <a:gd name="T1" fmla="*/ 103 h 695"/>
                  <a:gd name="T2" fmla="*/ 594 w 599"/>
                  <a:gd name="T3" fmla="*/ 103 h 695"/>
                  <a:gd name="T4" fmla="*/ 348 w 599"/>
                  <a:gd name="T5" fmla="*/ 0 h 695"/>
                  <a:gd name="T6" fmla="*/ 0 w 599"/>
                  <a:gd name="T7" fmla="*/ 348 h 695"/>
                  <a:gd name="T8" fmla="*/ 348 w 599"/>
                  <a:gd name="T9" fmla="*/ 694 h 695"/>
                  <a:gd name="T10" fmla="*/ 594 w 599"/>
                  <a:gd name="T11" fmla="*/ 592 h 695"/>
                  <a:gd name="T12" fmla="*/ 594 w 599"/>
                  <a:gd name="T13" fmla="*/ 576 h 695"/>
                  <a:gd name="T14" fmla="*/ 366 w 599"/>
                  <a:gd name="T15" fmla="*/ 348 h 695"/>
                  <a:gd name="T16" fmla="*/ 594 w 599"/>
                  <a:gd name="T17" fmla="*/ 120 h 695"/>
                  <a:gd name="T18" fmla="*/ 594 w 599"/>
                  <a:gd name="T19" fmla="*/ 103 h 695"/>
                  <a:gd name="T20" fmla="*/ 341 w 599"/>
                  <a:gd name="T21" fmla="*/ 339 h 695"/>
                  <a:gd name="T22" fmla="*/ 341 w 599"/>
                  <a:gd name="T23" fmla="*/ 339 h 695"/>
                  <a:gd name="T24" fmla="*/ 341 w 599"/>
                  <a:gd name="T25" fmla="*/ 356 h 695"/>
                  <a:gd name="T26" fmla="*/ 569 w 599"/>
                  <a:gd name="T27" fmla="*/ 584 h 695"/>
                  <a:gd name="T28" fmla="*/ 348 w 599"/>
                  <a:gd name="T29" fmla="*/ 671 h 695"/>
                  <a:gd name="T30" fmla="*/ 24 w 599"/>
                  <a:gd name="T31" fmla="*/ 348 h 695"/>
                  <a:gd name="T32" fmla="*/ 348 w 599"/>
                  <a:gd name="T33" fmla="*/ 24 h 695"/>
                  <a:gd name="T34" fmla="*/ 569 w 599"/>
                  <a:gd name="T35" fmla="*/ 111 h 695"/>
                  <a:gd name="T36" fmla="*/ 341 w 599"/>
                  <a:gd name="T37" fmla="*/ 339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99" h="695">
                    <a:moveTo>
                      <a:pt x="594" y="103"/>
                    </a:moveTo>
                    <a:lnTo>
                      <a:pt x="594" y="103"/>
                    </a:lnTo>
                    <a:cubicBezTo>
                      <a:pt x="528" y="36"/>
                      <a:pt x="441" y="0"/>
                      <a:pt x="348" y="0"/>
                    </a:cubicBezTo>
                    <a:cubicBezTo>
                      <a:pt x="156" y="0"/>
                      <a:pt x="0" y="156"/>
                      <a:pt x="0" y="348"/>
                    </a:cubicBezTo>
                    <a:cubicBezTo>
                      <a:pt x="0" y="539"/>
                      <a:pt x="156" y="694"/>
                      <a:pt x="348" y="694"/>
                    </a:cubicBezTo>
                    <a:cubicBezTo>
                      <a:pt x="441" y="694"/>
                      <a:pt x="528" y="659"/>
                      <a:pt x="594" y="592"/>
                    </a:cubicBezTo>
                    <a:cubicBezTo>
                      <a:pt x="598" y="588"/>
                      <a:pt x="598" y="581"/>
                      <a:pt x="594" y="576"/>
                    </a:cubicBezTo>
                    <a:cubicBezTo>
                      <a:pt x="366" y="348"/>
                      <a:pt x="366" y="348"/>
                      <a:pt x="366" y="348"/>
                    </a:cubicBezTo>
                    <a:cubicBezTo>
                      <a:pt x="594" y="120"/>
                      <a:pt x="594" y="120"/>
                      <a:pt x="594" y="120"/>
                    </a:cubicBezTo>
                    <a:cubicBezTo>
                      <a:pt x="598" y="114"/>
                      <a:pt x="598" y="107"/>
                      <a:pt x="594" y="103"/>
                    </a:cubicBezTo>
                    <a:close/>
                    <a:moveTo>
                      <a:pt x="341" y="339"/>
                    </a:moveTo>
                    <a:lnTo>
                      <a:pt x="341" y="339"/>
                    </a:lnTo>
                    <a:cubicBezTo>
                      <a:pt x="337" y="343"/>
                      <a:pt x="337" y="352"/>
                      <a:pt x="341" y="356"/>
                    </a:cubicBezTo>
                    <a:cubicBezTo>
                      <a:pt x="569" y="584"/>
                      <a:pt x="569" y="584"/>
                      <a:pt x="569" y="584"/>
                    </a:cubicBezTo>
                    <a:cubicBezTo>
                      <a:pt x="508" y="640"/>
                      <a:pt x="430" y="671"/>
                      <a:pt x="348" y="671"/>
                    </a:cubicBezTo>
                    <a:cubicBezTo>
                      <a:pt x="169" y="671"/>
                      <a:pt x="24" y="527"/>
                      <a:pt x="24" y="348"/>
                    </a:cubicBezTo>
                    <a:cubicBezTo>
                      <a:pt x="24" y="169"/>
                      <a:pt x="169" y="24"/>
                      <a:pt x="348" y="24"/>
                    </a:cubicBezTo>
                    <a:cubicBezTo>
                      <a:pt x="430" y="24"/>
                      <a:pt x="508" y="55"/>
                      <a:pt x="569" y="111"/>
                    </a:cubicBezTo>
                    <a:lnTo>
                      <a:pt x="341" y="33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83" name="Freeform 60"/>
              <p:cNvSpPr>
                <a:spLocks noChangeArrowheads="1"/>
              </p:cNvSpPr>
              <p:nvPr/>
            </p:nvSpPr>
            <p:spPr bwMode="auto">
              <a:xfrm>
                <a:off x="6713696" y="4798645"/>
                <a:ext cx="59286" cy="59286"/>
              </a:xfrm>
              <a:custGeom>
                <a:avLst/>
                <a:gdLst>
                  <a:gd name="T0" fmla="*/ 71 w 142"/>
                  <a:gd name="T1" fmla="*/ 0 h 140"/>
                  <a:gd name="T2" fmla="*/ 71 w 142"/>
                  <a:gd name="T3" fmla="*/ 0 h 140"/>
                  <a:gd name="T4" fmla="*/ 0 w 142"/>
                  <a:gd name="T5" fmla="*/ 69 h 140"/>
                  <a:gd name="T6" fmla="*/ 71 w 142"/>
                  <a:gd name="T7" fmla="*/ 139 h 140"/>
                  <a:gd name="T8" fmla="*/ 141 w 142"/>
                  <a:gd name="T9" fmla="*/ 69 h 140"/>
                  <a:gd name="T10" fmla="*/ 71 w 142"/>
                  <a:gd name="T11" fmla="*/ 0 h 140"/>
                  <a:gd name="T12" fmla="*/ 71 w 142"/>
                  <a:gd name="T13" fmla="*/ 116 h 140"/>
                  <a:gd name="T14" fmla="*/ 71 w 142"/>
                  <a:gd name="T15" fmla="*/ 116 h 140"/>
                  <a:gd name="T16" fmla="*/ 24 w 142"/>
                  <a:gd name="T17" fmla="*/ 69 h 140"/>
                  <a:gd name="T18" fmla="*/ 71 w 142"/>
                  <a:gd name="T19" fmla="*/ 23 h 140"/>
                  <a:gd name="T20" fmla="*/ 117 w 142"/>
                  <a:gd name="T21" fmla="*/ 69 h 140"/>
                  <a:gd name="T22" fmla="*/ 71 w 142"/>
                  <a:gd name="T23" fmla="*/ 116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40">
                    <a:moveTo>
                      <a:pt x="71" y="0"/>
                    </a:moveTo>
                    <a:lnTo>
                      <a:pt x="71" y="0"/>
                    </a:lnTo>
                    <a:cubicBezTo>
                      <a:pt x="32" y="0"/>
                      <a:pt x="0" y="31"/>
                      <a:pt x="0" y="69"/>
                    </a:cubicBezTo>
                    <a:cubicBezTo>
                      <a:pt x="0" y="108"/>
                      <a:pt x="32" y="139"/>
                      <a:pt x="71" y="139"/>
                    </a:cubicBezTo>
                    <a:cubicBezTo>
                      <a:pt x="110" y="139"/>
                      <a:pt x="141" y="108"/>
                      <a:pt x="141" y="69"/>
                    </a:cubicBezTo>
                    <a:cubicBezTo>
                      <a:pt x="141" y="31"/>
                      <a:pt x="110" y="0"/>
                      <a:pt x="71" y="0"/>
                    </a:cubicBezTo>
                    <a:close/>
                    <a:moveTo>
                      <a:pt x="71" y="116"/>
                    </a:moveTo>
                    <a:lnTo>
                      <a:pt x="71" y="116"/>
                    </a:lnTo>
                    <a:cubicBezTo>
                      <a:pt x="45" y="116"/>
                      <a:pt x="24" y="95"/>
                      <a:pt x="24" y="69"/>
                    </a:cubicBezTo>
                    <a:cubicBezTo>
                      <a:pt x="24" y="43"/>
                      <a:pt x="45" y="23"/>
                      <a:pt x="71" y="23"/>
                    </a:cubicBezTo>
                    <a:cubicBezTo>
                      <a:pt x="96" y="23"/>
                      <a:pt x="117" y="43"/>
                      <a:pt x="117" y="69"/>
                    </a:cubicBezTo>
                    <a:cubicBezTo>
                      <a:pt x="117" y="95"/>
                      <a:pt x="96" y="116"/>
                      <a:pt x="71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884" name="Group 1883"/>
          <p:cNvGrpSpPr/>
          <p:nvPr/>
        </p:nvGrpSpPr>
        <p:grpSpPr>
          <a:xfrm>
            <a:off x="7389813" y="2779713"/>
            <a:ext cx="430212" cy="428625"/>
            <a:chOff x="7389813" y="2779713"/>
            <a:chExt cx="430212" cy="428625"/>
          </a:xfrm>
        </p:grpSpPr>
        <p:sp>
          <p:nvSpPr>
            <p:cNvPr id="18451" name="Freeform 1884"/>
            <p:cNvSpPr>
              <a:spLocks noChangeArrowheads="1"/>
            </p:cNvSpPr>
            <p:nvPr/>
          </p:nvSpPr>
          <p:spPr bwMode="auto">
            <a:xfrm>
              <a:off x="7389813" y="2779713"/>
              <a:ext cx="430212" cy="428625"/>
            </a:xfrm>
            <a:custGeom>
              <a:avLst/>
              <a:gdLst>
                <a:gd name="T0" fmla="*/ 429402 w 1023"/>
                <a:gd name="T1" fmla="*/ 214701 h 1025"/>
                <a:gd name="T2" fmla="*/ 429402 w 1023"/>
                <a:gd name="T3" fmla="*/ 214701 h 1025"/>
                <a:gd name="T4" fmla="*/ 214701 w 1023"/>
                <a:gd name="T5" fmla="*/ 429402 h 1025"/>
                <a:gd name="T6" fmla="*/ 0 w 1023"/>
                <a:gd name="T7" fmla="*/ 214701 h 1025"/>
                <a:gd name="T8" fmla="*/ 214701 w 1023"/>
                <a:gd name="T9" fmla="*/ 0 h 1025"/>
                <a:gd name="T10" fmla="*/ 429402 w 1023"/>
                <a:gd name="T11" fmla="*/ 214701 h 10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5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5"/>
                    <a:pt x="793" y="1024"/>
                    <a:pt x="511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7" name="Freeform 61"/>
            <p:cNvSpPr>
              <a:spLocks noChangeArrowheads="1"/>
            </p:cNvSpPr>
            <p:nvPr/>
          </p:nvSpPr>
          <p:spPr bwMode="auto">
            <a:xfrm>
              <a:off x="7504113" y="2852738"/>
              <a:ext cx="201612" cy="280987"/>
            </a:xfrm>
            <a:custGeom>
              <a:avLst/>
              <a:gdLst>
                <a:gd name="T0" fmla="*/ 2095 w 482"/>
                <a:gd name="T1" fmla="*/ 278076 h 667"/>
                <a:gd name="T2" fmla="*/ 9217 w 482"/>
                <a:gd name="T3" fmla="*/ 277657 h 667"/>
                <a:gd name="T4" fmla="*/ 99714 w 482"/>
                <a:gd name="T5" fmla="*/ 260461 h 667"/>
                <a:gd name="T6" fmla="*/ 192305 w 482"/>
                <a:gd name="T7" fmla="*/ 277657 h 667"/>
                <a:gd name="T8" fmla="*/ 199427 w 482"/>
                <a:gd name="T9" fmla="*/ 278076 h 667"/>
                <a:gd name="T10" fmla="*/ 155436 w 482"/>
                <a:gd name="T11" fmla="*/ 220616 h 667"/>
                <a:gd name="T12" fmla="*/ 158788 w 482"/>
                <a:gd name="T13" fmla="*/ 200064 h 667"/>
                <a:gd name="T14" fmla="*/ 168424 w 482"/>
                <a:gd name="T15" fmla="*/ 173221 h 667"/>
                <a:gd name="T16" fmla="*/ 158788 w 482"/>
                <a:gd name="T17" fmla="*/ 132537 h 667"/>
                <a:gd name="T18" fmla="*/ 126108 w 482"/>
                <a:gd name="T19" fmla="*/ 65010 h 667"/>
                <a:gd name="T20" fmla="*/ 119405 w 482"/>
                <a:gd name="T21" fmla="*/ 4614 h 667"/>
                <a:gd name="T22" fmla="*/ 85469 w 482"/>
                <a:gd name="T23" fmla="*/ 0 h 667"/>
                <a:gd name="T24" fmla="*/ 74995 w 482"/>
                <a:gd name="T25" fmla="*/ 66269 h 667"/>
                <a:gd name="T26" fmla="*/ 41478 w 482"/>
                <a:gd name="T27" fmla="*/ 132537 h 667"/>
                <a:gd name="T28" fmla="*/ 31422 w 482"/>
                <a:gd name="T29" fmla="*/ 173221 h 667"/>
                <a:gd name="T30" fmla="*/ 41478 w 482"/>
                <a:gd name="T31" fmla="*/ 200064 h 667"/>
                <a:gd name="T32" fmla="*/ 1676 w 482"/>
                <a:gd name="T33" fmla="*/ 271785 h 667"/>
                <a:gd name="T34" fmla="*/ 89658 w 482"/>
                <a:gd name="T35" fmla="*/ 9647 h 667"/>
                <a:gd name="T36" fmla="*/ 110188 w 482"/>
                <a:gd name="T37" fmla="*/ 9647 h 667"/>
                <a:gd name="T38" fmla="*/ 80441 w 482"/>
                <a:gd name="T39" fmla="*/ 107791 h 667"/>
                <a:gd name="T40" fmla="*/ 41478 w 482"/>
                <a:gd name="T41" fmla="*/ 173221 h 667"/>
                <a:gd name="T42" fmla="*/ 41478 w 482"/>
                <a:gd name="T43" fmla="*/ 148895 h 667"/>
                <a:gd name="T44" fmla="*/ 51114 w 482"/>
                <a:gd name="T45" fmla="*/ 136731 h 667"/>
                <a:gd name="T46" fmla="*/ 73738 w 482"/>
                <a:gd name="T47" fmla="*/ 77174 h 667"/>
                <a:gd name="T48" fmla="*/ 72062 w 482"/>
                <a:gd name="T49" fmla="*/ 115760 h 667"/>
                <a:gd name="T50" fmla="*/ 124014 w 482"/>
                <a:gd name="T51" fmla="*/ 117438 h 667"/>
                <a:gd name="T52" fmla="*/ 129041 w 482"/>
                <a:gd name="T53" fmla="*/ 112405 h 667"/>
                <a:gd name="T54" fmla="*/ 148732 w 482"/>
                <a:gd name="T55" fmla="*/ 117438 h 667"/>
                <a:gd name="T56" fmla="*/ 153341 w 482"/>
                <a:gd name="T57" fmla="*/ 142184 h 667"/>
                <a:gd name="T58" fmla="*/ 158788 w 482"/>
                <a:gd name="T59" fmla="*/ 173221 h 667"/>
                <a:gd name="T60" fmla="*/ 148732 w 482"/>
                <a:gd name="T61" fmla="*/ 185804 h 667"/>
                <a:gd name="T62" fmla="*/ 99714 w 482"/>
                <a:gd name="T63" fmla="*/ 250395 h 667"/>
                <a:gd name="T64" fmla="*/ 51114 w 482"/>
                <a:gd name="T65" fmla="*/ 185804 h 667"/>
                <a:gd name="T66" fmla="*/ 41478 w 482"/>
                <a:gd name="T67" fmla="*/ 173221 h 66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82" h="667">
                  <a:moveTo>
                    <a:pt x="5" y="663"/>
                  </a:moveTo>
                  <a:lnTo>
                    <a:pt x="5" y="663"/>
                  </a:lnTo>
                  <a:cubicBezTo>
                    <a:pt x="7" y="665"/>
                    <a:pt x="10" y="666"/>
                    <a:pt x="13" y="666"/>
                  </a:cubicBezTo>
                  <a:cubicBezTo>
                    <a:pt x="16" y="666"/>
                    <a:pt x="20" y="665"/>
                    <a:pt x="22" y="662"/>
                  </a:cubicBezTo>
                  <a:cubicBezTo>
                    <a:pt x="118" y="551"/>
                    <a:pt x="118" y="551"/>
                    <a:pt x="118" y="551"/>
                  </a:cubicBezTo>
                  <a:cubicBezTo>
                    <a:pt x="142" y="593"/>
                    <a:pt x="186" y="621"/>
                    <a:pt x="238" y="621"/>
                  </a:cubicBezTo>
                  <a:cubicBezTo>
                    <a:pt x="291" y="621"/>
                    <a:pt x="336" y="591"/>
                    <a:pt x="360" y="548"/>
                  </a:cubicBezTo>
                  <a:cubicBezTo>
                    <a:pt x="459" y="662"/>
                    <a:pt x="459" y="662"/>
                    <a:pt x="459" y="662"/>
                  </a:cubicBezTo>
                  <a:cubicBezTo>
                    <a:pt x="461" y="665"/>
                    <a:pt x="464" y="666"/>
                    <a:pt x="467" y="666"/>
                  </a:cubicBezTo>
                  <a:cubicBezTo>
                    <a:pt x="470" y="666"/>
                    <a:pt x="473" y="665"/>
                    <a:pt x="476" y="663"/>
                  </a:cubicBezTo>
                  <a:cubicBezTo>
                    <a:pt x="480" y="659"/>
                    <a:pt x="481" y="652"/>
                    <a:pt x="477" y="648"/>
                  </a:cubicBezTo>
                  <a:cubicBezTo>
                    <a:pt x="371" y="526"/>
                    <a:pt x="371" y="526"/>
                    <a:pt x="371" y="526"/>
                  </a:cubicBezTo>
                  <a:cubicBezTo>
                    <a:pt x="371" y="525"/>
                    <a:pt x="370" y="525"/>
                    <a:pt x="370" y="525"/>
                  </a:cubicBezTo>
                  <a:cubicBezTo>
                    <a:pt x="376" y="510"/>
                    <a:pt x="379" y="495"/>
                    <a:pt x="379" y="477"/>
                  </a:cubicBezTo>
                  <a:cubicBezTo>
                    <a:pt x="379" y="454"/>
                    <a:pt x="379" y="454"/>
                    <a:pt x="379" y="454"/>
                  </a:cubicBezTo>
                  <a:cubicBezTo>
                    <a:pt x="402" y="449"/>
                    <a:pt x="402" y="427"/>
                    <a:pt x="402" y="413"/>
                  </a:cubicBezTo>
                  <a:cubicBezTo>
                    <a:pt x="402" y="355"/>
                    <a:pt x="402" y="355"/>
                    <a:pt x="402" y="355"/>
                  </a:cubicBezTo>
                  <a:cubicBezTo>
                    <a:pt x="402" y="343"/>
                    <a:pt x="402" y="321"/>
                    <a:pt x="379" y="316"/>
                  </a:cubicBezTo>
                  <a:cubicBezTo>
                    <a:pt x="379" y="280"/>
                    <a:pt x="379" y="280"/>
                    <a:pt x="379" y="280"/>
                  </a:cubicBezTo>
                  <a:cubicBezTo>
                    <a:pt x="379" y="215"/>
                    <a:pt x="353" y="174"/>
                    <a:pt x="301" y="155"/>
                  </a:cubicBezTo>
                  <a:cubicBezTo>
                    <a:pt x="300" y="154"/>
                    <a:pt x="299" y="155"/>
                    <a:pt x="299" y="155"/>
                  </a:cubicBezTo>
                  <a:cubicBezTo>
                    <a:pt x="285" y="11"/>
                    <a:pt x="285" y="11"/>
                    <a:pt x="285" y="11"/>
                  </a:cubicBezTo>
                  <a:cubicBezTo>
                    <a:pt x="284" y="4"/>
                    <a:pt x="280" y="0"/>
                    <a:pt x="274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198" y="0"/>
                    <a:pt x="192" y="4"/>
                    <a:pt x="191" y="11"/>
                  </a:cubicBezTo>
                  <a:cubicBezTo>
                    <a:pt x="179" y="158"/>
                    <a:pt x="179" y="158"/>
                    <a:pt x="179" y="158"/>
                  </a:cubicBezTo>
                  <a:cubicBezTo>
                    <a:pt x="127" y="179"/>
                    <a:pt x="99" y="222"/>
                    <a:pt x="99" y="280"/>
                  </a:cubicBezTo>
                  <a:cubicBezTo>
                    <a:pt x="99" y="316"/>
                    <a:pt x="99" y="316"/>
                    <a:pt x="99" y="316"/>
                  </a:cubicBezTo>
                  <a:cubicBezTo>
                    <a:pt x="75" y="321"/>
                    <a:pt x="75" y="343"/>
                    <a:pt x="75" y="355"/>
                  </a:cubicBezTo>
                  <a:cubicBezTo>
                    <a:pt x="75" y="413"/>
                    <a:pt x="75" y="413"/>
                    <a:pt x="75" y="413"/>
                  </a:cubicBezTo>
                  <a:cubicBezTo>
                    <a:pt x="75" y="427"/>
                    <a:pt x="75" y="449"/>
                    <a:pt x="99" y="454"/>
                  </a:cubicBezTo>
                  <a:cubicBezTo>
                    <a:pt x="99" y="477"/>
                    <a:pt x="99" y="477"/>
                    <a:pt x="99" y="477"/>
                  </a:cubicBezTo>
                  <a:cubicBezTo>
                    <a:pt x="99" y="495"/>
                    <a:pt x="102" y="511"/>
                    <a:pt x="107" y="527"/>
                  </a:cubicBezTo>
                  <a:cubicBezTo>
                    <a:pt x="4" y="648"/>
                    <a:pt x="4" y="648"/>
                    <a:pt x="4" y="648"/>
                  </a:cubicBezTo>
                  <a:cubicBezTo>
                    <a:pt x="0" y="652"/>
                    <a:pt x="1" y="659"/>
                    <a:pt x="5" y="663"/>
                  </a:cubicBezTo>
                  <a:close/>
                  <a:moveTo>
                    <a:pt x="214" y="23"/>
                  </a:moveTo>
                  <a:lnTo>
                    <a:pt x="214" y="23"/>
                  </a:lnTo>
                  <a:cubicBezTo>
                    <a:pt x="263" y="23"/>
                    <a:pt x="263" y="23"/>
                    <a:pt x="263" y="23"/>
                  </a:cubicBezTo>
                  <a:cubicBezTo>
                    <a:pt x="284" y="257"/>
                    <a:pt x="284" y="257"/>
                    <a:pt x="284" y="257"/>
                  </a:cubicBezTo>
                  <a:cubicBezTo>
                    <a:pt x="192" y="257"/>
                    <a:pt x="192" y="257"/>
                    <a:pt x="192" y="257"/>
                  </a:cubicBezTo>
                  <a:lnTo>
                    <a:pt x="214" y="23"/>
                  </a:lnTo>
                  <a:close/>
                  <a:moveTo>
                    <a:pt x="99" y="413"/>
                  </a:moveTo>
                  <a:lnTo>
                    <a:pt x="99" y="413"/>
                  </a:lnTo>
                  <a:cubicBezTo>
                    <a:pt x="99" y="355"/>
                    <a:pt x="99" y="355"/>
                    <a:pt x="99" y="355"/>
                  </a:cubicBezTo>
                  <a:cubicBezTo>
                    <a:pt x="99" y="339"/>
                    <a:pt x="99" y="339"/>
                    <a:pt x="110" y="339"/>
                  </a:cubicBezTo>
                  <a:cubicBezTo>
                    <a:pt x="116" y="339"/>
                    <a:pt x="122" y="333"/>
                    <a:pt x="122" y="326"/>
                  </a:cubicBezTo>
                  <a:cubicBezTo>
                    <a:pt x="122" y="280"/>
                    <a:pt x="122" y="280"/>
                    <a:pt x="122" y="280"/>
                  </a:cubicBezTo>
                  <a:cubicBezTo>
                    <a:pt x="122" y="235"/>
                    <a:pt x="140" y="203"/>
                    <a:pt x="176" y="184"/>
                  </a:cubicBezTo>
                  <a:cubicBezTo>
                    <a:pt x="168" y="268"/>
                    <a:pt x="168" y="268"/>
                    <a:pt x="168" y="268"/>
                  </a:cubicBezTo>
                  <a:cubicBezTo>
                    <a:pt x="168" y="271"/>
                    <a:pt x="169" y="274"/>
                    <a:pt x="172" y="276"/>
                  </a:cubicBezTo>
                  <a:cubicBezTo>
                    <a:pt x="174" y="279"/>
                    <a:pt x="177" y="280"/>
                    <a:pt x="180" y="280"/>
                  </a:cubicBezTo>
                  <a:cubicBezTo>
                    <a:pt x="296" y="280"/>
                    <a:pt x="296" y="280"/>
                    <a:pt x="296" y="280"/>
                  </a:cubicBezTo>
                  <a:cubicBezTo>
                    <a:pt x="300" y="280"/>
                    <a:pt x="303" y="279"/>
                    <a:pt x="306" y="276"/>
                  </a:cubicBezTo>
                  <a:cubicBezTo>
                    <a:pt x="308" y="274"/>
                    <a:pt x="309" y="271"/>
                    <a:pt x="308" y="268"/>
                  </a:cubicBezTo>
                  <a:cubicBezTo>
                    <a:pt x="301" y="180"/>
                    <a:pt x="301" y="180"/>
                    <a:pt x="301" y="180"/>
                  </a:cubicBezTo>
                  <a:cubicBezTo>
                    <a:pt x="338" y="197"/>
                    <a:pt x="355" y="227"/>
                    <a:pt x="355" y="280"/>
                  </a:cubicBezTo>
                  <a:cubicBezTo>
                    <a:pt x="355" y="326"/>
                    <a:pt x="355" y="326"/>
                    <a:pt x="355" y="326"/>
                  </a:cubicBezTo>
                  <a:cubicBezTo>
                    <a:pt x="355" y="333"/>
                    <a:pt x="360" y="339"/>
                    <a:pt x="366" y="339"/>
                  </a:cubicBezTo>
                  <a:cubicBezTo>
                    <a:pt x="378" y="339"/>
                    <a:pt x="379" y="339"/>
                    <a:pt x="379" y="355"/>
                  </a:cubicBezTo>
                  <a:cubicBezTo>
                    <a:pt x="379" y="413"/>
                    <a:pt x="379" y="413"/>
                    <a:pt x="379" y="413"/>
                  </a:cubicBezTo>
                  <a:cubicBezTo>
                    <a:pt x="379" y="431"/>
                    <a:pt x="378" y="431"/>
                    <a:pt x="366" y="431"/>
                  </a:cubicBezTo>
                  <a:cubicBezTo>
                    <a:pt x="360" y="431"/>
                    <a:pt x="355" y="436"/>
                    <a:pt x="355" y="443"/>
                  </a:cubicBezTo>
                  <a:cubicBezTo>
                    <a:pt x="355" y="477"/>
                    <a:pt x="355" y="477"/>
                    <a:pt x="355" y="477"/>
                  </a:cubicBezTo>
                  <a:cubicBezTo>
                    <a:pt x="355" y="545"/>
                    <a:pt x="304" y="597"/>
                    <a:pt x="238" y="597"/>
                  </a:cubicBezTo>
                  <a:cubicBezTo>
                    <a:pt x="173" y="597"/>
                    <a:pt x="122" y="545"/>
                    <a:pt x="122" y="477"/>
                  </a:cubicBezTo>
                  <a:cubicBezTo>
                    <a:pt x="122" y="443"/>
                    <a:pt x="122" y="443"/>
                    <a:pt x="122" y="443"/>
                  </a:cubicBezTo>
                  <a:cubicBezTo>
                    <a:pt x="122" y="436"/>
                    <a:pt x="116" y="431"/>
                    <a:pt x="110" y="431"/>
                  </a:cubicBezTo>
                  <a:cubicBezTo>
                    <a:pt x="99" y="431"/>
                    <a:pt x="99" y="431"/>
                    <a:pt x="99" y="4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93" name="Group 1892"/>
          <p:cNvGrpSpPr/>
          <p:nvPr/>
        </p:nvGrpSpPr>
        <p:grpSpPr>
          <a:xfrm>
            <a:off x="6537325" y="3729038"/>
            <a:ext cx="430213" cy="430212"/>
            <a:chOff x="6537325" y="3729038"/>
            <a:chExt cx="430213" cy="430212"/>
          </a:xfrm>
        </p:grpSpPr>
        <p:sp>
          <p:nvSpPr>
            <p:cNvPr id="18460" name="Freeform 1893"/>
            <p:cNvSpPr>
              <a:spLocks noChangeArrowheads="1"/>
            </p:cNvSpPr>
            <p:nvPr/>
          </p:nvSpPr>
          <p:spPr bwMode="auto">
            <a:xfrm>
              <a:off x="6537325" y="3729038"/>
              <a:ext cx="430213" cy="430212"/>
            </a:xfrm>
            <a:custGeom>
              <a:avLst/>
              <a:gdLst>
                <a:gd name="T0" fmla="*/ 429402 w 1023"/>
                <a:gd name="T1" fmla="*/ 214700 h 1023"/>
                <a:gd name="T2" fmla="*/ 429402 w 1023"/>
                <a:gd name="T3" fmla="*/ 214700 h 1023"/>
                <a:gd name="T4" fmla="*/ 214701 w 1023"/>
                <a:gd name="T5" fmla="*/ 429401 h 1023"/>
                <a:gd name="T6" fmla="*/ 0 w 1023"/>
                <a:gd name="T7" fmla="*/ 214700 h 1023"/>
                <a:gd name="T8" fmla="*/ 214701 w 1023"/>
                <a:gd name="T9" fmla="*/ 0 h 1023"/>
                <a:gd name="T10" fmla="*/ 429402 w 1023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8" name="Freeform 62"/>
            <p:cNvSpPr>
              <a:spLocks noChangeArrowheads="1"/>
            </p:cNvSpPr>
            <p:nvPr/>
          </p:nvSpPr>
          <p:spPr bwMode="auto">
            <a:xfrm>
              <a:off x="6605588" y="3797300"/>
              <a:ext cx="293687" cy="295275"/>
            </a:xfrm>
            <a:custGeom>
              <a:avLst/>
              <a:gdLst>
                <a:gd name="T0" fmla="*/ 289122 w 702"/>
                <a:gd name="T1" fmla="*/ 245268 h 699"/>
                <a:gd name="T2" fmla="*/ 274435 w 702"/>
                <a:gd name="T3" fmla="*/ 230519 h 699"/>
                <a:gd name="T4" fmla="*/ 245061 w 702"/>
                <a:gd name="T5" fmla="*/ 225462 h 699"/>
                <a:gd name="T6" fmla="*/ 193447 w 702"/>
                <a:gd name="T7" fmla="*/ 156348 h 699"/>
                <a:gd name="T8" fmla="*/ 196385 w 702"/>
                <a:gd name="T9" fmla="*/ 135698 h 699"/>
                <a:gd name="T10" fmla="*/ 210652 w 702"/>
                <a:gd name="T11" fmla="*/ 124320 h 699"/>
                <a:gd name="T12" fmla="*/ 235410 w 702"/>
                <a:gd name="T13" fmla="*/ 83863 h 699"/>
                <a:gd name="T14" fmla="*/ 217786 w 702"/>
                <a:gd name="T15" fmla="*/ 59842 h 699"/>
                <a:gd name="T16" fmla="*/ 77211 w 702"/>
                <a:gd name="T17" fmla="*/ 60264 h 699"/>
                <a:gd name="T18" fmla="*/ 59167 w 702"/>
                <a:gd name="T19" fmla="*/ 83863 h 699"/>
                <a:gd name="T20" fmla="*/ 78890 w 702"/>
                <a:gd name="T21" fmla="*/ 124320 h 699"/>
                <a:gd name="T22" fmla="*/ 98612 w 702"/>
                <a:gd name="T23" fmla="*/ 135698 h 699"/>
                <a:gd name="T24" fmla="*/ 49516 w 702"/>
                <a:gd name="T25" fmla="*/ 212397 h 699"/>
                <a:gd name="T26" fmla="*/ 34409 w 702"/>
                <a:gd name="T27" fmla="*/ 225462 h 699"/>
                <a:gd name="T28" fmla="*/ 29793 w 702"/>
                <a:gd name="T29" fmla="*/ 245268 h 699"/>
                <a:gd name="T30" fmla="*/ 0 w 702"/>
                <a:gd name="T31" fmla="*/ 249904 h 699"/>
                <a:gd name="T32" fmla="*/ 5455 w 702"/>
                <a:gd name="T33" fmla="*/ 294154 h 699"/>
                <a:gd name="T34" fmla="*/ 294157 w 702"/>
                <a:gd name="T35" fmla="*/ 289518 h 699"/>
                <a:gd name="T36" fmla="*/ 289122 w 702"/>
                <a:gd name="T37" fmla="*/ 245268 h 699"/>
                <a:gd name="T38" fmla="*/ 264784 w 702"/>
                <a:gd name="T39" fmla="*/ 245268 h 699"/>
                <a:gd name="T40" fmla="*/ 176662 w 702"/>
                <a:gd name="T41" fmla="*/ 235576 h 699"/>
                <a:gd name="T42" fmla="*/ 264784 w 702"/>
                <a:gd name="T43" fmla="*/ 245268 h 699"/>
                <a:gd name="T44" fmla="*/ 186314 w 702"/>
                <a:gd name="T45" fmla="*/ 75856 h 699"/>
                <a:gd name="T46" fmla="*/ 160297 w 702"/>
                <a:gd name="T47" fmla="*/ 61528 h 699"/>
                <a:gd name="T48" fmla="*/ 150646 w 702"/>
                <a:gd name="T49" fmla="*/ 63214 h 699"/>
                <a:gd name="T50" fmla="*/ 107844 w 702"/>
                <a:gd name="T51" fmla="*/ 74171 h 699"/>
                <a:gd name="T52" fmla="*/ 186314 w 702"/>
                <a:gd name="T53" fmla="*/ 73749 h 699"/>
                <a:gd name="T54" fmla="*/ 107844 w 702"/>
                <a:gd name="T55" fmla="*/ 135698 h 699"/>
                <a:gd name="T56" fmla="*/ 107844 w 702"/>
                <a:gd name="T57" fmla="*/ 119263 h 699"/>
                <a:gd name="T58" fmla="*/ 156520 w 702"/>
                <a:gd name="T59" fmla="*/ 73749 h 699"/>
                <a:gd name="T60" fmla="*/ 186314 w 702"/>
                <a:gd name="T61" fmla="*/ 85549 h 699"/>
                <a:gd name="T62" fmla="*/ 186314 w 702"/>
                <a:gd name="T63" fmla="*/ 135698 h 699"/>
                <a:gd name="T64" fmla="*/ 107844 w 702"/>
                <a:gd name="T65" fmla="*/ 135698 h 699"/>
                <a:gd name="T66" fmla="*/ 225339 w 702"/>
                <a:gd name="T67" fmla="*/ 83863 h 699"/>
                <a:gd name="T68" fmla="*/ 210652 w 702"/>
                <a:gd name="T69" fmla="*/ 114206 h 699"/>
                <a:gd name="T70" fmla="*/ 196385 w 702"/>
                <a:gd name="T71" fmla="*/ 75013 h 699"/>
                <a:gd name="T72" fmla="*/ 225339 w 702"/>
                <a:gd name="T73" fmla="*/ 83863 h 699"/>
                <a:gd name="T74" fmla="*/ 147289 w 702"/>
                <a:gd name="T75" fmla="*/ 9693 h 699"/>
                <a:gd name="T76" fmla="*/ 207715 w 702"/>
                <a:gd name="T77" fmla="*/ 65321 h 699"/>
                <a:gd name="T78" fmla="*/ 147289 w 702"/>
                <a:gd name="T79" fmla="*/ 24443 h 699"/>
                <a:gd name="T80" fmla="*/ 86443 w 702"/>
                <a:gd name="T81" fmla="*/ 65321 h 699"/>
                <a:gd name="T82" fmla="*/ 147289 w 702"/>
                <a:gd name="T83" fmla="*/ 9693 h 699"/>
                <a:gd name="T84" fmla="*/ 78890 w 702"/>
                <a:gd name="T85" fmla="*/ 114206 h 699"/>
                <a:gd name="T86" fmla="*/ 68819 w 702"/>
                <a:gd name="T87" fmla="*/ 83863 h 699"/>
                <a:gd name="T88" fmla="*/ 98612 w 702"/>
                <a:gd name="T89" fmla="*/ 75013 h 699"/>
                <a:gd name="T90" fmla="*/ 78890 w 702"/>
                <a:gd name="T91" fmla="*/ 114206 h 699"/>
                <a:gd name="T92" fmla="*/ 59167 w 702"/>
                <a:gd name="T93" fmla="*/ 212397 h 699"/>
                <a:gd name="T94" fmla="*/ 107844 w 702"/>
                <a:gd name="T95" fmla="*/ 166462 h 699"/>
                <a:gd name="T96" fmla="*/ 147289 w 702"/>
                <a:gd name="T97" fmla="*/ 183741 h 699"/>
                <a:gd name="T98" fmla="*/ 186314 w 702"/>
                <a:gd name="T99" fmla="*/ 166462 h 699"/>
                <a:gd name="T100" fmla="*/ 235410 w 702"/>
                <a:gd name="T101" fmla="*/ 212397 h 699"/>
                <a:gd name="T102" fmla="*/ 171627 w 702"/>
                <a:gd name="T103" fmla="*/ 225462 h 699"/>
                <a:gd name="T104" fmla="*/ 167011 w 702"/>
                <a:gd name="T105" fmla="*/ 245268 h 699"/>
                <a:gd name="T106" fmla="*/ 137217 w 702"/>
                <a:gd name="T107" fmla="*/ 230519 h 699"/>
                <a:gd name="T108" fmla="*/ 59167 w 702"/>
                <a:gd name="T109" fmla="*/ 225462 h 699"/>
                <a:gd name="T110" fmla="*/ 39445 w 702"/>
                <a:gd name="T111" fmla="*/ 235576 h 699"/>
                <a:gd name="T112" fmla="*/ 127566 w 702"/>
                <a:gd name="T113" fmla="*/ 235576 h 699"/>
                <a:gd name="T114" fmla="*/ 39445 w 702"/>
                <a:gd name="T115" fmla="*/ 245268 h 699"/>
                <a:gd name="T116" fmla="*/ 284506 w 702"/>
                <a:gd name="T117" fmla="*/ 284461 h 699"/>
                <a:gd name="T118" fmla="*/ 10071 w 702"/>
                <a:gd name="T119" fmla="*/ 284461 h 699"/>
                <a:gd name="T120" fmla="*/ 34409 w 702"/>
                <a:gd name="T121" fmla="*/ 255383 h 699"/>
                <a:gd name="T122" fmla="*/ 171627 w 702"/>
                <a:gd name="T123" fmla="*/ 255383 h 699"/>
                <a:gd name="T124" fmla="*/ 284506 w 702"/>
                <a:gd name="T125" fmla="*/ 255383 h 6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02" h="699">
                  <a:moveTo>
                    <a:pt x="689" y="582"/>
                  </a:moveTo>
                  <a:lnTo>
                    <a:pt x="689" y="582"/>
                  </a:lnTo>
                  <a:cubicBezTo>
                    <a:pt x="654" y="582"/>
                    <a:pt x="654" y="582"/>
                    <a:pt x="654" y="582"/>
                  </a:cubicBezTo>
                  <a:cubicBezTo>
                    <a:pt x="654" y="547"/>
                    <a:pt x="654" y="547"/>
                    <a:pt x="654" y="547"/>
                  </a:cubicBezTo>
                  <a:cubicBezTo>
                    <a:pt x="654" y="540"/>
                    <a:pt x="649" y="535"/>
                    <a:pt x="643" y="535"/>
                  </a:cubicBezTo>
                  <a:cubicBezTo>
                    <a:pt x="584" y="535"/>
                    <a:pt x="584" y="535"/>
                    <a:pt x="584" y="535"/>
                  </a:cubicBezTo>
                  <a:cubicBezTo>
                    <a:pt x="584" y="504"/>
                    <a:pt x="584" y="504"/>
                    <a:pt x="584" y="504"/>
                  </a:cubicBezTo>
                  <a:cubicBezTo>
                    <a:pt x="584" y="439"/>
                    <a:pt x="521" y="371"/>
                    <a:pt x="461" y="371"/>
                  </a:cubicBezTo>
                  <a:cubicBezTo>
                    <a:pt x="455" y="371"/>
                    <a:pt x="455" y="371"/>
                    <a:pt x="455" y="371"/>
                  </a:cubicBezTo>
                  <a:cubicBezTo>
                    <a:pt x="463" y="357"/>
                    <a:pt x="468" y="340"/>
                    <a:pt x="468" y="322"/>
                  </a:cubicBezTo>
                  <a:cubicBezTo>
                    <a:pt x="468" y="295"/>
                    <a:pt x="468" y="295"/>
                    <a:pt x="468" y="295"/>
                  </a:cubicBezTo>
                  <a:cubicBezTo>
                    <a:pt x="502" y="295"/>
                    <a:pt x="502" y="295"/>
                    <a:pt x="502" y="295"/>
                  </a:cubicBezTo>
                  <a:cubicBezTo>
                    <a:pt x="539" y="295"/>
                    <a:pt x="561" y="279"/>
                    <a:pt x="561" y="251"/>
                  </a:cubicBezTo>
                  <a:cubicBezTo>
                    <a:pt x="561" y="199"/>
                    <a:pt x="561" y="199"/>
                    <a:pt x="561" y="199"/>
                  </a:cubicBezTo>
                  <a:cubicBezTo>
                    <a:pt x="561" y="176"/>
                    <a:pt x="546" y="161"/>
                    <a:pt x="519" y="156"/>
                  </a:cubicBezTo>
                  <a:cubicBezTo>
                    <a:pt x="519" y="142"/>
                    <a:pt x="519" y="142"/>
                    <a:pt x="519" y="142"/>
                  </a:cubicBezTo>
                  <a:cubicBezTo>
                    <a:pt x="515" y="52"/>
                    <a:pt x="453" y="0"/>
                    <a:pt x="351" y="0"/>
                  </a:cubicBezTo>
                  <a:cubicBezTo>
                    <a:pt x="250" y="0"/>
                    <a:pt x="188" y="53"/>
                    <a:pt x="184" y="143"/>
                  </a:cubicBezTo>
                  <a:cubicBezTo>
                    <a:pt x="184" y="155"/>
                    <a:pt x="184" y="155"/>
                    <a:pt x="184" y="155"/>
                  </a:cubicBezTo>
                  <a:cubicBezTo>
                    <a:pt x="164" y="156"/>
                    <a:pt x="141" y="162"/>
                    <a:pt x="141" y="199"/>
                  </a:cubicBezTo>
                  <a:cubicBezTo>
                    <a:pt x="141" y="251"/>
                    <a:pt x="141" y="251"/>
                    <a:pt x="141" y="251"/>
                  </a:cubicBezTo>
                  <a:cubicBezTo>
                    <a:pt x="141" y="290"/>
                    <a:pt x="168" y="295"/>
                    <a:pt x="188" y="295"/>
                  </a:cubicBezTo>
                  <a:cubicBezTo>
                    <a:pt x="235" y="295"/>
                    <a:pt x="235" y="295"/>
                    <a:pt x="235" y="295"/>
                  </a:cubicBezTo>
                  <a:cubicBezTo>
                    <a:pt x="235" y="322"/>
                    <a:pt x="235" y="322"/>
                    <a:pt x="235" y="322"/>
                  </a:cubicBezTo>
                  <a:cubicBezTo>
                    <a:pt x="235" y="341"/>
                    <a:pt x="239" y="357"/>
                    <a:pt x="247" y="372"/>
                  </a:cubicBezTo>
                  <a:cubicBezTo>
                    <a:pt x="186" y="376"/>
                    <a:pt x="118" y="443"/>
                    <a:pt x="118" y="504"/>
                  </a:cubicBezTo>
                  <a:cubicBezTo>
                    <a:pt x="118" y="535"/>
                    <a:pt x="118" y="535"/>
                    <a:pt x="118" y="535"/>
                  </a:cubicBezTo>
                  <a:cubicBezTo>
                    <a:pt x="82" y="535"/>
                    <a:pt x="82" y="535"/>
                    <a:pt x="82" y="535"/>
                  </a:cubicBezTo>
                  <a:cubicBezTo>
                    <a:pt x="76" y="535"/>
                    <a:pt x="71" y="540"/>
                    <a:pt x="71" y="547"/>
                  </a:cubicBezTo>
                  <a:cubicBezTo>
                    <a:pt x="71" y="582"/>
                    <a:pt x="71" y="582"/>
                    <a:pt x="71" y="582"/>
                  </a:cubicBezTo>
                  <a:cubicBezTo>
                    <a:pt x="13" y="582"/>
                    <a:pt x="13" y="582"/>
                    <a:pt x="13" y="582"/>
                  </a:cubicBezTo>
                  <a:cubicBezTo>
                    <a:pt x="5" y="582"/>
                    <a:pt x="0" y="587"/>
                    <a:pt x="0" y="593"/>
                  </a:cubicBezTo>
                  <a:cubicBezTo>
                    <a:pt x="0" y="687"/>
                    <a:pt x="0" y="687"/>
                    <a:pt x="0" y="687"/>
                  </a:cubicBezTo>
                  <a:cubicBezTo>
                    <a:pt x="0" y="693"/>
                    <a:pt x="5" y="698"/>
                    <a:pt x="13" y="698"/>
                  </a:cubicBezTo>
                  <a:cubicBezTo>
                    <a:pt x="689" y="698"/>
                    <a:pt x="689" y="698"/>
                    <a:pt x="689" y="698"/>
                  </a:cubicBezTo>
                  <a:cubicBezTo>
                    <a:pt x="696" y="698"/>
                    <a:pt x="701" y="693"/>
                    <a:pt x="701" y="687"/>
                  </a:cubicBezTo>
                  <a:cubicBezTo>
                    <a:pt x="701" y="593"/>
                    <a:pt x="701" y="593"/>
                    <a:pt x="701" y="593"/>
                  </a:cubicBezTo>
                  <a:cubicBezTo>
                    <a:pt x="701" y="587"/>
                    <a:pt x="696" y="582"/>
                    <a:pt x="689" y="582"/>
                  </a:cubicBezTo>
                  <a:close/>
                  <a:moveTo>
                    <a:pt x="631" y="582"/>
                  </a:moveTo>
                  <a:lnTo>
                    <a:pt x="631" y="582"/>
                  </a:lnTo>
                  <a:cubicBezTo>
                    <a:pt x="421" y="582"/>
                    <a:pt x="421" y="582"/>
                    <a:pt x="421" y="582"/>
                  </a:cubicBezTo>
                  <a:cubicBezTo>
                    <a:pt x="421" y="559"/>
                    <a:pt x="421" y="559"/>
                    <a:pt x="421" y="559"/>
                  </a:cubicBezTo>
                  <a:cubicBezTo>
                    <a:pt x="631" y="559"/>
                    <a:pt x="631" y="559"/>
                    <a:pt x="631" y="559"/>
                  </a:cubicBezTo>
                  <a:lnTo>
                    <a:pt x="631" y="582"/>
                  </a:lnTo>
                  <a:close/>
                  <a:moveTo>
                    <a:pt x="444" y="180"/>
                  </a:moveTo>
                  <a:lnTo>
                    <a:pt x="444" y="180"/>
                  </a:lnTo>
                  <a:cubicBezTo>
                    <a:pt x="411" y="177"/>
                    <a:pt x="383" y="156"/>
                    <a:pt x="382" y="150"/>
                  </a:cubicBezTo>
                  <a:cubicBezTo>
                    <a:pt x="382" y="149"/>
                    <a:pt x="382" y="148"/>
                    <a:pt x="382" y="146"/>
                  </a:cubicBezTo>
                  <a:cubicBezTo>
                    <a:pt x="381" y="141"/>
                    <a:pt x="376" y="137"/>
                    <a:pt x="371" y="137"/>
                  </a:cubicBezTo>
                  <a:cubicBezTo>
                    <a:pt x="365" y="137"/>
                    <a:pt x="359" y="142"/>
                    <a:pt x="359" y="150"/>
                  </a:cubicBezTo>
                  <a:cubicBezTo>
                    <a:pt x="359" y="176"/>
                    <a:pt x="283" y="203"/>
                    <a:pt x="257" y="205"/>
                  </a:cubicBezTo>
                  <a:cubicBezTo>
                    <a:pt x="257" y="176"/>
                    <a:pt x="257" y="176"/>
                    <a:pt x="257" y="176"/>
                  </a:cubicBezTo>
                  <a:cubicBezTo>
                    <a:pt x="257" y="124"/>
                    <a:pt x="299" y="81"/>
                    <a:pt x="351" y="81"/>
                  </a:cubicBezTo>
                  <a:cubicBezTo>
                    <a:pt x="403" y="81"/>
                    <a:pt x="444" y="121"/>
                    <a:pt x="444" y="175"/>
                  </a:cubicBezTo>
                  <a:lnTo>
                    <a:pt x="444" y="180"/>
                  </a:lnTo>
                  <a:close/>
                  <a:moveTo>
                    <a:pt x="257" y="322"/>
                  </a:moveTo>
                  <a:lnTo>
                    <a:pt x="257" y="322"/>
                  </a:lnTo>
                  <a:cubicBezTo>
                    <a:pt x="257" y="283"/>
                    <a:pt x="257" y="283"/>
                    <a:pt x="257" y="283"/>
                  </a:cubicBezTo>
                  <a:cubicBezTo>
                    <a:pt x="257" y="228"/>
                    <a:pt x="257" y="228"/>
                    <a:pt x="257" y="228"/>
                  </a:cubicBezTo>
                  <a:cubicBezTo>
                    <a:pt x="278" y="227"/>
                    <a:pt x="348" y="208"/>
                    <a:pt x="373" y="175"/>
                  </a:cubicBezTo>
                  <a:cubicBezTo>
                    <a:pt x="391" y="190"/>
                    <a:pt x="420" y="201"/>
                    <a:pt x="443" y="204"/>
                  </a:cubicBezTo>
                  <a:cubicBezTo>
                    <a:pt x="444" y="204"/>
                    <a:pt x="444" y="203"/>
                    <a:pt x="444" y="203"/>
                  </a:cubicBezTo>
                  <a:cubicBezTo>
                    <a:pt x="444" y="283"/>
                    <a:pt x="444" y="283"/>
                    <a:pt x="444" y="283"/>
                  </a:cubicBezTo>
                  <a:cubicBezTo>
                    <a:pt x="444" y="322"/>
                    <a:pt x="444" y="322"/>
                    <a:pt x="444" y="322"/>
                  </a:cubicBezTo>
                  <a:cubicBezTo>
                    <a:pt x="444" y="370"/>
                    <a:pt x="401" y="412"/>
                    <a:pt x="351" y="412"/>
                  </a:cubicBezTo>
                  <a:cubicBezTo>
                    <a:pt x="300" y="412"/>
                    <a:pt x="257" y="370"/>
                    <a:pt x="257" y="322"/>
                  </a:cubicBezTo>
                  <a:close/>
                  <a:moveTo>
                    <a:pt x="537" y="199"/>
                  </a:moveTo>
                  <a:lnTo>
                    <a:pt x="537" y="199"/>
                  </a:lnTo>
                  <a:cubicBezTo>
                    <a:pt x="537" y="251"/>
                    <a:pt x="537" y="251"/>
                    <a:pt x="537" y="251"/>
                  </a:cubicBezTo>
                  <a:cubicBezTo>
                    <a:pt x="537" y="268"/>
                    <a:pt x="519" y="271"/>
                    <a:pt x="502" y="271"/>
                  </a:cubicBezTo>
                  <a:cubicBezTo>
                    <a:pt x="468" y="271"/>
                    <a:pt x="468" y="271"/>
                    <a:pt x="468" y="271"/>
                  </a:cubicBezTo>
                  <a:cubicBezTo>
                    <a:pt x="468" y="178"/>
                    <a:pt x="468" y="178"/>
                    <a:pt x="468" y="178"/>
                  </a:cubicBezTo>
                  <a:cubicBezTo>
                    <a:pt x="502" y="178"/>
                    <a:pt x="502" y="178"/>
                    <a:pt x="502" y="178"/>
                  </a:cubicBezTo>
                  <a:cubicBezTo>
                    <a:pt x="519" y="178"/>
                    <a:pt x="537" y="182"/>
                    <a:pt x="537" y="199"/>
                  </a:cubicBezTo>
                  <a:close/>
                  <a:moveTo>
                    <a:pt x="351" y="23"/>
                  </a:moveTo>
                  <a:lnTo>
                    <a:pt x="351" y="23"/>
                  </a:lnTo>
                  <a:cubicBezTo>
                    <a:pt x="415" y="23"/>
                    <a:pt x="491" y="43"/>
                    <a:pt x="495" y="143"/>
                  </a:cubicBezTo>
                  <a:cubicBezTo>
                    <a:pt x="495" y="155"/>
                    <a:pt x="495" y="155"/>
                    <a:pt x="495" y="155"/>
                  </a:cubicBezTo>
                  <a:cubicBezTo>
                    <a:pt x="466" y="155"/>
                    <a:pt x="466" y="155"/>
                    <a:pt x="466" y="155"/>
                  </a:cubicBezTo>
                  <a:cubicBezTo>
                    <a:pt x="456" y="100"/>
                    <a:pt x="408" y="58"/>
                    <a:pt x="351" y="58"/>
                  </a:cubicBezTo>
                  <a:cubicBezTo>
                    <a:pt x="294" y="58"/>
                    <a:pt x="246" y="100"/>
                    <a:pt x="237" y="155"/>
                  </a:cubicBezTo>
                  <a:cubicBezTo>
                    <a:pt x="206" y="155"/>
                    <a:pt x="206" y="155"/>
                    <a:pt x="206" y="155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212" y="38"/>
                    <a:pt x="299" y="23"/>
                    <a:pt x="351" y="23"/>
                  </a:cubicBezTo>
                  <a:close/>
                  <a:moveTo>
                    <a:pt x="188" y="271"/>
                  </a:moveTo>
                  <a:lnTo>
                    <a:pt x="188" y="271"/>
                  </a:lnTo>
                  <a:cubicBezTo>
                    <a:pt x="167" y="271"/>
                    <a:pt x="164" y="266"/>
                    <a:pt x="164" y="251"/>
                  </a:cubicBezTo>
                  <a:cubicBezTo>
                    <a:pt x="164" y="199"/>
                    <a:pt x="164" y="199"/>
                    <a:pt x="164" y="199"/>
                  </a:cubicBezTo>
                  <a:cubicBezTo>
                    <a:pt x="164" y="183"/>
                    <a:pt x="167" y="178"/>
                    <a:pt x="188" y="178"/>
                  </a:cubicBezTo>
                  <a:cubicBezTo>
                    <a:pt x="235" y="178"/>
                    <a:pt x="235" y="178"/>
                    <a:pt x="235" y="178"/>
                  </a:cubicBezTo>
                  <a:cubicBezTo>
                    <a:pt x="235" y="271"/>
                    <a:pt x="235" y="271"/>
                    <a:pt x="235" y="271"/>
                  </a:cubicBezTo>
                  <a:lnTo>
                    <a:pt x="188" y="271"/>
                  </a:lnTo>
                  <a:close/>
                  <a:moveTo>
                    <a:pt x="141" y="504"/>
                  </a:moveTo>
                  <a:lnTo>
                    <a:pt x="141" y="504"/>
                  </a:lnTo>
                  <a:cubicBezTo>
                    <a:pt x="141" y="455"/>
                    <a:pt x="202" y="395"/>
                    <a:pt x="251" y="395"/>
                  </a:cubicBezTo>
                  <a:cubicBezTo>
                    <a:pt x="257" y="395"/>
                    <a:pt x="257" y="395"/>
                    <a:pt x="257" y="395"/>
                  </a:cubicBezTo>
                  <a:cubicBezTo>
                    <a:pt x="258" y="395"/>
                    <a:pt x="260" y="394"/>
                    <a:pt x="262" y="393"/>
                  </a:cubicBezTo>
                  <a:cubicBezTo>
                    <a:pt x="282" y="419"/>
                    <a:pt x="315" y="436"/>
                    <a:pt x="351" y="436"/>
                  </a:cubicBezTo>
                  <a:cubicBezTo>
                    <a:pt x="387" y="436"/>
                    <a:pt x="419" y="419"/>
                    <a:pt x="441" y="393"/>
                  </a:cubicBezTo>
                  <a:cubicBezTo>
                    <a:pt x="442" y="394"/>
                    <a:pt x="443" y="395"/>
                    <a:pt x="444" y="395"/>
                  </a:cubicBezTo>
                  <a:cubicBezTo>
                    <a:pt x="461" y="395"/>
                    <a:pt x="461" y="395"/>
                    <a:pt x="461" y="395"/>
                  </a:cubicBezTo>
                  <a:cubicBezTo>
                    <a:pt x="508" y="395"/>
                    <a:pt x="561" y="452"/>
                    <a:pt x="561" y="504"/>
                  </a:cubicBezTo>
                  <a:cubicBezTo>
                    <a:pt x="561" y="535"/>
                    <a:pt x="561" y="535"/>
                    <a:pt x="561" y="535"/>
                  </a:cubicBezTo>
                  <a:cubicBezTo>
                    <a:pt x="409" y="535"/>
                    <a:pt x="409" y="535"/>
                    <a:pt x="409" y="535"/>
                  </a:cubicBezTo>
                  <a:cubicBezTo>
                    <a:pt x="403" y="535"/>
                    <a:pt x="398" y="540"/>
                    <a:pt x="398" y="547"/>
                  </a:cubicBezTo>
                  <a:cubicBezTo>
                    <a:pt x="398" y="582"/>
                    <a:pt x="398" y="582"/>
                    <a:pt x="398" y="582"/>
                  </a:cubicBezTo>
                  <a:cubicBezTo>
                    <a:pt x="327" y="582"/>
                    <a:pt x="327" y="582"/>
                    <a:pt x="327" y="582"/>
                  </a:cubicBezTo>
                  <a:cubicBezTo>
                    <a:pt x="327" y="547"/>
                    <a:pt x="327" y="547"/>
                    <a:pt x="327" y="547"/>
                  </a:cubicBezTo>
                  <a:cubicBezTo>
                    <a:pt x="327" y="540"/>
                    <a:pt x="322" y="535"/>
                    <a:pt x="316" y="535"/>
                  </a:cubicBezTo>
                  <a:cubicBezTo>
                    <a:pt x="141" y="535"/>
                    <a:pt x="141" y="535"/>
                    <a:pt x="141" y="535"/>
                  </a:cubicBezTo>
                  <a:lnTo>
                    <a:pt x="141" y="504"/>
                  </a:lnTo>
                  <a:close/>
                  <a:moveTo>
                    <a:pt x="94" y="559"/>
                  </a:moveTo>
                  <a:lnTo>
                    <a:pt x="94" y="559"/>
                  </a:lnTo>
                  <a:cubicBezTo>
                    <a:pt x="304" y="559"/>
                    <a:pt x="304" y="559"/>
                    <a:pt x="304" y="559"/>
                  </a:cubicBezTo>
                  <a:cubicBezTo>
                    <a:pt x="304" y="582"/>
                    <a:pt x="304" y="582"/>
                    <a:pt x="304" y="582"/>
                  </a:cubicBezTo>
                  <a:cubicBezTo>
                    <a:pt x="94" y="582"/>
                    <a:pt x="94" y="582"/>
                    <a:pt x="94" y="582"/>
                  </a:cubicBezTo>
                  <a:lnTo>
                    <a:pt x="94" y="559"/>
                  </a:lnTo>
                  <a:close/>
                  <a:moveTo>
                    <a:pt x="678" y="675"/>
                  </a:moveTo>
                  <a:lnTo>
                    <a:pt x="678" y="675"/>
                  </a:lnTo>
                  <a:cubicBezTo>
                    <a:pt x="24" y="675"/>
                    <a:pt x="24" y="675"/>
                    <a:pt x="24" y="675"/>
                  </a:cubicBezTo>
                  <a:cubicBezTo>
                    <a:pt x="24" y="606"/>
                    <a:pt x="24" y="606"/>
                    <a:pt x="24" y="606"/>
                  </a:cubicBezTo>
                  <a:cubicBezTo>
                    <a:pt x="82" y="606"/>
                    <a:pt x="82" y="606"/>
                    <a:pt x="82" y="606"/>
                  </a:cubicBezTo>
                  <a:cubicBezTo>
                    <a:pt x="316" y="606"/>
                    <a:pt x="316" y="606"/>
                    <a:pt x="316" y="606"/>
                  </a:cubicBezTo>
                  <a:cubicBezTo>
                    <a:pt x="409" y="606"/>
                    <a:pt x="409" y="606"/>
                    <a:pt x="409" y="606"/>
                  </a:cubicBezTo>
                  <a:cubicBezTo>
                    <a:pt x="643" y="606"/>
                    <a:pt x="643" y="606"/>
                    <a:pt x="643" y="606"/>
                  </a:cubicBezTo>
                  <a:cubicBezTo>
                    <a:pt x="678" y="606"/>
                    <a:pt x="678" y="606"/>
                    <a:pt x="678" y="606"/>
                  </a:cubicBezTo>
                  <a:lnTo>
                    <a:pt x="678" y="6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90" name="Group 1889"/>
          <p:cNvGrpSpPr/>
          <p:nvPr/>
        </p:nvGrpSpPr>
        <p:grpSpPr>
          <a:xfrm>
            <a:off x="3924300" y="3729038"/>
            <a:ext cx="430213" cy="430212"/>
            <a:chOff x="3924300" y="3729038"/>
            <a:chExt cx="430213" cy="430212"/>
          </a:xfrm>
        </p:grpSpPr>
        <p:sp>
          <p:nvSpPr>
            <p:cNvPr id="18457" name="Freeform 1890"/>
            <p:cNvSpPr>
              <a:spLocks noChangeArrowheads="1"/>
            </p:cNvSpPr>
            <p:nvPr/>
          </p:nvSpPr>
          <p:spPr bwMode="auto">
            <a:xfrm>
              <a:off x="3924300" y="3729038"/>
              <a:ext cx="430213" cy="430212"/>
            </a:xfrm>
            <a:custGeom>
              <a:avLst/>
              <a:gdLst>
                <a:gd name="T0" fmla="*/ 429402 w 1024"/>
                <a:gd name="T1" fmla="*/ 214700 h 1023"/>
                <a:gd name="T2" fmla="*/ 429402 w 1024"/>
                <a:gd name="T3" fmla="*/ 214700 h 1023"/>
                <a:gd name="T4" fmla="*/ 214491 w 1024"/>
                <a:gd name="T5" fmla="*/ 429401 h 1023"/>
                <a:gd name="T6" fmla="*/ 0 w 1024"/>
                <a:gd name="T7" fmla="*/ 214700 h 1023"/>
                <a:gd name="T8" fmla="*/ 214491 w 1024"/>
                <a:gd name="T9" fmla="*/ 0 h 1023"/>
                <a:gd name="T10" fmla="*/ 429402 w 1024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3" y="229"/>
                    <a:pt x="1023" y="511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Freeform 63"/>
            <p:cNvSpPr>
              <a:spLocks noChangeArrowheads="1"/>
            </p:cNvSpPr>
            <p:nvPr/>
          </p:nvSpPr>
          <p:spPr bwMode="auto">
            <a:xfrm>
              <a:off x="3992563" y="3798888"/>
              <a:ext cx="293687" cy="292100"/>
            </a:xfrm>
            <a:custGeom>
              <a:avLst/>
              <a:gdLst>
                <a:gd name="T0" fmla="*/ 256974 w 696"/>
                <a:gd name="T1" fmla="*/ 112456 h 695"/>
                <a:gd name="T2" fmla="*/ 256974 w 696"/>
                <a:gd name="T3" fmla="*/ 112456 h 695"/>
                <a:gd name="T4" fmla="*/ 233001 w 696"/>
                <a:gd name="T5" fmla="*/ 49700 h 695"/>
                <a:gd name="T6" fmla="*/ 233001 w 696"/>
                <a:gd name="T7" fmla="*/ 5054 h 695"/>
                <a:gd name="T8" fmla="*/ 227954 w 696"/>
                <a:gd name="T9" fmla="*/ 0 h 695"/>
                <a:gd name="T10" fmla="*/ 71078 w 696"/>
                <a:gd name="T11" fmla="*/ 0 h 695"/>
                <a:gd name="T12" fmla="*/ 66031 w 696"/>
                <a:gd name="T13" fmla="*/ 5054 h 695"/>
                <a:gd name="T14" fmla="*/ 66031 w 696"/>
                <a:gd name="T15" fmla="*/ 42961 h 695"/>
                <a:gd name="T16" fmla="*/ 35749 w 696"/>
                <a:gd name="T17" fmla="*/ 112456 h 695"/>
                <a:gd name="T18" fmla="*/ 841 w 696"/>
                <a:gd name="T19" fmla="*/ 182794 h 695"/>
                <a:gd name="T20" fmla="*/ 841 w 696"/>
                <a:gd name="T21" fmla="*/ 187427 h 695"/>
                <a:gd name="T22" fmla="*/ 80751 w 696"/>
                <a:gd name="T23" fmla="*/ 253553 h 695"/>
                <a:gd name="T24" fmla="*/ 144679 w 696"/>
                <a:gd name="T25" fmla="*/ 292302 h 695"/>
                <a:gd name="T26" fmla="*/ 208607 w 696"/>
                <a:gd name="T27" fmla="*/ 253974 h 695"/>
                <a:gd name="T28" fmla="*/ 209448 w 696"/>
                <a:gd name="T29" fmla="*/ 253974 h 695"/>
                <a:gd name="T30" fmla="*/ 291882 w 696"/>
                <a:gd name="T31" fmla="*/ 187427 h 695"/>
                <a:gd name="T32" fmla="*/ 291461 w 696"/>
                <a:gd name="T33" fmla="*/ 182794 h 695"/>
                <a:gd name="T34" fmla="*/ 256974 w 696"/>
                <a:gd name="T35" fmla="*/ 112456 h 695"/>
                <a:gd name="T36" fmla="*/ 75704 w 696"/>
                <a:gd name="T37" fmla="*/ 10108 h 695"/>
                <a:gd name="T38" fmla="*/ 75704 w 696"/>
                <a:gd name="T39" fmla="*/ 10108 h 695"/>
                <a:gd name="T40" fmla="*/ 222907 w 696"/>
                <a:gd name="T41" fmla="*/ 10108 h 695"/>
                <a:gd name="T42" fmla="*/ 222907 w 696"/>
                <a:gd name="T43" fmla="*/ 58966 h 695"/>
                <a:gd name="T44" fmla="*/ 75704 w 696"/>
                <a:gd name="T45" fmla="*/ 58966 h 695"/>
                <a:gd name="T46" fmla="*/ 75704 w 696"/>
                <a:gd name="T47" fmla="*/ 10108 h 695"/>
                <a:gd name="T48" fmla="*/ 10935 w 696"/>
                <a:gd name="T49" fmla="*/ 185321 h 695"/>
                <a:gd name="T50" fmla="*/ 10935 w 696"/>
                <a:gd name="T51" fmla="*/ 185321 h 695"/>
                <a:gd name="T52" fmla="*/ 45423 w 696"/>
                <a:gd name="T53" fmla="*/ 114983 h 695"/>
                <a:gd name="T54" fmla="*/ 66031 w 696"/>
                <a:gd name="T55" fmla="*/ 62335 h 695"/>
                <a:gd name="T56" fmla="*/ 66031 w 696"/>
                <a:gd name="T57" fmla="*/ 64020 h 695"/>
                <a:gd name="T58" fmla="*/ 71078 w 696"/>
                <a:gd name="T59" fmla="*/ 68653 h 695"/>
                <a:gd name="T60" fmla="*/ 111033 w 696"/>
                <a:gd name="T61" fmla="*/ 68653 h 695"/>
                <a:gd name="T62" fmla="*/ 51311 w 696"/>
                <a:gd name="T63" fmla="*/ 132673 h 695"/>
                <a:gd name="T64" fmla="*/ 46264 w 696"/>
                <a:gd name="T65" fmla="*/ 137727 h 695"/>
                <a:gd name="T66" fmla="*/ 46264 w 696"/>
                <a:gd name="T67" fmla="*/ 157944 h 695"/>
                <a:gd name="T68" fmla="*/ 71498 w 696"/>
                <a:gd name="T69" fmla="*/ 239654 h 695"/>
                <a:gd name="T70" fmla="*/ 10935 w 696"/>
                <a:gd name="T71" fmla="*/ 185321 h 695"/>
                <a:gd name="T72" fmla="*/ 144679 w 696"/>
                <a:gd name="T73" fmla="*/ 282193 h 695"/>
                <a:gd name="T74" fmla="*/ 144679 w 696"/>
                <a:gd name="T75" fmla="*/ 282193 h 695"/>
                <a:gd name="T76" fmla="*/ 55937 w 696"/>
                <a:gd name="T77" fmla="*/ 157944 h 695"/>
                <a:gd name="T78" fmla="*/ 55937 w 696"/>
                <a:gd name="T79" fmla="*/ 142360 h 695"/>
                <a:gd name="T80" fmla="*/ 117342 w 696"/>
                <a:gd name="T81" fmla="*/ 88870 h 695"/>
                <a:gd name="T82" fmla="*/ 233001 w 696"/>
                <a:gd name="T83" fmla="*/ 141097 h 695"/>
                <a:gd name="T84" fmla="*/ 233001 w 696"/>
                <a:gd name="T85" fmla="*/ 157944 h 695"/>
                <a:gd name="T86" fmla="*/ 144679 w 696"/>
                <a:gd name="T87" fmla="*/ 282193 h 695"/>
                <a:gd name="T88" fmla="*/ 217019 w 696"/>
                <a:gd name="T89" fmla="*/ 240075 h 695"/>
                <a:gd name="T90" fmla="*/ 217019 w 696"/>
                <a:gd name="T91" fmla="*/ 240075 h 695"/>
                <a:gd name="T92" fmla="*/ 242674 w 696"/>
                <a:gd name="T93" fmla="*/ 157944 h 695"/>
                <a:gd name="T94" fmla="*/ 242674 w 696"/>
                <a:gd name="T95" fmla="*/ 137727 h 695"/>
                <a:gd name="T96" fmla="*/ 242674 w 696"/>
                <a:gd name="T97" fmla="*/ 137306 h 695"/>
                <a:gd name="T98" fmla="*/ 242674 w 696"/>
                <a:gd name="T99" fmla="*/ 136464 h 695"/>
                <a:gd name="T100" fmla="*/ 237627 w 696"/>
                <a:gd name="T101" fmla="*/ 131409 h 695"/>
                <a:gd name="T102" fmla="*/ 121127 w 696"/>
                <a:gd name="T103" fmla="*/ 68653 h 695"/>
                <a:gd name="T104" fmla="*/ 227954 w 696"/>
                <a:gd name="T105" fmla="*/ 68653 h 695"/>
                <a:gd name="T106" fmla="*/ 231739 w 696"/>
                <a:gd name="T107" fmla="*/ 67389 h 695"/>
                <a:gd name="T108" fmla="*/ 247300 w 696"/>
                <a:gd name="T109" fmla="*/ 114983 h 695"/>
                <a:gd name="T110" fmla="*/ 281788 w 696"/>
                <a:gd name="T111" fmla="*/ 185321 h 695"/>
                <a:gd name="T112" fmla="*/ 217019 w 696"/>
                <a:gd name="T113" fmla="*/ 240075 h 69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696" h="695">
                  <a:moveTo>
                    <a:pt x="611" y="267"/>
                  </a:moveTo>
                  <a:lnTo>
                    <a:pt x="611" y="267"/>
                  </a:lnTo>
                  <a:cubicBezTo>
                    <a:pt x="597" y="203"/>
                    <a:pt x="578" y="156"/>
                    <a:pt x="554" y="118"/>
                  </a:cubicBezTo>
                  <a:cubicBezTo>
                    <a:pt x="554" y="12"/>
                    <a:pt x="554" y="12"/>
                    <a:pt x="554" y="12"/>
                  </a:cubicBezTo>
                  <a:cubicBezTo>
                    <a:pt x="554" y="5"/>
                    <a:pt x="549" y="0"/>
                    <a:pt x="542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2" y="0"/>
                    <a:pt x="157" y="5"/>
                    <a:pt x="157" y="12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30" y="142"/>
                    <a:pt x="99" y="207"/>
                    <a:pt x="85" y="267"/>
                  </a:cubicBezTo>
                  <a:cubicBezTo>
                    <a:pt x="75" y="311"/>
                    <a:pt x="3" y="433"/>
                    <a:pt x="2" y="434"/>
                  </a:cubicBezTo>
                  <a:cubicBezTo>
                    <a:pt x="0" y="438"/>
                    <a:pt x="0" y="442"/>
                    <a:pt x="2" y="445"/>
                  </a:cubicBezTo>
                  <a:cubicBezTo>
                    <a:pt x="40" y="521"/>
                    <a:pt x="103" y="573"/>
                    <a:pt x="192" y="602"/>
                  </a:cubicBezTo>
                  <a:cubicBezTo>
                    <a:pt x="231" y="655"/>
                    <a:pt x="284" y="694"/>
                    <a:pt x="344" y="694"/>
                  </a:cubicBezTo>
                  <a:cubicBezTo>
                    <a:pt x="403" y="694"/>
                    <a:pt x="455" y="656"/>
                    <a:pt x="496" y="603"/>
                  </a:cubicBezTo>
                  <a:cubicBezTo>
                    <a:pt x="496" y="603"/>
                    <a:pt x="497" y="603"/>
                    <a:pt x="498" y="603"/>
                  </a:cubicBezTo>
                  <a:cubicBezTo>
                    <a:pt x="587" y="574"/>
                    <a:pt x="659" y="517"/>
                    <a:pt x="694" y="445"/>
                  </a:cubicBezTo>
                  <a:cubicBezTo>
                    <a:pt x="695" y="442"/>
                    <a:pt x="695" y="438"/>
                    <a:pt x="693" y="434"/>
                  </a:cubicBezTo>
                  <a:cubicBezTo>
                    <a:pt x="693" y="433"/>
                    <a:pt x="622" y="311"/>
                    <a:pt x="611" y="267"/>
                  </a:cubicBezTo>
                  <a:close/>
                  <a:moveTo>
                    <a:pt x="180" y="24"/>
                  </a:moveTo>
                  <a:lnTo>
                    <a:pt x="180" y="24"/>
                  </a:lnTo>
                  <a:cubicBezTo>
                    <a:pt x="530" y="24"/>
                    <a:pt x="530" y="24"/>
                    <a:pt x="530" y="24"/>
                  </a:cubicBezTo>
                  <a:cubicBezTo>
                    <a:pt x="530" y="140"/>
                    <a:pt x="530" y="140"/>
                    <a:pt x="530" y="140"/>
                  </a:cubicBezTo>
                  <a:cubicBezTo>
                    <a:pt x="180" y="140"/>
                    <a:pt x="180" y="140"/>
                    <a:pt x="180" y="140"/>
                  </a:cubicBezTo>
                  <a:lnTo>
                    <a:pt x="180" y="24"/>
                  </a:lnTo>
                  <a:close/>
                  <a:moveTo>
                    <a:pt x="26" y="440"/>
                  </a:moveTo>
                  <a:lnTo>
                    <a:pt x="26" y="440"/>
                  </a:lnTo>
                  <a:cubicBezTo>
                    <a:pt x="41" y="415"/>
                    <a:pt x="98" y="315"/>
                    <a:pt x="108" y="273"/>
                  </a:cubicBezTo>
                  <a:cubicBezTo>
                    <a:pt x="117" y="235"/>
                    <a:pt x="135" y="188"/>
                    <a:pt x="157" y="148"/>
                  </a:cubicBezTo>
                  <a:cubicBezTo>
                    <a:pt x="157" y="152"/>
                    <a:pt x="157" y="152"/>
                    <a:pt x="157" y="152"/>
                  </a:cubicBezTo>
                  <a:cubicBezTo>
                    <a:pt x="157" y="158"/>
                    <a:pt x="162" y="163"/>
                    <a:pt x="169" y="163"/>
                  </a:cubicBezTo>
                  <a:cubicBezTo>
                    <a:pt x="264" y="163"/>
                    <a:pt x="264" y="163"/>
                    <a:pt x="264" y="163"/>
                  </a:cubicBezTo>
                  <a:cubicBezTo>
                    <a:pt x="263" y="232"/>
                    <a:pt x="198" y="315"/>
                    <a:pt x="122" y="315"/>
                  </a:cubicBezTo>
                  <a:cubicBezTo>
                    <a:pt x="116" y="315"/>
                    <a:pt x="110" y="320"/>
                    <a:pt x="110" y="327"/>
                  </a:cubicBezTo>
                  <a:cubicBezTo>
                    <a:pt x="110" y="375"/>
                    <a:pt x="110" y="375"/>
                    <a:pt x="110" y="375"/>
                  </a:cubicBezTo>
                  <a:cubicBezTo>
                    <a:pt x="110" y="433"/>
                    <a:pt x="132" y="507"/>
                    <a:pt x="170" y="569"/>
                  </a:cubicBezTo>
                  <a:cubicBezTo>
                    <a:pt x="104" y="542"/>
                    <a:pt x="56" y="500"/>
                    <a:pt x="26" y="440"/>
                  </a:cubicBezTo>
                  <a:close/>
                  <a:moveTo>
                    <a:pt x="344" y="670"/>
                  </a:moveTo>
                  <a:lnTo>
                    <a:pt x="344" y="670"/>
                  </a:lnTo>
                  <a:cubicBezTo>
                    <a:pt x="228" y="670"/>
                    <a:pt x="133" y="491"/>
                    <a:pt x="133" y="375"/>
                  </a:cubicBezTo>
                  <a:cubicBezTo>
                    <a:pt x="133" y="338"/>
                    <a:pt x="133" y="338"/>
                    <a:pt x="133" y="338"/>
                  </a:cubicBezTo>
                  <a:cubicBezTo>
                    <a:pt x="202" y="332"/>
                    <a:pt x="258" y="274"/>
                    <a:pt x="279" y="211"/>
                  </a:cubicBezTo>
                  <a:cubicBezTo>
                    <a:pt x="317" y="275"/>
                    <a:pt x="422" y="332"/>
                    <a:pt x="554" y="335"/>
                  </a:cubicBezTo>
                  <a:cubicBezTo>
                    <a:pt x="554" y="375"/>
                    <a:pt x="554" y="375"/>
                    <a:pt x="554" y="375"/>
                  </a:cubicBezTo>
                  <a:cubicBezTo>
                    <a:pt x="554" y="491"/>
                    <a:pt x="460" y="670"/>
                    <a:pt x="344" y="670"/>
                  </a:cubicBezTo>
                  <a:close/>
                  <a:moveTo>
                    <a:pt x="516" y="570"/>
                  </a:moveTo>
                  <a:lnTo>
                    <a:pt x="516" y="570"/>
                  </a:lnTo>
                  <a:cubicBezTo>
                    <a:pt x="555" y="509"/>
                    <a:pt x="577" y="434"/>
                    <a:pt x="577" y="375"/>
                  </a:cubicBezTo>
                  <a:cubicBezTo>
                    <a:pt x="577" y="327"/>
                    <a:pt x="577" y="327"/>
                    <a:pt x="577" y="327"/>
                  </a:cubicBezTo>
                  <a:lnTo>
                    <a:pt x="577" y="326"/>
                  </a:lnTo>
                  <a:cubicBezTo>
                    <a:pt x="577" y="325"/>
                    <a:pt x="577" y="325"/>
                    <a:pt x="577" y="324"/>
                  </a:cubicBezTo>
                  <a:cubicBezTo>
                    <a:pt x="577" y="317"/>
                    <a:pt x="572" y="312"/>
                    <a:pt x="565" y="312"/>
                  </a:cubicBezTo>
                  <a:cubicBezTo>
                    <a:pt x="400" y="312"/>
                    <a:pt x="289" y="224"/>
                    <a:pt x="288" y="163"/>
                  </a:cubicBezTo>
                  <a:cubicBezTo>
                    <a:pt x="542" y="163"/>
                    <a:pt x="542" y="163"/>
                    <a:pt x="542" y="163"/>
                  </a:cubicBezTo>
                  <a:cubicBezTo>
                    <a:pt x="546" y="163"/>
                    <a:pt x="549" y="162"/>
                    <a:pt x="551" y="160"/>
                  </a:cubicBezTo>
                  <a:cubicBezTo>
                    <a:pt x="565" y="190"/>
                    <a:pt x="578" y="227"/>
                    <a:pt x="588" y="273"/>
                  </a:cubicBezTo>
                  <a:cubicBezTo>
                    <a:pt x="599" y="315"/>
                    <a:pt x="656" y="415"/>
                    <a:pt x="670" y="440"/>
                  </a:cubicBezTo>
                  <a:cubicBezTo>
                    <a:pt x="640" y="497"/>
                    <a:pt x="586" y="543"/>
                    <a:pt x="516" y="5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87" name="Group 1886"/>
          <p:cNvGrpSpPr/>
          <p:nvPr/>
        </p:nvGrpSpPr>
        <p:grpSpPr>
          <a:xfrm>
            <a:off x="1323975" y="3729038"/>
            <a:ext cx="430213" cy="430212"/>
            <a:chOff x="1323975" y="3729038"/>
            <a:chExt cx="430213" cy="430212"/>
          </a:xfrm>
        </p:grpSpPr>
        <p:sp>
          <p:nvSpPr>
            <p:cNvPr id="18454" name="Freeform 1887"/>
            <p:cNvSpPr>
              <a:spLocks noChangeArrowheads="1"/>
            </p:cNvSpPr>
            <p:nvPr/>
          </p:nvSpPr>
          <p:spPr bwMode="auto">
            <a:xfrm>
              <a:off x="1323975" y="3729038"/>
              <a:ext cx="430213" cy="430212"/>
            </a:xfrm>
            <a:custGeom>
              <a:avLst/>
              <a:gdLst>
                <a:gd name="T0" fmla="*/ 429402 w 1023"/>
                <a:gd name="T1" fmla="*/ 214700 h 1023"/>
                <a:gd name="T2" fmla="*/ 429402 w 1023"/>
                <a:gd name="T3" fmla="*/ 214700 h 1023"/>
                <a:gd name="T4" fmla="*/ 214701 w 1023"/>
                <a:gd name="T5" fmla="*/ 429401 h 1023"/>
                <a:gd name="T6" fmla="*/ 0 w 1023"/>
                <a:gd name="T7" fmla="*/ 214700 h 1023"/>
                <a:gd name="T8" fmla="*/ 214701 w 1023"/>
                <a:gd name="T9" fmla="*/ 0 h 1023"/>
                <a:gd name="T10" fmla="*/ 429402 w 1023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0" name="Freeform 64"/>
            <p:cNvSpPr>
              <a:spLocks noChangeArrowheads="1"/>
            </p:cNvSpPr>
            <p:nvPr/>
          </p:nvSpPr>
          <p:spPr bwMode="auto">
            <a:xfrm>
              <a:off x="1414463" y="3808413"/>
              <a:ext cx="249237" cy="273050"/>
            </a:xfrm>
            <a:custGeom>
              <a:avLst/>
              <a:gdLst>
                <a:gd name="T0" fmla="*/ 197324 w 597"/>
                <a:gd name="T1" fmla="*/ 208559 h 649"/>
                <a:gd name="T2" fmla="*/ 214082 w 597"/>
                <a:gd name="T3" fmla="*/ 148971 h 649"/>
                <a:gd name="T4" fmla="*/ 220366 w 597"/>
                <a:gd name="T5" fmla="*/ 122534 h 649"/>
                <a:gd name="T6" fmla="*/ 220366 w 597"/>
                <a:gd name="T7" fmla="*/ 104909 h 649"/>
                <a:gd name="T8" fmla="*/ 230002 w 597"/>
                <a:gd name="T9" fmla="*/ 91481 h 649"/>
                <a:gd name="T10" fmla="*/ 230002 w 597"/>
                <a:gd name="T11" fmla="*/ 81829 h 649"/>
                <a:gd name="T12" fmla="*/ 220366 w 597"/>
                <a:gd name="T13" fmla="*/ 74276 h 649"/>
                <a:gd name="T14" fmla="*/ 73316 w 597"/>
                <a:gd name="T15" fmla="*/ 74276 h 649"/>
                <a:gd name="T16" fmla="*/ 5027 w 597"/>
                <a:gd name="T17" fmla="*/ 81829 h 649"/>
                <a:gd name="T18" fmla="*/ 5027 w 597"/>
                <a:gd name="T19" fmla="*/ 91481 h 649"/>
                <a:gd name="T20" fmla="*/ 73316 w 597"/>
                <a:gd name="T21" fmla="*/ 107427 h 649"/>
                <a:gd name="T22" fmla="*/ 81276 w 597"/>
                <a:gd name="T23" fmla="*/ 148971 h 649"/>
                <a:gd name="T24" fmla="*/ 90492 w 597"/>
                <a:gd name="T25" fmla="*/ 208979 h 649"/>
                <a:gd name="T26" fmla="*/ 44408 w 597"/>
                <a:gd name="T27" fmla="*/ 271924 h 649"/>
                <a:gd name="T28" fmla="*/ 91749 w 597"/>
                <a:gd name="T29" fmla="*/ 218631 h 649"/>
                <a:gd name="T30" fmla="*/ 147888 w 597"/>
                <a:gd name="T31" fmla="*/ 224925 h 649"/>
                <a:gd name="T32" fmla="*/ 196067 w 597"/>
                <a:gd name="T33" fmla="*/ 218211 h 649"/>
                <a:gd name="T34" fmla="*/ 245084 w 597"/>
                <a:gd name="T35" fmla="*/ 271924 h 649"/>
                <a:gd name="T36" fmla="*/ 197324 w 597"/>
                <a:gd name="T37" fmla="*/ 208559 h 649"/>
                <a:gd name="T38" fmla="*/ 83370 w 597"/>
                <a:gd name="T39" fmla="*/ 74276 h 649"/>
                <a:gd name="T40" fmla="*/ 210311 w 597"/>
                <a:gd name="T41" fmla="*/ 74276 h 649"/>
                <a:gd name="T42" fmla="*/ 83370 w 597"/>
                <a:gd name="T43" fmla="*/ 81829 h 649"/>
                <a:gd name="T44" fmla="*/ 91330 w 597"/>
                <a:gd name="T45" fmla="*/ 145194 h 649"/>
                <a:gd name="T46" fmla="*/ 87141 w 597"/>
                <a:gd name="T47" fmla="*/ 140578 h 649"/>
                <a:gd name="T48" fmla="*/ 83370 w 597"/>
                <a:gd name="T49" fmla="*/ 107427 h 649"/>
                <a:gd name="T50" fmla="*/ 93006 w 597"/>
                <a:gd name="T51" fmla="*/ 91900 h 649"/>
                <a:gd name="T52" fmla="*/ 200675 w 597"/>
                <a:gd name="T53" fmla="*/ 91481 h 649"/>
                <a:gd name="T54" fmla="*/ 205703 w 597"/>
                <a:gd name="T55" fmla="*/ 97356 h 649"/>
                <a:gd name="T56" fmla="*/ 210311 w 597"/>
                <a:gd name="T57" fmla="*/ 104070 h 649"/>
                <a:gd name="T58" fmla="*/ 210311 w 597"/>
                <a:gd name="T59" fmla="*/ 123793 h 649"/>
                <a:gd name="T60" fmla="*/ 204446 w 597"/>
                <a:gd name="T61" fmla="*/ 145194 h 649"/>
                <a:gd name="T62" fmla="*/ 91330 w 597"/>
                <a:gd name="T63" fmla="*/ 145194 h 64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97" h="649">
                  <a:moveTo>
                    <a:pt x="471" y="497"/>
                  </a:moveTo>
                  <a:lnTo>
                    <a:pt x="471" y="497"/>
                  </a:lnTo>
                  <a:cubicBezTo>
                    <a:pt x="468" y="497"/>
                    <a:pt x="456" y="497"/>
                    <a:pt x="443" y="497"/>
                  </a:cubicBezTo>
                  <a:cubicBezTo>
                    <a:pt x="483" y="461"/>
                    <a:pt x="509" y="406"/>
                    <a:pt x="511" y="355"/>
                  </a:cubicBezTo>
                  <a:cubicBezTo>
                    <a:pt x="512" y="354"/>
                    <a:pt x="513" y="353"/>
                    <a:pt x="514" y="352"/>
                  </a:cubicBezTo>
                  <a:cubicBezTo>
                    <a:pt x="525" y="341"/>
                    <a:pt x="526" y="318"/>
                    <a:pt x="526" y="292"/>
                  </a:cubicBezTo>
                  <a:cubicBezTo>
                    <a:pt x="526" y="256"/>
                    <a:pt x="526" y="256"/>
                    <a:pt x="526" y="256"/>
                  </a:cubicBezTo>
                  <a:cubicBezTo>
                    <a:pt x="526" y="254"/>
                    <a:pt x="526" y="252"/>
                    <a:pt x="526" y="250"/>
                  </a:cubicBezTo>
                  <a:cubicBezTo>
                    <a:pt x="526" y="240"/>
                    <a:pt x="527" y="228"/>
                    <a:pt x="519" y="218"/>
                  </a:cubicBezTo>
                  <a:cubicBezTo>
                    <a:pt x="549" y="218"/>
                    <a:pt x="549" y="218"/>
                    <a:pt x="549" y="218"/>
                  </a:cubicBezTo>
                  <a:cubicBezTo>
                    <a:pt x="555" y="218"/>
                    <a:pt x="561" y="213"/>
                    <a:pt x="561" y="207"/>
                  </a:cubicBezTo>
                  <a:cubicBezTo>
                    <a:pt x="561" y="201"/>
                    <a:pt x="555" y="195"/>
                    <a:pt x="549" y="195"/>
                  </a:cubicBezTo>
                  <a:cubicBezTo>
                    <a:pt x="526" y="195"/>
                    <a:pt x="526" y="195"/>
                    <a:pt x="526" y="195"/>
                  </a:cubicBezTo>
                  <a:cubicBezTo>
                    <a:pt x="526" y="177"/>
                    <a:pt x="526" y="177"/>
                    <a:pt x="526" y="177"/>
                  </a:cubicBezTo>
                  <a:cubicBezTo>
                    <a:pt x="526" y="78"/>
                    <a:pt x="449" y="0"/>
                    <a:pt x="350" y="0"/>
                  </a:cubicBezTo>
                  <a:cubicBezTo>
                    <a:pt x="252" y="0"/>
                    <a:pt x="175" y="77"/>
                    <a:pt x="175" y="177"/>
                  </a:cubicBezTo>
                  <a:cubicBezTo>
                    <a:pt x="175" y="195"/>
                    <a:pt x="175" y="195"/>
                    <a:pt x="175" y="195"/>
                  </a:cubicBezTo>
                  <a:cubicBezTo>
                    <a:pt x="12" y="195"/>
                    <a:pt x="12" y="195"/>
                    <a:pt x="12" y="195"/>
                  </a:cubicBezTo>
                  <a:cubicBezTo>
                    <a:pt x="6" y="195"/>
                    <a:pt x="0" y="201"/>
                    <a:pt x="0" y="207"/>
                  </a:cubicBezTo>
                  <a:cubicBezTo>
                    <a:pt x="0" y="213"/>
                    <a:pt x="6" y="218"/>
                    <a:pt x="12" y="218"/>
                  </a:cubicBezTo>
                  <a:cubicBezTo>
                    <a:pt x="186" y="218"/>
                    <a:pt x="186" y="218"/>
                    <a:pt x="186" y="218"/>
                  </a:cubicBezTo>
                  <a:cubicBezTo>
                    <a:pt x="175" y="230"/>
                    <a:pt x="175" y="246"/>
                    <a:pt x="175" y="256"/>
                  </a:cubicBezTo>
                  <a:cubicBezTo>
                    <a:pt x="175" y="292"/>
                    <a:pt x="175" y="292"/>
                    <a:pt x="175" y="292"/>
                  </a:cubicBezTo>
                  <a:cubicBezTo>
                    <a:pt x="175" y="313"/>
                    <a:pt x="179" y="344"/>
                    <a:pt x="194" y="355"/>
                  </a:cubicBezTo>
                  <a:cubicBezTo>
                    <a:pt x="197" y="406"/>
                    <a:pt x="223" y="461"/>
                    <a:pt x="263" y="497"/>
                  </a:cubicBezTo>
                  <a:cubicBezTo>
                    <a:pt x="242" y="497"/>
                    <a:pt x="219" y="497"/>
                    <a:pt x="216" y="498"/>
                  </a:cubicBezTo>
                  <a:cubicBezTo>
                    <a:pt x="146" y="507"/>
                    <a:pt x="94" y="567"/>
                    <a:pt x="94" y="637"/>
                  </a:cubicBezTo>
                  <a:cubicBezTo>
                    <a:pt x="94" y="643"/>
                    <a:pt x="99" y="648"/>
                    <a:pt x="106" y="648"/>
                  </a:cubicBezTo>
                  <a:cubicBezTo>
                    <a:pt x="112" y="648"/>
                    <a:pt x="117" y="643"/>
                    <a:pt x="117" y="637"/>
                  </a:cubicBezTo>
                  <a:cubicBezTo>
                    <a:pt x="117" y="579"/>
                    <a:pt x="161" y="529"/>
                    <a:pt x="219" y="521"/>
                  </a:cubicBezTo>
                  <a:cubicBezTo>
                    <a:pt x="224" y="520"/>
                    <a:pt x="277" y="520"/>
                    <a:pt x="294" y="520"/>
                  </a:cubicBezTo>
                  <a:cubicBezTo>
                    <a:pt x="313" y="531"/>
                    <a:pt x="333" y="536"/>
                    <a:pt x="353" y="536"/>
                  </a:cubicBezTo>
                  <a:cubicBezTo>
                    <a:pt x="374" y="536"/>
                    <a:pt x="394" y="531"/>
                    <a:pt x="413" y="520"/>
                  </a:cubicBezTo>
                  <a:cubicBezTo>
                    <a:pt x="425" y="520"/>
                    <a:pt x="464" y="520"/>
                    <a:pt x="468" y="520"/>
                  </a:cubicBezTo>
                  <a:cubicBezTo>
                    <a:pt x="527" y="528"/>
                    <a:pt x="572" y="577"/>
                    <a:pt x="572" y="637"/>
                  </a:cubicBezTo>
                  <a:cubicBezTo>
                    <a:pt x="572" y="643"/>
                    <a:pt x="577" y="648"/>
                    <a:pt x="585" y="648"/>
                  </a:cubicBezTo>
                  <a:cubicBezTo>
                    <a:pt x="591" y="648"/>
                    <a:pt x="596" y="643"/>
                    <a:pt x="596" y="637"/>
                  </a:cubicBezTo>
                  <a:cubicBezTo>
                    <a:pt x="596" y="565"/>
                    <a:pt x="542" y="506"/>
                    <a:pt x="471" y="497"/>
                  </a:cubicBezTo>
                  <a:close/>
                  <a:moveTo>
                    <a:pt x="199" y="177"/>
                  </a:moveTo>
                  <a:lnTo>
                    <a:pt x="199" y="177"/>
                  </a:lnTo>
                  <a:cubicBezTo>
                    <a:pt x="199" y="90"/>
                    <a:pt x="266" y="23"/>
                    <a:pt x="350" y="23"/>
                  </a:cubicBezTo>
                  <a:cubicBezTo>
                    <a:pt x="436" y="23"/>
                    <a:pt x="502" y="90"/>
                    <a:pt x="502" y="177"/>
                  </a:cubicBezTo>
                  <a:cubicBezTo>
                    <a:pt x="502" y="195"/>
                    <a:pt x="502" y="195"/>
                    <a:pt x="502" y="195"/>
                  </a:cubicBezTo>
                  <a:cubicBezTo>
                    <a:pt x="199" y="195"/>
                    <a:pt x="199" y="195"/>
                    <a:pt x="199" y="195"/>
                  </a:cubicBezTo>
                  <a:lnTo>
                    <a:pt x="199" y="177"/>
                  </a:lnTo>
                  <a:close/>
                  <a:moveTo>
                    <a:pt x="218" y="346"/>
                  </a:moveTo>
                  <a:lnTo>
                    <a:pt x="218" y="346"/>
                  </a:lnTo>
                  <a:cubicBezTo>
                    <a:pt x="218" y="340"/>
                    <a:pt x="214" y="335"/>
                    <a:pt x="208" y="335"/>
                  </a:cubicBezTo>
                  <a:cubicBezTo>
                    <a:pt x="204" y="333"/>
                    <a:pt x="199" y="316"/>
                    <a:pt x="199" y="292"/>
                  </a:cubicBezTo>
                  <a:cubicBezTo>
                    <a:pt x="199" y="256"/>
                    <a:pt x="199" y="256"/>
                    <a:pt x="199" y="256"/>
                  </a:cubicBezTo>
                  <a:cubicBezTo>
                    <a:pt x="199" y="234"/>
                    <a:pt x="201" y="232"/>
                    <a:pt x="211" y="232"/>
                  </a:cubicBezTo>
                  <a:cubicBezTo>
                    <a:pt x="217" y="232"/>
                    <a:pt x="222" y="227"/>
                    <a:pt x="222" y="219"/>
                  </a:cubicBezTo>
                  <a:cubicBezTo>
                    <a:pt x="222" y="218"/>
                    <a:pt x="222" y="218"/>
                    <a:pt x="222" y="218"/>
                  </a:cubicBezTo>
                  <a:cubicBezTo>
                    <a:pt x="479" y="218"/>
                    <a:pt x="479" y="218"/>
                    <a:pt x="479" y="218"/>
                  </a:cubicBezTo>
                  <a:cubicBezTo>
                    <a:pt x="479" y="219"/>
                    <a:pt x="479" y="219"/>
                    <a:pt x="479" y="219"/>
                  </a:cubicBezTo>
                  <a:cubicBezTo>
                    <a:pt x="479" y="227"/>
                    <a:pt x="485" y="232"/>
                    <a:pt x="491" y="232"/>
                  </a:cubicBezTo>
                  <a:cubicBezTo>
                    <a:pt x="497" y="232"/>
                    <a:pt x="500" y="233"/>
                    <a:pt x="501" y="234"/>
                  </a:cubicBezTo>
                  <a:cubicBezTo>
                    <a:pt x="503" y="236"/>
                    <a:pt x="503" y="243"/>
                    <a:pt x="502" y="248"/>
                  </a:cubicBezTo>
                  <a:cubicBezTo>
                    <a:pt x="502" y="251"/>
                    <a:pt x="502" y="254"/>
                    <a:pt x="502" y="256"/>
                  </a:cubicBezTo>
                  <a:cubicBezTo>
                    <a:pt x="502" y="295"/>
                    <a:pt x="502" y="295"/>
                    <a:pt x="502" y="295"/>
                  </a:cubicBezTo>
                  <a:cubicBezTo>
                    <a:pt x="502" y="325"/>
                    <a:pt x="500" y="333"/>
                    <a:pt x="499" y="335"/>
                  </a:cubicBezTo>
                  <a:cubicBezTo>
                    <a:pt x="493" y="335"/>
                    <a:pt x="488" y="340"/>
                    <a:pt x="488" y="346"/>
                  </a:cubicBezTo>
                  <a:cubicBezTo>
                    <a:pt x="488" y="421"/>
                    <a:pt x="426" y="513"/>
                    <a:pt x="353" y="513"/>
                  </a:cubicBezTo>
                  <a:cubicBezTo>
                    <a:pt x="281" y="513"/>
                    <a:pt x="218" y="421"/>
                    <a:pt x="218" y="3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86" name="Group 1885"/>
          <p:cNvGrpSpPr/>
          <p:nvPr/>
        </p:nvGrpSpPr>
        <p:grpSpPr>
          <a:xfrm>
            <a:off x="457200" y="3729038"/>
            <a:ext cx="430213" cy="430212"/>
            <a:chOff x="457200" y="3729038"/>
            <a:chExt cx="430213" cy="430212"/>
          </a:xfrm>
        </p:grpSpPr>
        <p:sp>
          <p:nvSpPr>
            <p:cNvPr id="18453" name="Freeform 1886"/>
            <p:cNvSpPr>
              <a:spLocks noChangeArrowheads="1"/>
            </p:cNvSpPr>
            <p:nvPr/>
          </p:nvSpPr>
          <p:spPr bwMode="auto">
            <a:xfrm>
              <a:off x="457200" y="3729038"/>
              <a:ext cx="430213" cy="430212"/>
            </a:xfrm>
            <a:custGeom>
              <a:avLst/>
              <a:gdLst>
                <a:gd name="T0" fmla="*/ 429402 w 1023"/>
                <a:gd name="T1" fmla="*/ 214700 h 1023"/>
                <a:gd name="T2" fmla="*/ 429402 w 1023"/>
                <a:gd name="T3" fmla="*/ 214700 h 1023"/>
                <a:gd name="T4" fmla="*/ 214701 w 1023"/>
                <a:gd name="T5" fmla="*/ 429401 h 1023"/>
                <a:gd name="T6" fmla="*/ 0 w 1023"/>
                <a:gd name="T7" fmla="*/ 214700 h 1023"/>
                <a:gd name="T8" fmla="*/ 214701 w 1023"/>
                <a:gd name="T9" fmla="*/ 0 h 1023"/>
                <a:gd name="T10" fmla="*/ 429402 w 1023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88" name="Group 1487"/>
            <p:cNvGrpSpPr/>
            <p:nvPr/>
          </p:nvGrpSpPr>
          <p:grpSpPr>
            <a:xfrm>
              <a:off x="551687" y="3801902"/>
              <a:ext cx="240848" cy="285312"/>
              <a:chOff x="551686" y="3801904"/>
              <a:chExt cx="240848" cy="285312"/>
            </a:xfrm>
            <a:solidFill>
              <a:schemeClr val="bg1"/>
            </a:solidFill>
          </p:grpSpPr>
          <p:sp>
            <p:nvSpPr>
              <p:cNvPr id="1489" name="Freeform 65"/>
              <p:cNvSpPr>
                <a:spLocks noChangeArrowheads="1"/>
              </p:cNvSpPr>
              <p:nvPr/>
            </p:nvSpPr>
            <p:spPr bwMode="auto">
              <a:xfrm>
                <a:off x="551686" y="4026077"/>
                <a:ext cx="240848" cy="61139"/>
              </a:xfrm>
              <a:custGeom>
                <a:avLst/>
                <a:gdLst>
                  <a:gd name="T0" fmla="*/ 0 w 572"/>
                  <a:gd name="T1" fmla="*/ 133 h 147"/>
                  <a:gd name="T2" fmla="*/ 0 w 572"/>
                  <a:gd name="T3" fmla="*/ 133 h 147"/>
                  <a:gd name="T4" fmla="*/ 11 w 572"/>
                  <a:gd name="T5" fmla="*/ 146 h 147"/>
                  <a:gd name="T6" fmla="*/ 23 w 572"/>
                  <a:gd name="T7" fmla="*/ 133 h 147"/>
                  <a:gd name="T8" fmla="*/ 130 w 572"/>
                  <a:gd name="T9" fmla="*/ 24 h 147"/>
                  <a:gd name="T10" fmla="*/ 279 w 572"/>
                  <a:gd name="T11" fmla="*/ 114 h 147"/>
                  <a:gd name="T12" fmla="*/ 285 w 572"/>
                  <a:gd name="T13" fmla="*/ 115 h 147"/>
                  <a:gd name="T14" fmla="*/ 290 w 572"/>
                  <a:gd name="T15" fmla="*/ 114 h 147"/>
                  <a:gd name="T16" fmla="*/ 439 w 572"/>
                  <a:gd name="T17" fmla="*/ 24 h 147"/>
                  <a:gd name="T18" fmla="*/ 547 w 572"/>
                  <a:gd name="T19" fmla="*/ 133 h 147"/>
                  <a:gd name="T20" fmla="*/ 558 w 572"/>
                  <a:gd name="T21" fmla="*/ 146 h 147"/>
                  <a:gd name="T22" fmla="*/ 571 w 572"/>
                  <a:gd name="T23" fmla="*/ 133 h 147"/>
                  <a:gd name="T24" fmla="*/ 437 w 572"/>
                  <a:gd name="T25" fmla="*/ 0 h 147"/>
                  <a:gd name="T26" fmla="*/ 434 w 572"/>
                  <a:gd name="T27" fmla="*/ 1 h 147"/>
                  <a:gd name="T28" fmla="*/ 431 w 572"/>
                  <a:gd name="T29" fmla="*/ 2 h 147"/>
                  <a:gd name="T30" fmla="*/ 285 w 572"/>
                  <a:gd name="T31" fmla="*/ 90 h 147"/>
                  <a:gd name="T32" fmla="*/ 138 w 572"/>
                  <a:gd name="T33" fmla="*/ 2 h 147"/>
                  <a:gd name="T34" fmla="*/ 135 w 572"/>
                  <a:gd name="T35" fmla="*/ 1 h 147"/>
                  <a:gd name="T36" fmla="*/ 133 w 572"/>
                  <a:gd name="T37" fmla="*/ 0 h 147"/>
                  <a:gd name="T38" fmla="*/ 0 w 572"/>
                  <a:gd name="T39" fmla="*/ 13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72" h="147">
                    <a:moveTo>
                      <a:pt x="0" y="133"/>
                    </a:moveTo>
                    <a:lnTo>
                      <a:pt x="0" y="133"/>
                    </a:lnTo>
                    <a:cubicBezTo>
                      <a:pt x="0" y="140"/>
                      <a:pt x="5" y="146"/>
                      <a:pt x="11" y="146"/>
                    </a:cubicBezTo>
                    <a:cubicBezTo>
                      <a:pt x="18" y="146"/>
                      <a:pt x="23" y="140"/>
                      <a:pt x="23" y="133"/>
                    </a:cubicBezTo>
                    <a:cubicBezTo>
                      <a:pt x="23" y="74"/>
                      <a:pt x="71" y="25"/>
                      <a:pt x="130" y="24"/>
                    </a:cubicBezTo>
                    <a:cubicBezTo>
                      <a:pt x="279" y="114"/>
                      <a:pt x="279" y="114"/>
                      <a:pt x="279" y="114"/>
                    </a:cubicBezTo>
                    <a:cubicBezTo>
                      <a:pt x="281" y="115"/>
                      <a:pt x="283" y="115"/>
                      <a:pt x="285" y="115"/>
                    </a:cubicBezTo>
                    <a:cubicBezTo>
                      <a:pt x="287" y="115"/>
                      <a:pt x="289" y="115"/>
                      <a:pt x="290" y="114"/>
                    </a:cubicBezTo>
                    <a:cubicBezTo>
                      <a:pt x="439" y="24"/>
                      <a:pt x="439" y="24"/>
                      <a:pt x="439" y="24"/>
                    </a:cubicBezTo>
                    <a:cubicBezTo>
                      <a:pt x="499" y="25"/>
                      <a:pt x="547" y="74"/>
                      <a:pt x="547" y="133"/>
                    </a:cubicBezTo>
                    <a:cubicBezTo>
                      <a:pt x="547" y="140"/>
                      <a:pt x="552" y="146"/>
                      <a:pt x="558" y="146"/>
                    </a:cubicBezTo>
                    <a:cubicBezTo>
                      <a:pt x="565" y="146"/>
                      <a:pt x="571" y="140"/>
                      <a:pt x="571" y="133"/>
                    </a:cubicBezTo>
                    <a:cubicBezTo>
                      <a:pt x="571" y="61"/>
                      <a:pt x="510" y="0"/>
                      <a:pt x="437" y="0"/>
                    </a:cubicBezTo>
                    <a:cubicBezTo>
                      <a:pt x="435" y="0"/>
                      <a:pt x="435" y="1"/>
                      <a:pt x="434" y="1"/>
                    </a:cubicBezTo>
                    <a:cubicBezTo>
                      <a:pt x="433" y="2"/>
                      <a:pt x="432" y="1"/>
                      <a:pt x="431" y="2"/>
                    </a:cubicBezTo>
                    <a:cubicBezTo>
                      <a:pt x="285" y="90"/>
                      <a:pt x="285" y="90"/>
                      <a:pt x="285" y="90"/>
                    </a:cubicBezTo>
                    <a:cubicBezTo>
                      <a:pt x="138" y="2"/>
                      <a:pt x="138" y="2"/>
                      <a:pt x="138" y="2"/>
                    </a:cubicBezTo>
                    <a:cubicBezTo>
                      <a:pt x="137" y="1"/>
                      <a:pt x="136" y="2"/>
                      <a:pt x="135" y="1"/>
                    </a:cubicBezTo>
                    <a:cubicBezTo>
                      <a:pt x="134" y="1"/>
                      <a:pt x="134" y="0"/>
                      <a:pt x="133" y="0"/>
                    </a:cubicBezTo>
                    <a:cubicBezTo>
                      <a:pt x="59" y="0"/>
                      <a:pt x="0" y="61"/>
                      <a:pt x="0" y="13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90" name="Freeform 66"/>
              <p:cNvSpPr>
                <a:spLocks noChangeArrowheads="1"/>
              </p:cNvSpPr>
              <p:nvPr/>
            </p:nvSpPr>
            <p:spPr bwMode="auto">
              <a:xfrm>
                <a:off x="572066" y="3801904"/>
                <a:ext cx="205647" cy="235290"/>
              </a:xfrm>
              <a:custGeom>
                <a:avLst/>
                <a:gdLst>
                  <a:gd name="T0" fmla="*/ 431 w 489"/>
                  <a:gd name="T1" fmla="*/ 141 h 559"/>
                  <a:gd name="T2" fmla="*/ 431 w 489"/>
                  <a:gd name="T3" fmla="*/ 141 h 559"/>
                  <a:gd name="T4" fmla="*/ 448 w 489"/>
                  <a:gd name="T5" fmla="*/ 141 h 559"/>
                  <a:gd name="T6" fmla="*/ 459 w 489"/>
                  <a:gd name="T7" fmla="*/ 132 h 559"/>
                  <a:gd name="T8" fmla="*/ 486 w 489"/>
                  <a:gd name="T9" fmla="*/ 51 h 559"/>
                  <a:gd name="T10" fmla="*/ 481 w 489"/>
                  <a:gd name="T11" fmla="*/ 38 h 559"/>
                  <a:gd name="T12" fmla="*/ 420 w 489"/>
                  <a:gd name="T13" fmla="*/ 2 h 559"/>
                  <a:gd name="T14" fmla="*/ 414 w 489"/>
                  <a:gd name="T15" fmla="*/ 0 h 559"/>
                  <a:gd name="T16" fmla="*/ 74 w 489"/>
                  <a:gd name="T17" fmla="*/ 0 h 559"/>
                  <a:gd name="T18" fmla="*/ 68 w 489"/>
                  <a:gd name="T19" fmla="*/ 2 h 559"/>
                  <a:gd name="T20" fmla="*/ 7 w 489"/>
                  <a:gd name="T21" fmla="*/ 38 h 559"/>
                  <a:gd name="T22" fmla="*/ 2 w 489"/>
                  <a:gd name="T23" fmla="*/ 51 h 559"/>
                  <a:gd name="T24" fmla="*/ 29 w 489"/>
                  <a:gd name="T25" fmla="*/ 132 h 559"/>
                  <a:gd name="T26" fmla="*/ 40 w 489"/>
                  <a:gd name="T27" fmla="*/ 141 h 559"/>
                  <a:gd name="T28" fmla="*/ 57 w 489"/>
                  <a:gd name="T29" fmla="*/ 141 h 559"/>
                  <a:gd name="T30" fmla="*/ 57 w 489"/>
                  <a:gd name="T31" fmla="*/ 233 h 559"/>
                  <a:gd name="T32" fmla="*/ 34 w 489"/>
                  <a:gd name="T33" fmla="*/ 277 h 559"/>
                  <a:gd name="T34" fmla="*/ 34 w 489"/>
                  <a:gd name="T35" fmla="*/ 311 h 559"/>
                  <a:gd name="T36" fmla="*/ 58 w 489"/>
                  <a:gd name="T37" fmla="*/ 371 h 559"/>
                  <a:gd name="T38" fmla="*/ 240 w 489"/>
                  <a:gd name="T39" fmla="*/ 558 h 559"/>
                  <a:gd name="T40" fmla="*/ 431 w 489"/>
                  <a:gd name="T41" fmla="*/ 371 h 559"/>
                  <a:gd name="T42" fmla="*/ 455 w 489"/>
                  <a:gd name="T43" fmla="*/ 311 h 559"/>
                  <a:gd name="T44" fmla="*/ 455 w 489"/>
                  <a:gd name="T45" fmla="*/ 277 h 559"/>
                  <a:gd name="T46" fmla="*/ 431 w 489"/>
                  <a:gd name="T47" fmla="*/ 233 h 559"/>
                  <a:gd name="T48" fmla="*/ 431 w 489"/>
                  <a:gd name="T49" fmla="*/ 141 h 559"/>
                  <a:gd name="T50" fmla="*/ 49 w 489"/>
                  <a:gd name="T51" fmla="*/ 118 h 559"/>
                  <a:gd name="T52" fmla="*/ 49 w 489"/>
                  <a:gd name="T53" fmla="*/ 118 h 559"/>
                  <a:gd name="T54" fmla="*/ 27 w 489"/>
                  <a:gd name="T55" fmla="*/ 53 h 559"/>
                  <a:gd name="T56" fmla="*/ 77 w 489"/>
                  <a:gd name="T57" fmla="*/ 24 h 559"/>
                  <a:gd name="T58" fmla="*/ 411 w 489"/>
                  <a:gd name="T59" fmla="*/ 24 h 559"/>
                  <a:gd name="T60" fmla="*/ 461 w 489"/>
                  <a:gd name="T61" fmla="*/ 53 h 559"/>
                  <a:gd name="T62" fmla="*/ 440 w 489"/>
                  <a:gd name="T63" fmla="*/ 118 h 559"/>
                  <a:gd name="T64" fmla="*/ 49 w 489"/>
                  <a:gd name="T65" fmla="*/ 118 h 559"/>
                  <a:gd name="T66" fmla="*/ 408 w 489"/>
                  <a:gd name="T67" fmla="*/ 141 h 559"/>
                  <a:gd name="T68" fmla="*/ 408 w 489"/>
                  <a:gd name="T69" fmla="*/ 141 h 559"/>
                  <a:gd name="T70" fmla="*/ 408 w 489"/>
                  <a:gd name="T71" fmla="*/ 158 h 559"/>
                  <a:gd name="T72" fmla="*/ 235 w 489"/>
                  <a:gd name="T73" fmla="*/ 191 h 559"/>
                  <a:gd name="T74" fmla="*/ 81 w 489"/>
                  <a:gd name="T75" fmla="*/ 158 h 559"/>
                  <a:gd name="T76" fmla="*/ 81 w 489"/>
                  <a:gd name="T77" fmla="*/ 141 h 559"/>
                  <a:gd name="T78" fmla="*/ 408 w 489"/>
                  <a:gd name="T79" fmla="*/ 141 h 559"/>
                  <a:gd name="T80" fmla="*/ 431 w 489"/>
                  <a:gd name="T81" fmla="*/ 311 h 559"/>
                  <a:gd name="T82" fmla="*/ 431 w 489"/>
                  <a:gd name="T83" fmla="*/ 311 h 559"/>
                  <a:gd name="T84" fmla="*/ 419 w 489"/>
                  <a:gd name="T85" fmla="*/ 351 h 559"/>
                  <a:gd name="T86" fmla="*/ 408 w 489"/>
                  <a:gd name="T87" fmla="*/ 362 h 559"/>
                  <a:gd name="T88" fmla="*/ 240 w 489"/>
                  <a:gd name="T89" fmla="*/ 534 h 559"/>
                  <a:gd name="T90" fmla="*/ 81 w 489"/>
                  <a:gd name="T91" fmla="*/ 362 h 559"/>
                  <a:gd name="T92" fmla="*/ 70 w 489"/>
                  <a:gd name="T93" fmla="*/ 351 h 559"/>
                  <a:gd name="T94" fmla="*/ 57 w 489"/>
                  <a:gd name="T95" fmla="*/ 311 h 559"/>
                  <a:gd name="T96" fmla="*/ 57 w 489"/>
                  <a:gd name="T97" fmla="*/ 277 h 559"/>
                  <a:gd name="T98" fmla="*/ 70 w 489"/>
                  <a:gd name="T99" fmla="*/ 255 h 559"/>
                  <a:gd name="T100" fmla="*/ 81 w 489"/>
                  <a:gd name="T101" fmla="*/ 244 h 559"/>
                  <a:gd name="T102" fmla="*/ 81 w 489"/>
                  <a:gd name="T103" fmla="*/ 187 h 559"/>
                  <a:gd name="T104" fmla="*/ 235 w 489"/>
                  <a:gd name="T105" fmla="*/ 213 h 559"/>
                  <a:gd name="T106" fmla="*/ 408 w 489"/>
                  <a:gd name="T107" fmla="*/ 186 h 559"/>
                  <a:gd name="T108" fmla="*/ 408 w 489"/>
                  <a:gd name="T109" fmla="*/ 244 h 559"/>
                  <a:gd name="T110" fmla="*/ 419 w 489"/>
                  <a:gd name="T111" fmla="*/ 255 h 559"/>
                  <a:gd name="T112" fmla="*/ 431 w 489"/>
                  <a:gd name="T113" fmla="*/ 277 h 559"/>
                  <a:gd name="T114" fmla="*/ 431 w 489"/>
                  <a:gd name="T115" fmla="*/ 311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89" h="559">
                    <a:moveTo>
                      <a:pt x="431" y="141"/>
                    </a:moveTo>
                    <a:lnTo>
                      <a:pt x="431" y="141"/>
                    </a:lnTo>
                    <a:cubicBezTo>
                      <a:pt x="448" y="141"/>
                      <a:pt x="448" y="141"/>
                      <a:pt x="448" y="141"/>
                    </a:cubicBezTo>
                    <a:cubicBezTo>
                      <a:pt x="453" y="141"/>
                      <a:pt x="458" y="137"/>
                      <a:pt x="459" y="132"/>
                    </a:cubicBezTo>
                    <a:cubicBezTo>
                      <a:pt x="486" y="51"/>
                      <a:pt x="486" y="51"/>
                      <a:pt x="486" y="51"/>
                    </a:cubicBezTo>
                    <a:cubicBezTo>
                      <a:pt x="488" y="46"/>
                      <a:pt x="486" y="41"/>
                      <a:pt x="481" y="38"/>
                    </a:cubicBezTo>
                    <a:cubicBezTo>
                      <a:pt x="420" y="2"/>
                      <a:pt x="420" y="2"/>
                      <a:pt x="420" y="2"/>
                    </a:cubicBezTo>
                    <a:cubicBezTo>
                      <a:pt x="418" y="1"/>
                      <a:pt x="416" y="0"/>
                      <a:pt x="414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3" y="0"/>
                      <a:pt x="71" y="1"/>
                      <a:pt x="68" y="2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2" y="41"/>
                      <a:pt x="0" y="46"/>
                      <a:pt x="2" y="51"/>
                    </a:cubicBezTo>
                    <a:cubicBezTo>
                      <a:pt x="29" y="132"/>
                      <a:pt x="29" y="132"/>
                      <a:pt x="29" y="132"/>
                    </a:cubicBezTo>
                    <a:cubicBezTo>
                      <a:pt x="31" y="137"/>
                      <a:pt x="35" y="141"/>
                      <a:pt x="40" y="141"/>
                    </a:cubicBezTo>
                    <a:cubicBezTo>
                      <a:pt x="57" y="141"/>
                      <a:pt x="57" y="141"/>
                      <a:pt x="57" y="141"/>
                    </a:cubicBezTo>
                    <a:cubicBezTo>
                      <a:pt x="57" y="233"/>
                      <a:pt x="57" y="233"/>
                      <a:pt x="57" y="233"/>
                    </a:cubicBezTo>
                    <a:cubicBezTo>
                      <a:pt x="41" y="237"/>
                      <a:pt x="34" y="253"/>
                      <a:pt x="34" y="277"/>
                    </a:cubicBezTo>
                    <a:cubicBezTo>
                      <a:pt x="34" y="311"/>
                      <a:pt x="34" y="311"/>
                      <a:pt x="34" y="311"/>
                    </a:cubicBezTo>
                    <a:cubicBezTo>
                      <a:pt x="34" y="321"/>
                      <a:pt x="38" y="359"/>
                      <a:pt x="58" y="371"/>
                    </a:cubicBezTo>
                    <a:cubicBezTo>
                      <a:pt x="64" y="455"/>
                      <a:pt x="162" y="558"/>
                      <a:pt x="240" y="558"/>
                    </a:cubicBezTo>
                    <a:cubicBezTo>
                      <a:pt x="319" y="558"/>
                      <a:pt x="424" y="454"/>
                      <a:pt x="431" y="371"/>
                    </a:cubicBezTo>
                    <a:cubicBezTo>
                      <a:pt x="448" y="360"/>
                      <a:pt x="455" y="325"/>
                      <a:pt x="455" y="311"/>
                    </a:cubicBezTo>
                    <a:cubicBezTo>
                      <a:pt x="455" y="277"/>
                      <a:pt x="455" y="277"/>
                      <a:pt x="455" y="277"/>
                    </a:cubicBezTo>
                    <a:cubicBezTo>
                      <a:pt x="455" y="266"/>
                      <a:pt x="455" y="240"/>
                      <a:pt x="431" y="233"/>
                    </a:cubicBezTo>
                    <a:lnTo>
                      <a:pt x="431" y="141"/>
                    </a:lnTo>
                    <a:close/>
                    <a:moveTo>
                      <a:pt x="49" y="118"/>
                    </a:moveTo>
                    <a:lnTo>
                      <a:pt x="49" y="118"/>
                    </a:lnTo>
                    <a:cubicBezTo>
                      <a:pt x="27" y="53"/>
                      <a:pt x="27" y="53"/>
                      <a:pt x="27" y="53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411" y="24"/>
                      <a:pt x="411" y="24"/>
                      <a:pt x="411" y="24"/>
                    </a:cubicBezTo>
                    <a:cubicBezTo>
                      <a:pt x="461" y="53"/>
                      <a:pt x="461" y="53"/>
                      <a:pt x="461" y="53"/>
                    </a:cubicBezTo>
                    <a:cubicBezTo>
                      <a:pt x="440" y="118"/>
                      <a:pt x="440" y="118"/>
                      <a:pt x="440" y="118"/>
                    </a:cubicBezTo>
                    <a:lnTo>
                      <a:pt x="49" y="118"/>
                    </a:lnTo>
                    <a:close/>
                    <a:moveTo>
                      <a:pt x="408" y="141"/>
                    </a:moveTo>
                    <a:lnTo>
                      <a:pt x="408" y="141"/>
                    </a:lnTo>
                    <a:cubicBezTo>
                      <a:pt x="408" y="158"/>
                      <a:pt x="408" y="158"/>
                      <a:pt x="408" y="158"/>
                    </a:cubicBezTo>
                    <a:cubicBezTo>
                      <a:pt x="404" y="169"/>
                      <a:pt x="339" y="191"/>
                      <a:pt x="235" y="191"/>
                    </a:cubicBezTo>
                    <a:cubicBezTo>
                      <a:pt x="128" y="191"/>
                      <a:pt x="81" y="167"/>
                      <a:pt x="81" y="158"/>
                    </a:cubicBezTo>
                    <a:cubicBezTo>
                      <a:pt x="81" y="141"/>
                      <a:pt x="81" y="141"/>
                      <a:pt x="81" y="141"/>
                    </a:cubicBezTo>
                    <a:lnTo>
                      <a:pt x="408" y="141"/>
                    </a:lnTo>
                    <a:close/>
                    <a:moveTo>
                      <a:pt x="431" y="311"/>
                    </a:moveTo>
                    <a:lnTo>
                      <a:pt x="431" y="311"/>
                    </a:lnTo>
                    <a:cubicBezTo>
                      <a:pt x="431" y="326"/>
                      <a:pt x="424" y="349"/>
                      <a:pt x="419" y="351"/>
                    </a:cubicBezTo>
                    <a:cubicBezTo>
                      <a:pt x="413" y="351"/>
                      <a:pt x="408" y="356"/>
                      <a:pt x="408" y="362"/>
                    </a:cubicBezTo>
                    <a:cubicBezTo>
                      <a:pt x="408" y="433"/>
                      <a:pt x="309" y="534"/>
                      <a:pt x="240" y="534"/>
                    </a:cubicBezTo>
                    <a:cubicBezTo>
                      <a:pt x="174" y="534"/>
                      <a:pt x="81" y="435"/>
                      <a:pt x="81" y="362"/>
                    </a:cubicBezTo>
                    <a:cubicBezTo>
                      <a:pt x="81" y="356"/>
                      <a:pt x="77" y="351"/>
                      <a:pt x="70" y="351"/>
                    </a:cubicBezTo>
                    <a:cubicBezTo>
                      <a:pt x="64" y="349"/>
                      <a:pt x="57" y="326"/>
                      <a:pt x="57" y="311"/>
                    </a:cubicBezTo>
                    <a:cubicBezTo>
                      <a:pt x="57" y="277"/>
                      <a:pt x="57" y="277"/>
                      <a:pt x="57" y="277"/>
                    </a:cubicBezTo>
                    <a:cubicBezTo>
                      <a:pt x="57" y="256"/>
                      <a:pt x="62" y="255"/>
                      <a:pt x="70" y="255"/>
                    </a:cubicBezTo>
                    <a:cubicBezTo>
                      <a:pt x="76" y="255"/>
                      <a:pt x="81" y="250"/>
                      <a:pt x="81" y="244"/>
                    </a:cubicBezTo>
                    <a:cubicBezTo>
                      <a:pt x="81" y="187"/>
                      <a:pt x="81" y="187"/>
                      <a:pt x="81" y="187"/>
                    </a:cubicBezTo>
                    <a:cubicBezTo>
                      <a:pt x="113" y="205"/>
                      <a:pt x="175" y="213"/>
                      <a:pt x="235" y="213"/>
                    </a:cubicBezTo>
                    <a:cubicBezTo>
                      <a:pt x="276" y="213"/>
                      <a:pt x="365" y="208"/>
                      <a:pt x="408" y="186"/>
                    </a:cubicBezTo>
                    <a:cubicBezTo>
                      <a:pt x="408" y="244"/>
                      <a:pt x="408" y="244"/>
                      <a:pt x="408" y="244"/>
                    </a:cubicBezTo>
                    <a:cubicBezTo>
                      <a:pt x="408" y="250"/>
                      <a:pt x="413" y="255"/>
                      <a:pt x="419" y="255"/>
                    </a:cubicBezTo>
                    <a:cubicBezTo>
                      <a:pt x="429" y="255"/>
                      <a:pt x="431" y="257"/>
                      <a:pt x="431" y="277"/>
                    </a:cubicBezTo>
                    <a:lnTo>
                      <a:pt x="431" y="31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883" name="Group 1882"/>
          <p:cNvGrpSpPr/>
          <p:nvPr/>
        </p:nvGrpSpPr>
        <p:grpSpPr>
          <a:xfrm>
            <a:off x="6537325" y="2779713"/>
            <a:ext cx="430213" cy="428625"/>
            <a:chOff x="6537325" y="2779713"/>
            <a:chExt cx="430213" cy="428625"/>
          </a:xfrm>
        </p:grpSpPr>
        <p:sp>
          <p:nvSpPr>
            <p:cNvPr id="18450" name="Freeform 1883"/>
            <p:cNvSpPr>
              <a:spLocks noChangeArrowheads="1"/>
            </p:cNvSpPr>
            <p:nvPr/>
          </p:nvSpPr>
          <p:spPr bwMode="auto">
            <a:xfrm>
              <a:off x="6537325" y="2779713"/>
              <a:ext cx="430213" cy="428625"/>
            </a:xfrm>
            <a:custGeom>
              <a:avLst/>
              <a:gdLst>
                <a:gd name="T0" fmla="*/ 429402 w 1023"/>
                <a:gd name="T1" fmla="*/ 214701 h 1025"/>
                <a:gd name="T2" fmla="*/ 429402 w 1023"/>
                <a:gd name="T3" fmla="*/ 214701 h 1025"/>
                <a:gd name="T4" fmla="*/ 214701 w 1023"/>
                <a:gd name="T5" fmla="*/ 429402 h 1025"/>
                <a:gd name="T6" fmla="*/ 0 w 1023"/>
                <a:gd name="T7" fmla="*/ 214701 h 1025"/>
                <a:gd name="T8" fmla="*/ 214701 w 1023"/>
                <a:gd name="T9" fmla="*/ 0 h 1025"/>
                <a:gd name="T10" fmla="*/ 429402 w 1023"/>
                <a:gd name="T11" fmla="*/ 214701 h 10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5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5"/>
                    <a:pt x="793" y="1024"/>
                    <a:pt x="511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2" name="Freeform 67"/>
            <p:cNvSpPr>
              <a:spLocks noChangeArrowheads="1"/>
            </p:cNvSpPr>
            <p:nvPr/>
          </p:nvSpPr>
          <p:spPr bwMode="auto">
            <a:xfrm>
              <a:off x="6630988" y="2855913"/>
              <a:ext cx="244475" cy="274637"/>
            </a:xfrm>
            <a:custGeom>
              <a:avLst/>
              <a:gdLst>
                <a:gd name="T0" fmla="*/ 185625 w 581"/>
                <a:gd name="T1" fmla="*/ 275631 h 659"/>
                <a:gd name="T2" fmla="*/ 190676 w 581"/>
                <a:gd name="T3" fmla="*/ 214892 h 659"/>
                <a:gd name="T4" fmla="*/ 239082 w 581"/>
                <a:gd name="T5" fmla="*/ 273537 h 659"/>
                <a:gd name="T6" fmla="*/ 176786 w 581"/>
                <a:gd name="T7" fmla="*/ 202325 h 659"/>
                <a:gd name="T8" fmla="*/ 180995 w 581"/>
                <a:gd name="T9" fmla="*/ 159598 h 659"/>
                <a:gd name="T10" fmla="*/ 190676 w 581"/>
                <a:gd name="T11" fmla="*/ 129019 h 659"/>
                <a:gd name="T12" fmla="*/ 187730 w 581"/>
                <a:gd name="T13" fmla="*/ 92575 h 659"/>
                <a:gd name="T14" fmla="*/ 215090 w 581"/>
                <a:gd name="T15" fmla="*/ 87967 h 659"/>
                <a:gd name="T16" fmla="*/ 190676 w 581"/>
                <a:gd name="T17" fmla="*/ 82941 h 659"/>
                <a:gd name="T18" fmla="*/ 158687 w 581"/>
                <a:gd name="T19" fmla="*/ 10891 h 659"/>
                <a:gd name="T20" fmla="*/ 121646 w 581"/>
                <a:gd name="T21" fmla="*/ 0 h 659"/>
                <a:gd name="T22" fmla="*/ 53036 w 581"/>
                <a:gd name="T23" fmla="*/ 82941 h 659"/>
                <a:gd name="T24" fmla="*/ 28202 w 581"/>
                <a:gd name="T25" fmla="*/ 87967 h 659"/>
                <a:gd name="T26" fmla="*/ 55561 w 581"/>
                <a:gd name="T27" fmla="*/ 92575 h 659"/>
                <a:gd name="T28" fmla="*/ 53036 w 581"/>
                <a:gd name="T29" fmla="*/ 129019 h 659"/>
                <a:gd name="T30" fmla="*/ 63138 w 581"/>
                <a:gd name="T31" fmla="*/ 159598 h 659"/>
                <a:gd name="T32" fmla="*/ 67768 w 581"/>
                <a:gd name="T33" fmla="*/ 202325 h 659"/>
                <a:gd name="T34" fmla="*/ 5051 w 581"/>
                <a:gd name="T35" fmla="*/ 273537 h 659"/>
                <a:gd name="T36" fmla="*/ 53036 w 581"/>
                <a:gd name="T37" fmla="*/ 215311 h 659"/>
                <a:gd name="T38" fmla="*/ 57666 w 581"/>
                <a:gd name="T39" fmla="*/ 275631 h 659"/>
                <a:gd name="T40" fmla="*/ 63138 w 581"/>
                <a:gd name="T41" fmla="*/ 212797 h 659"/>
                <a:gd name="T42" fmla="*/ 72398 w 581"/>
                <a:gd name="T43" fmla="*/ 212378 h 659"/>
                <a:gd name="T44" fmla="*/ 77449 w 581"/>
                <a:gd name="T45" fmla="*/ 275631 h 659"/>
                <a:gd name="T46" fmla="*/ 82079 w 581"/>
                <a:gd name="T47" fmla="*/ 212378 h 659"/>
                <a:gd name="T48" fmla="*/ 93023 w 581"/>
                <a:gd name="T49" fmla="*/ 211959 h 659"/>
                <a:gd name="T50" fmla="*/ 150689 w 581"/>
                <a:gd name="T51" fmla="*/ 211959 h 659"/>
                <a:gd name="T52" fmla="*/ 161212 w 581"/>
                <a:gd name="T53" fmla="*/ 212378 h 659"/>
                <a:gd name="T54" fmla="*/ 165842 w 581"/>
                <a:gd name="T55" fmla="*/ 275631 h 659"/>
                <a:gd name="T56" fmla="*/ 170893 w 581"/>
                <a:gd name="T57" fmla="*/ 212378 h 659"/>
                <a:gd name="T58" fmla="*/ 180995 w 581"/>
                <a:gd name="T59" fmla="*/ 212797 h 659"/>
                <a:gd name="T60" fmla="*/ 185625 w 581"/>
                <a:gd name="T61" fmla="*/ 275631 h 659"/>
                <a:gd name="T62" fmla="*/ 180995 w 581"/>
                <a:gd name="T63" fmla="*/ 68698 h 659"/>
                <a:gd name="T64" fmla="*/ 141429 w 581"/>
                <a:gd name="T65" fmla="*/ 82941 h 659"/>
                <a:gd name="T66" fmla="*/ 153215 w 581"/>
                <a:gd name="T67" fmla="*/ 18850 h 659"/>
                <a:gd name="T68" fmla="*/ 140587 w 581"/>
                <a:gd name="T69" fmla="*/ 13405 h 659"/>
                <a:gd name="T70" fmla="*/ 131327 w 581"/>
                <a:gd name="T71" fmla="*/ 30160 h 659"/>
                <a:gd name="T72" fmla="*/ 111964 w 581"/>
                <a:gd name="T73" fmla="*/ 82941 h 659"/>
                <a:gd name="T74" fmla="*/ 103125 w 581"/>
                <a:gd name="T75" fmla="*/ 13405 h 659"/>
                <a:gd name="T76" fmla="*/ 140587 w 581"/>
                <a:gd name="T77" fmla="*/ 13405 h 659"/>
                <a:gd name="T78" fmla="*/ 63138 w 581"/>
                <a:gd name="T79" fmla="*/ 69955 h 659"/>
                <a:gd name="T80" fmla="*/ 101862 w 581"/>
                <a:gd name="T81" fmla="*/ 30160 h 659"/>
                <a:gd name="T82" fmla="*/ 63138 w 581"/>
                <a:gd name="T83" fmla="*/ 82941 h 659"/>
                <a:gd name="T84" fmla="*/ 72398 w 581"/>
                <a:gd name="T85" fmla="*/ 159598 h 659"/>
                <a:gd name="T86" fmla="*/ 72398 w 581"/>
                <a:gd name="T87" fmla="*/ 141586 h 659"/>
                <a:gd name="T88" fmla="*/ 63138 w 581"/>
                <a:gd name="T89" fmla="*/ 129019 h 659"/>
                <a:gd name="T90" fmla="*/ 66505 w 581"/>
                <a:gd name="T91" fmla="*/ 97602 h 659"/>
                <a:gd name="T92" fmla="*/ 170893 w 581"/>
                <a:gd name="T93" fmla="*/ 92575 h 659"/>
                <a:gd name="T94" fmla="*/ 180995 w 581"/>
                <a:gd name="T95" fmla="*/ 104723 h 659"/>
                <a:gd name="T96" fmla="*/ 175523 w 581"/>
                <a:gd name="T97" fmla="*/ 136559 h 659"/>
                <a:gd name="T98" fmla="*/ 170893 w 581"/>
                <a:gd name="T99" fmla="*/ 159598 h 659"/>
                <a:gd name="T100" fmla="*/ 72398 w 581"/>
                <a:gd name="T101" fmla="*/ 159598 h 65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581" h="659">
                  <a:moveTo>
                    <a:pt x="441" y="658"/>
                  </a:moveTo>
                  <a:lnTo>
                    <a:pt x="441" y="658"/>
                  </a:lnTo>
                  <a:cubicBezTo>
                    <a:pt x="447" y="658"/>
                    <a:pt x="453" y="653"/>
                    <a:pt x="453" y="647"/>
                  </a:cubicBezTo>
                  <a:cubicBezTo>
                    <a:pt x="453" y="513"/>
                    <a:pt x="453" y="513"/>
                    <a:pt x="453" y="513"/>
                  </a:cubicBezTo>
                  <a:cubicBezTo>
                    <a:pt x="507" y="530"/>
                    <a:pt x="557" y="587"/>
                    <a:pt x="557" y="642"/>
                  </a:cubicBezTo>
                  <a:cubicBezTo>
                    <a:pt x="557" y="648"/>
                    <a:pt x="562" y="653"/>
                    <a:pt x="568" y="653"/>
                  </a:cubicBezTo>
                  <a:cubicBezTo>
                    <a:pt x="574" y="653"/>
                    <a:pt x="580" y="648"/>
                    <a:pt x="580" y="642"/>
                  </a:cubicBezTo>
                  <a:cubicBezTo>
                    <a:pt x="580" y="565"/>
                    <a:pt x="497" y="483"/>
                    <a:pt x="420" y="483"/>
                  </a:cubicBezTo>
                  <a:cubicBezTo>
                    <a:pt x="388" y="483"/>
                    <a:pt x="388" y="483"/>
                    <a:pt x="388" y="483"/>
                  </a:cubicBezTo>
                  <a:cubicBezTo>
                    <a:pt x="414" y="457"/>
                    <a:pt x="430" y="422"/>
                    <a:pt x="430" y="381"/>
                  </a:cubicBezTo>
                  <a:cubicBezTo>
                    <a:pt x="430" y="348"/>
                    <a:pt x="430" y="348"/>
                    <a:pt x="430" y="348"/>
                  </a:cubicBezTo>
                  <a:cubicBezTo>
                    <a:pt x="453" y="343"/>
                    <a:pt x="453" y="322"/>
                    <a:pt x="453" y="308"/>
                  </a:cubicBezTo>
                  <a:cubicBezTo>
                    <a:pt x="453" y="250"/>
                    <a:pt x="453" y="250"/>
                    <a:pt x="453" y="250"/>
                  </a:cubicBezTo>
                  <a:cubicBezTo>
                    <a:pt x="453" y="242"/>
                    <a:pt x="453" y="230"/>
                    <a:pt x="446" y="221"/>
                  </a:cubicBezTo>
                  <a:cubicBezTo>
                    <a:pt x="499" y="221"/>
                    <a:pt x="499" y="221"/>
                    <a:pt x="499" y="221"/>
                  </a:cubicBezTo>
                  <a:cubicBezTo>
                    <a:pt x="506" y="221"/>
                    <a:pt x="511" y="216"/>
                    <a:pt x="511" y="210"/>
                  </a:cubicBezTo>
                  <a:cubicBezTo>
                    <a:pt x="511" y="203"/>
                    <a:pt x="506" y="198"/>
                    <a:pt x="499" y="198"/>
                  </a:cubicBezTo>
                  <a:cubicBezTo>
                    <a:pt x="453" y="198"/>
                    <a:pt x="453" y="198"/>
                    <a:pt x="453" y="198"/>
                  </a:cubicBezTo>
                  <a:cubicBezTo>
                    <a:pt x="453" y="164"/>
                    <a:pt x="453" y="164"/>
                    <a:pt x="453" y="164"/>
                  </a:cubicBezTo>
                  <a:cubicBezTo>
                    <a:pt x="453" y="105"/>
                    <a:pt x="422" y="54"/>
                    <a:pt x="377" y="26"/>
                  </a:cubicBezTo>
                  <a:cubicBezTo>
                    <a:pt x="375" y="24"/>
                    <a:pt x="373" y="23"/>
                    <a:pt x="371" y="23"/>
                  </a:cubicBezTo>
                  <a:cubicBezTo>
                    <a:pt x="346" y="9"/>
                    <a:pt x="319" y="0"/>
                    <a:pt x="289" y="0"/>
                  </a:cubicBezTo>
                  <a:cubicBezTo>
                    <a:pt x="200" y="0"/>
                    <a:pt x="126" y="75"/>
                    <a:pt x="126" y="167"/>
                  </a:cubicBezTo>
                  <a:cubicBezTo>
                    <a:pt x="126" y="198"/>
                    <a:pt x="126" y="198"/>
                    <a:pt x="126" y="198"/>
                  </a:cubicBezTo>
                  <a:cubicBezTo>
                    <a:pt x="79" y="198"/>
                    <a:pt x="79" y="198"/>
                    <a:pt x="79" y="198"/>
                  </a:cubicBezTo>
                  <a:cubicBezTo>
                    <a:pt x="73" y="198"/>
                    <a:pt x="67" y="203"/>
                    <a:pt x="67" y="210"/>
                  </a:cubicBezTo>
                  <a:cubicBezTo>
                    <a:pt x="67" y="216"/>
                    <a:pt x="73" y="221"/>
                    <a:pt x="79" y="221"/>
                  </a:cubicBezTo>
                  <a:cubicBezTo>
                    <a:pt x="132" y="221"/>
                    <a:pt x="132" y="221"/>
                    <a:pt x="132" y="221"/>
                  </a:cubicBezTo>
                  <a:cubicBezTo>
                    <a:pt x="126" y="230"/>
                    <a:pt x="126" y="242"/>
                    <a:pt x="126" y="250"/>
                  </a:cubicBezTo>
                  <a:cubicBezTo>
                    <a:pt x="126" y="308"/>
                    <a:pt x="126" y="308"/>
                    <a:pt x="126" y="308"/>
                  </a:cubicBezTo>
                  <a:cubicBezTo>
                    <a:pt x="126" y="322"/>
                    <a:pt x="126" y="343"/>
                    <a:pt x="150" y="348"/>
                  </a:cubicBezTo>
                  <a:cubicBezTo>
                    <a:pt x="150" y="381"/>
                    <a:pt x="150" y="381"/>
                    <a:pt x="150" y="381"/>
                  </a:cubicBezTo>
                  <a:cubicBezTo>
                    <a:pt x="150" y="422"/>
                    <a:pt x="165" y="457"/>
                    <a:pt x="190" y="483"/>
                  </a:cubicBezTo>
                  <a:cubicBezTo>
                    <a:pt x="161" y="483"/>
                    <a:pt x="161" y="483"/>
                    <a:pt x="161" y="483"/>
                  </a:cubicBezTo>
                  <a:cubicBezTo>
                    <a:pt x="83" y="483"/>
                    <a:pt x="0" y="565"/>
                    <a:pt x="0" y="642"/>
                  </a:cubicBezTo>
                  <a:cubicBezTo>
                    <a:pt x="0" y="648"/>
                    <a:pt x="5" y="653"/>
                    <a:pt x="12" y="653"/>
                  </a:cubicBezTo>
                  <a:cubicBezTo>
                    <a:pt x="18" y="653"/>
                    <a:pt x="24" y="648"/>
                    <a:pt x="24" y="642"/>
                  </a:cubicBezTo>
                  <a:cubicBezTo>
                    <a:pt x="24" y="589"/>
                    <a:pt x="73" y="532"/>
                    <a:pt x="126" y="514"/>
                  </a:cubicBezTo>
                  <a:cubicBezTo>
                    <a:pt x="126" y="647"/>
                    <a:pt x="126" y="647"/>
                    <a:pt x="126" y="647"/>
                  </a:cubicBezTo>
                  <a:cubicBezTo>
                    <a:pt x="126" y="653"/>
                    <a:pt x="131" y="658"/>
                    <a:pt x="137" y="658"/>
                  </a:cubicBezTo>
                  <a:cubicBezTo>
                    <a:pt x="144" y="658"/>
                    <a:pt x="150" y="653"/>
                    <a:pt x="150" y="647"/>
                  </a:cubicBezTo>
                  <a:cubicBezTo>
                    <a:pt x="150" y="508"/>
                    <a:pt x="150" y="508"/>
                    <a:pt x="150" y="508"/>
                  </a:cubicBezTo>
                  <a:cubicBezTo>
                    <a:pt x="153" y="508"/>
                    <a:pt x="157" y="507"/>
                    <a:pt x="161" y="507"/>
                  </a:cubicBezTo>
                  <a:cubicBezTo>
                    <a:pt x="172" y="507"/>
                    <a:pt x="172" y="507"/>
                    <a:pt x="172" y="507"/>
                  </a:cubicBezTo>
                  <a:cubicBezTo>
                    <a:pt x="172" y="647"/>
                    <a:pt x="172" y="647"/>
                    <a:pt x="172" y="647"/>
                  </a:cubicBezTo>
                  <a:cubicBezTo>
                    <a:pt x="172" y="653"/>
                    <a:pt x="178" y="658"/>
                    <a:pt x="184" y="658"/>
                  </a:cubicBezTo>
                  <a:cubicBezTo>
                    <a:pt x="190" y="658"/>
                    <a:pt x="195" y="653"/>
                    <a:pt x="195" y="647"/>
                  </a:cubicBezTo>
                  <a:cubicBezTo>
                    <a:pt x="195" y="507"/>
                    <a:pt x="195" y="507"/>
                    <a:pt x="195" y="507"/>
                  </a:cubicBezTo>
                  <a:cubicBezTo>
                    <a:pt x="219" y="507"/>
                    <a:pt x="219" y="507"/>
                    <a:pt x="219" y="507"/>
                  </a:cubicBezTo>
                  <a:cubicBezTo>
                    <a:pt x="219" y="507"/>
                    <a:pt x="220" y="506"/>
                    <a:pt x="221" y="506"/>
                  </a:cubicBezTo>
                  <a:cubicBezTo>
                    <a:pt x="241" y="518"/>
                    <a:pt x="264" y="524"/>
                    <a:pt x="289" y="524"/>
                  </a:cubicBezTo>
                  <a:cubicBezTo>
                    <a:pt x="314" y="524"/>
                    <a:pt x="337" y="518"/>
                    <a:pt x="358" y="506"/>
                  </a:cubicBezTo>
                  <a:lnTo>
                    <a:pt x="359" y="507"/>
                  </a:lnTo>
                  <a:cubicBezTo>
                    <a:pt x="383" y="507"/>
                    <a:pt x="383" y="507"/>
                    <a:pt x="383" y="507"/>
                  </a:cubicBezTo>
                  <a:cubicBezTo>
                    <a:pt x="383" y="647"/>
                    <a:pt x="383" y="647"/>
                    <a:pt x="383" y="647"/>
                  </a:cubicBezTo>
                  <a:cubicBezTo>
                    <a:pt x="383" y="653"/>
                    <a:pt x="388" y="658"/>
                    <a:pt x="394" y="658"/>
                  </a:cubicBezTo>
                  <a:cubicBezTo>
                    <a:pt x="400" y="658"/>
                    <a:pt x="406" y="653"/>
                    <a:pt x="406" y="647"/>
                  </a:cubicBezTo>
                  <a:cubicBezTo>
                    <a:pt x="406" y="507"/>
                    <a:pt x="406" y="507"/>
                    <a:pt x="406" y="507"/>
                  </a:cubicBezTo>
                  <a:cubicBezTo>
                    <a:pt x="420" y="507"/>
                    <a:pt x="420" y="507"/>
                    <a:pt x="420" y="507"/>
                  </a:cubicBezTo>
                  <a:cubicBezTo>
                    <a:pt x="423" y="507"/>
                    <a:pt x="427" y="507"/>
                    <a:pt x="430" y="508"/>
                  </a:cubicBezTo>
                  <a:cubicBezTo>
                    <a:pt x="430" y="647"/>
                    <a:pt x="430" y="647"/>
                    <a:pt x="430" y="647"/>
                  </a:cubicBezTo>
                  <a:cubicBezTo>
                    <a:pt x="430" y="653"/>
                    <a:pt x="435" y="658"/>
                    <a:pt x="441" y="658"/>
                  </a:cubicBezTo>
                  <a:close/>
                  <a:moveTo>
                    <a:pt x="430" y="164"/>
                  </a:moveTo>
                  <a:lnTo>
                    <a:pt x="430" y="164"/>
                  </a:lnTo>
                  <a:cubicBezTo>
                    <a:pt x="430" y="198"/>
                    <a:pt x="430" y="198"/>
                    <a:pt x="430" y="198"/>
                  </a:cubicBezTo>
                  <a:cubicBezTo>
                    <a:pt x="336" y="198"/>
                    <a:pt x="336" y="198"/>
                    <a:pt x="336" y="198"/>
                  </a:cubicBezTo>
                  <a:cubicBezTo>
                    <a:pt x="336" y="72"/>
                    <a:pt x="336" y="72"/>
                    <a:pt x="336" y="72"/>
                  </a:cubicBezTo>
                  <a:cubicBezTo>
                    <a:pt x="336" y="56"/>
                    <a:pt x="349" y="47"/>
                    <a:pt x="364" y="45"/>
                  </a:cubicBezTo>
                  <a:cubicBezTo>
                    <a:pt x="403" y="70"/>
                    <a:pt x="430" y="114"/>
                    <a:pt x="430" y="164"/>
                  </a:cubicBezTo>
                  <a:close/>
                  <a:moveTo>
                    <a:pt x="334" y="32"/>
                  </a:moveTo>
                  <a:lnTo>
                    <a:pt x="334" y="32"/>
                  </a:lnTo>
                  <a:cubicBezTo>
                    <a:pt x="320" y="41"/>
                    <a:pt x="312" y="56"/>
                    <a:pt x="312" y="72"/>
                  </a:cubicBezTo>
                  <a:cubicBezTo>
                    <a:pt x="312" y="198"/>
                    <a:pt x="312" y="198"/>
                    <a:pt x="312" y="198"/>
                  </a:cubicBezTo>
                  <a:cubicBezTo>
                    <a:pt x="266" y="198"/>
                    <a:pt x="266" y="198"/>
                    <a:pt x="266" y="198"/>
                  </a:cubicBezTo>
                  <a:cubicBezTo>
                    <a:pt x="266" y="72"/>
                    <a:pt x="266" y="72"/>
                    <a:pt x="266" y="72"/>
                  </a:cubicBezTo>
                  <a:cubicBezTo>
                    <a:pt x="266" y="54"/>
                    <a:pt x="258" y="40"/>
                    <a:pt x="245" y="32"/>
                  </a:cubicBezTo>
                  <a:cubicBezTo>
                    <a:pt x="259" y="26"/>
                    <a:pt x="273" y="23"/>
                    <a:pt x="289" y="23"/>
                  </a:cubicBezTo>
                  <a:cubicBezTo>
                    <a:pt x="305" y="23"/>
                    <a:pt x="320" y="26"/>
                    <a:pt x="334" y="32"/>
                  </a:cubicBezTo>
                  <a:close/>
                  <a:moveTo>
                    <a:pt x="150" y="167"/>
                  </a:moveTo>
                  <a:lnTo>
                    <a:pt x="150" y="167"/>
                  </a:lnTo>
                  <a:cubicBezTo>
                    <a:pt x="150" y="116"/>
                    <a:pt x="176" y="70"/>
                    <a:pt x="216" y="45"/>
                  </a:cubicBezTo>
                  <a:cubicBezTo>
                    <a:pt x="233" y="46"/>
                    <a:pt x="242" y="56"/>
                    <a:pt x="242" y="72"/>
                  </a:cubicBezTo>
                  <a:cubicBezTo>
                    <a:pt x="242" y="198"/>
                    <a:pt x="242" y="198"/>
                    <a:pt x="242" y="198"/>
                  </a:cubicBezTo>
                  <a:cubicBezTo>
                    <a:pt x="150" y="198"/>
                    <a:pt x="150" y="198"/>
                    <a:pt x="150" y="198"/>
                  </a:cubicBezTo>
                  <a:lnTo>
                    <a:pt x="150" y="167"/>
                  </a:lnTo>
                  <a:close/>
                  <a:moveTo>
                    <a:pt x="172" y="381"/>
                  </a:moveTo>
                  <a:lnTo>
                    <a:pt x="172" y="381"/>
                  </a:lnTo>
                  <a:cubicBezTo>
                    <a:pt x="172" y="338"/>
                    <a:pt x="172" y="338"/>
                    <a:pt x="172" y="338"/>
                  </a:cubicBezTo>
                  <a:cubicBezTo>
                    <a:pt x="172" y="331"/>
                    <a:pt x="167" y="326"/>
                    <a:pt x="161" y="326"/>
                  </a:cubicBezTo>
                  <a:cubicBezTo>
                    <a:pt x="150" y="326"/>
                    <a:pt x="150" y="325"/>
                    <a:pt x="150" y="308"/>
                  </a:cubicBezTo>
                  <a:cubicBezTo>
                    <a:pt x="150" y="250"/>
                    <a:pt x="150" y="250"/>
                    <a:pt x="150" y="250"/>
                  </a:cubicBezTo>
                  <a:cubicBezTo>
                    <a:pt x="150" y="235"/>
                    <a:pt x="150" y="233"/>
                    <a:pt x="158" y="233"/>
                  </a:cubicBezTo>
                  <a:cubicBezTo>
                    <a:pt x="165" y="234"/>
                    <a:pt x="171" y="228"/>
                    <a:pt x="172" y="221"/>
                  </a:cubicBezTo>
                  <a:cubicBezTo>
                    <a:pt x="406" y="221"/>
                    <a:pt x="406" y="221"/>
                    <a:pt x="406" y="221"/>
                  </a:cubicBezTo>
                  <a:cubicBezTo>
                    <a:pt x="406" y="228"/>
                    <a:pt x="413" y="235"/>
                    <a:pt x="420" y="233"/>
                  </a:cubicBezTo>
                  <a:cubicBezTo>
                    <a:pt x="429" y="233"/>
                    <a:pt x="430" y="235"/>
                    <a:pt x="430" y="250"/>
                  </a:cubicBezTo>
                  <a:cubicBezTo>
                    <a:pt x="430" y="308"/>
                    <a:pt x="430" y="308"/>
                    <a:pt x="430" y="308"/>
                  </a:cubicBezTo>
                  <a:cubicBezTo>
                    <a:pt x="430" y="325"/>
                    <a:pt x="429" y="326"/>
                    <a:pt x="417" y="326"/>
                  </a:cubicBezTo>
                  <a:cubicBezTo>
                    <a:pt x="411" y="326"/>
                    <a:pt x="406" y="331"/>
                    <a:pt x="406" y="338"/>
                  </a:cubicBezTo>
                  <a:cubicBezTo>
                    <a:pt x="406" y="381"/>
                    <a:pt x="406" y="381"/>
                    <a:pt x="406" y="381"/>
                  </a:cubicBezTo>
                  <a:cubicBezTo>
                    <a:pt x="406" y="448"/>
                    <a:pt x="355" y="501"/>
                    <a:pt x="289" y="501"/>
                  </a:cubicBezTo>
                  <a:cubicBezTo>
                    <a:pt x="223" y="501"/>
                    <a:pt x="172" y="448"/>
                    <a:pt x="172" y="3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82" name="Group 1881"/>
          <p:cNvGrpSpPr/>
          <p:nvPr/>
        </p:nvGrpSpPr>
        <p:grpSpPr>
          <a:xfrm>
            <a:off x="5676900" y="2779713"/>
            <a:ext cx="428625" cy="428625"/>
            <a:chOff x="5676900" y="2779713"/>
            <a:chExt cx="428625" cy="428625"/>
          </a:xfrm>
        </p:grpSpPr>
        <p:sp>
          <p:nvSpPr>
            <p:cNvPr id="18449" name="Freeform 1882"/>
            <p:cNvSpPr>
              <a:spLocks noChangeArrowheads="1"/>
            </p:cNvSpPr>
            <p:nvPr/>
          </p:nvSpPr>
          <p:spPr bwMode="auto">
            <a:xfrm>
              <a:off x="5676900" y="2779713"/>
              <a:ext cx="428625" cy="428625"/>
            </a:xfrm>
            <a:custGeom>
              <a:avLst/>
              <a:gdLst>
                <a:gd name="T0" fmla="*/ 429402 w 1023"/>
                <a:gd name="T1" fmla="*/ 214701 h 1025"/>
                <a:gd name="T2" fmla="*/ 429402 w 1023"/>
                <a:gd name="T3" fmla="*/ 214701 h 1025"/>
                <a:gd name="T4" fmla="*/ 214701 w 1023"/>
                <a:gd name="T5" fmla="*/ 429402 h 1025"/>
                <a:gd name="T6" fmla="*/ 0 w 1023"/>
                <a:gd name="T7" fmla="*/ 214701 h 1025"/>
                <a:gd name="T8" fmla="*/ 214701 w 1023"/>
                <a:gd name="T9" fmla="*/ 0 h 1025"/>
                <a:gd name="T10" fmla="*/ 429402 w 1023"/>
                <a:gd name="T11" fmla="*/ 214701 h 10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5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5"/>
                    <a:pt x="793" y="1024"/>
                    <a:pt x="511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3" name="Freeform 68"/>
            <p:cNvSpPr>
              <a:spLocks noChangeArrowheads="1"/>
            </p:cNvSpPr>
            <p:nvPr/>
          </p:nvSpPr>
          <p:spPr bwMode="auto">
            <a:xfrm>
              <a:off x="5768975" y="2838450"/>
              <a:ext cx="242888" cy="309563"/>
            </a:xfrm>
            <a:custGeom>
              <a:avLst/>
              <a:gdLst>
                <a:gd name="T0" fmla="*/ 237646 w 576"/>
                <a:gd name="T1" fmla="*/ 308976 h 735"/>
                <a:gd name="T2" fmla="*/ 242281 w 576"/>
                <a:gd name="T3" fmla="*/ 295506 h 735"/>
                <a:gd name="T4" fmla="*/ 167279 w 576"/>
                <a:gd name="T5" fmla="*/ 249201 h 735"/>
                <a:gd name="T6" fmla="*/ 187083 w 576"/>
                <a:gd name="T7" fmla="*/ 191952 h 735"/>
                <a:gd name="T8" fmla="*/ 176127 w 576"/>
                <a:gd name="T9" fmla="*/ 159960 h 735"/>
                <a:gd name="T10" fmla="*/ 176127 w 576"/>
                <a:gd name="T11" fmla="*/ 103553 h 735"/>
                <a:gd name="T12" fmla="*/ 191296 w 576"/>
                <a:gd name="T13" fmla="*/ 20626 h 735"/>
                <a:gd name="T14" fmla="*/ 96912 w 576"/>
                <a:gd name="T15" fmla="*/ 22310 h 735"/>
                <a:gd name="T16" fmla="*/ 50142 w 576"/>
                <a:gd name="T17" fmla="*/ 71561 h 735"/>
                <a:gd name="T18" fmla="*/ 66996 w 576"/>
                <a:gd name="T19" fmla="*/ 159960 h 735"/>
                <a:gd name="T20" fmla="*/ 55198 w 576"/>
                <a:gd name="T21" fmla="*/ 178061 h 735"/>
                <a:gd name="T22" fmla="*/ 66996 w 576"/>
                <a:gd name="T23" fmla="*/ 209632 h 735"/>
                <a:gd name="T24" fmla="*/ 54776 w 576"/>
                <a:gd name="T25" fmla="*/ 249201 h 735"/>
                <a:gd name="T26" fmla="*/ 0 w 576"/>
                <a:gd name="T27" fmla="*/ 303504 h 735"/>
                <a:gd name="T28" fmla="*/ 10113 w 576"/>
                <a:gd name="T29" fmla="*/ 303504 h 735"/>
                <a:gd name="T30" fmla="*/ 54776 w 576"/>
                <a:gd name="T31" fmla="*/ 258883 h 735"/>
                <a:gd name="T32" fmla="*/ 123879 w 576"/>
                <a:gd name="T33" fmla="*/ 279510 h 735"/>
                <a:gd name="T34" fmla="*/ 165594 w 576"/>
                <a:gd name="T35" fmla="*/ 258883 h 735"/>
                <a:gd name="T36" fmla="*/ 232589 w 576"/>
                <a:gd name="T37" fmla="*/ 295506 h 735"/>
                <a:gd name="T38" fmla="*/ 237646 w 576"/>
                <a:gd name="T39" fmla="*/ 308976 h 735"/>
                <a:gd name="T40" fmla="*/ 59833 w 576"/>
                <a:gd name="T41" fmla="*/ 71561 h 735"/>
                <a:gd name="T42" fmla="*/ 101126 w 576"/>
                <a:gd name="T43" fmla="*/ 38306 h 735"/>
                <a:gd name="T44" fmla="*/ 105339 w 576"/>
                <a:gd name="T45" fmla="*/ 26941 h 735"/>
                <a:gd name="T46" fmla="*/ 184976 w 576"/>
                <a:gd name="T47" fmla="*/ 27783 h 735"/>
                <a:gd name="T48" fmla="*/ 172757 w 576"/>
                <a:gd name="T49" fmla="*/ 94292 h 735"/>
                <a:gd name="T50" fmla="*/ 166436 w 576"/>
                <a:gd name="T51" fmla="*/ 98923 h 735"/>
                <a:gd name="T52" fmla="*/ 133570 w 576"/>
                <a:gd name="T53" fmla="*/ 137229 h 735"/>
                <a:gd name="T54" fmla="*/ 76266 w 576"/>
                <a:gd name="T55" fmla="*/ 144385 h 735"/>
                <a:gd name="T56" fmla="*/ 72474 w 576"/>
                <a:gd name="T57" fmla="*/ 94292 h 735"/>
                <a:gd name="T58" fmla="*/ 123879 w 576"/>
                <a:gd name="T59" fmla="*/ 269828 h 735"/>
                <a:gd name="T60" fmla="*/ 76266 w 576"/>
                <a:gd name="T61" fmla="*/ 205844 h 735"/>
                <a:gd name="T62" fmla="*/ 65310 w 576"/>
                <a:gd name="T63" fmla="*/ 191952 h 735"/>
                <a:gd name="T64" fmla="*/ 71631 w 576"/>
                <a:gd name="T65" fmla="*/ 169221 h 735"/>
                <a:gd name="T66" fmla="*/ 77530 w 576"/>
                <a:gd name="T67" fmla="*/ 155330 h 735"/>
                <a:gd name="T68" fmla="*/ 123036 w 576"/>
                <a:gd name="T69" fmla="*/ 146069 h 735"/>
                <a:gd name="T70" fmla="*/ 166015 w 576"/>
                <a:gd name="T71" fmla="*/ 154909 h 735"/>
                <a:gd name="T72" fmla="*/ 171071 w 576"/>
                <a:gd name="T73" fmla="*/ 169221 h 735"/>
                <a:gd name="T74" fmla="*/ 177392 w 576"/>
                <a:gd name="T75" fmla="*/ 191952 h 735"/>
                <a:gd name="T76" fmla="*/ 168964 w 576"/>
                <a:gd name="T77" fmla="*/ 205844 h 73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576" h="735">
                  <a:moveTo>
                    <a:pt x="564" y="734"/>
                  </a:moveTo>
                  <a:lnTo>
                    <a:pt x="564" y="734"/>
                  </a:lnTo>
                  <a:cubicBezTo>
                    <a:pt x="570" y="734"/>
                    <a:pt x="575" y="728"/>
                    <a:pt x="575" y="721"/>
                  </a:cubicBezTo>
                  <a:cubicBezTo>
                    <a:pt x="575" y="702"/>
                    <a:pt x="575" y="702"/>
                    <a:pt x="575" y="702"/>
                  </a:cubicBezTo>
                  <a:cubicBezTo>
                    <a:pt x="575" y="638"/>
                    <a:pt x="533" y="592"/>
                    <a:pt x="475" y="592"/>
                  </a:cubicBezTo>
                  <a:cubicBezTo>
                    <a:pt x="397" y="592"/>
                    <a:pt x="397" y="592"/>
                    <a:pt x="397" y="592"/>
                  </a:cubicBezTo>
                  <a:cubicBezTo>
                    <a:pt x="413" y="564"/>
                    <a:pt x="423" y="531"/>
                    <a:pt x="424" y="497"/>
                  </a:cubicBezTo>
                  <a:cubicBezTo>
                    <a:pt x="437" y="492"/>
                    <a:pt x="444" y="476"/>
                    <a:pt x="444" y="456"/>
                  </a:cubicBezTo>
                  <a:cubicBezTo>
                    <a:pt x="444" y="423"/>
                    <a:pt x="444" y="423"/>
                    <a:pt x="444" y="423"/>
                  </a:cubicBezTo>
                  <a:cubicBezTo>
                    <a:pt x="444" y="411"/>
                    <a:pt x="444" y="386"/>
                    <a:pt x="418" y="380"/>
                  </a:cubicBezTo>
                  <a:cubicBezTo>
                    <a:pt x="418" y="246"/>
                    <a:pt x="418" y="246"/>
                    <a:pt x="418" y="246"/>
                  </a:cubicBezTo>
                  <a:cubicBezTo>
                    <a:pt x="466" y="243"/>
                    <a:pt x="503" y="203"/>
                    <a:pt x="503" y="155"/>
                  </a:cubicBezTo>
                  <a:cubicBezTo>
                    <a:pt x="503" y="112"/>
                    <a:pt x="485" y="75"/>
                    <a:pt x="454" y="49"/>
                  </a:cubicBezTo>
                  <a:cubicBezTo>
                    <a:pt x="413" y="14"/>
                    <a:pt x="351" y="0"/>
                    <a:pt x="290" y="11"/>
                  </a:cubicBezTo>
                  <a:cubicBezTo>
                    <a:pt x="266" y="15"/>
                    <a:pt x="243" y="32"/>
                    <a:pt x="230" y="53"/>
                  </a:cubicBezTo>
                  <a:cubicBezTo>
                    <a:pt x="230" y="53"/>
                    <a:pt x="222" y="67"/>
                    <a:pt x="219" y="80"/>
                  </a:cubicBezTo>
                  <a:cubicBezTo>
                    <a:pt x="152" y="83"/>
                    <a:pt x="119" y="113"/>
                    <a:pt x="119" y="170"/>
                  </a:cubicBezTo>
                  <a:cubicBezTo>
                    <a:pt x="119" y="215"/>
                    <a:pt x="141" y="237"/>
                    <a:pt x="159" y="244"/>
                  </a:cubicBezTo>
                  <a:cubicBezTo>
                    <a:pt x="159" y="380"/>
                    <a:pt x="159" y="380"/>
                    <a:pt x="159" y="380"/>
                  </a:cubicBezTo>
                  <a:cubicBezTo>
                    <a:pt x="131" y="386"/>
                    <a:pt x="131" y="411"/>
                    <a:pt x="131" y="423"/>
                  </a:cubicBezTo>
                  <a:cubicBezTo>
                    <a:pt x="131" y="456"/>
                    <a:pt x="131" y="456"/>
                    <a:pt x="131" y="456"/>
                  </a:cubicBezTo>
                  <a:cubicBezTo>
                    <a:pt x="131" y="472"/>
                    <a:pt x="143" y="491"/>
                    <a:pt x="159" y="498"/>
                  </a:cubicBezTo>
                  <a:cubicBezTo>
                    <a:pt x="160" y="531"/>
                    <a:pt x="170" y="564"/>
                    <a:pt x="187" y="592"/>
                  </a:cubicBezTo>
                  <a:cubicBezTo>
                    <a:pt x="130" y="592"/>
                    <a:pt x="130" y="592"/>
                    <a:pt x="130" y="592"/>
                  </a:cubicBezTo>
                  <a:cubicBezTo>
                    <a:pt x="70" y="592"/>
                    <a:pt x="0" y="640"/>
                    <a:pt x="0" y="702"/>
                  </a:cubicBezTo>
                  <a:cubicBezTo>
                    <a:pt x="0" y="721"/>
                    <a:pt x="0" y="721"/>
                    <a:pt x="0" y="721"/>
                  </a:cubicBezTo>
                  <a:cubicBezTo>
                    <a:pt x="0" y="728"/>
                    <a:pt x="5" y="734"/>
                    <a:pt x="13" y="734"/>
                  </a:cubicBezTo>
                  <a:cubicBezTo>
                    <a:pt x="19" y="734"/>
                    <a:pt x="24" y="728"/>
                    <a:pt x="24" y="721"/>
                  </a:cubicBezTo>
                  <a:cubicBezTo>
                    <a:pt x="24" y="702"/>
                    <a:pt x="24" y="702"/>
                    <a:pt x="24" y="702"/>
                  </a:cubicBezTo>
                  <a:cubicBezTo>
                    <a:pt x="24" y="653"/>
                    <a:pt x="83" y="615"/>
                    <a:pt x="130" y="615"/>
                  </a:cubicBezTo>
                  <a:cubicBezTo>
                    <a:pt x="203" y="615"/>
                    <a:pt x="203" y="615"/>
                    <a:pt x="203" y="615"/>
                  </a:cubicBezTo>
                  <a:cubicBezTo>
                    <a:pt x="227" y="644"/>
                    <a:pt x="258" y="664"/>
                    <a:pt x="294" y="664"/>
                  </a:cubicBezTo>
                  <a:cubicBezTo>
                    <a:pt x="331" y="664"/>
                    <a:pt x="363" y="643"/>
                    <a:pt x="384" y="612"/>
                  </a:cubicBezTo>
                  <a:cubicBezTo>
                    <a:pt x="387" y="614"/>
                    <a:pt x="390" y="615"/>
                    <a:pt x="393" y="615"/>
                  </a:cubicBezTo>
                  <a:cubicBezTo>
                    <a:pt x="475" y="615"/>
                    <a:pt x="475" y="615"/>
                    <a:pt x="475" y="615"/>
                  </a:cubicBezTo>
                  <a:cubicBezTo>
                    <a:pt x="520" y="615"/>
                    <a:pt x="552" y="650"/>
                    <a:pt x="552" y="702"/>
                  </a:cubicBezTo>
                  <a:cubicBezTo>
                    <a:pt x="552" y="721"/>
                    <a:pt x="552" y="721"/>
                    <a:pt x="552" y="721"/>
                  </a:cubicBezTo>
                  <a:cubicBezTo>
                    <a:pt x="552" y="728"/>
                    <a:pt x="557" y="734"/>
                    <a:pt x="564" y="734"/>
                  </a:cubicBezTo>
                  <a:close/>
                  <a:moveTo>
                    <a:pt x="142" y="170"/>
                  </a:moveTo>
                  <a:lnTo>
                    <a:pt x="142" y="170"/>
                  </a:lnTo>
                  <a:cubicBezTo>
                    <a:pt x="142" y="124"/>
                    <a:pt x="169" y="103"/>
                    <a:pt x="228" y="103"/>
                  </a:cubicBezTo>
                  <a:cubicBezTo>
                    <a:pt x="235" y="103"/>
                    <a:pt x="240" y="99"/>
                    <a:pt x="240" y="91"/>
                  </a:cubicBezTo>
                  <a:cubicBezTo>
                    <a:pt x="240" y="91"/>
                    <a:pt x="240" y="91"/>
                    <a:pt x="240" y="90"/>
                  </a:cubicBezTo>
                  <a:cubicBezTo>
                    <a:pt x="242" y="84"/>
                    <a:pt x="249" y="67"/>
                    <a:pt x="250" y="64"/>
                  </a:cubicBezTo>
                  <a:cubicBezTo>
                    <a:pt x="260" y="50"/>
                    <a:pt x="277" y="37"/>
                    <a:pt x="294" y="34"/>
                  </a:cubicBezTo>
                  <a:cubicBezTo>
                    <a:pt x="349" y="25"/>
                    <a:pt x="403" y="36"/>
                    <a:pt x="439" y="66"/>
                  </a:cubicBezTo>
                  <a:cubicBezTo>
                    <a:pt x="466" y="88"/>
                    <a:pt x="479" y="119"/>
                    <a:pt x="479" y="155"/>
                  </a:cubicBezTo>
                  <a:cubicBezTo>
                    <a:pt x="479" y="192"/>
                    <a:pt x="449" y="224"/>
                    <a:pt x="410" y="224"/>
                  </a:cubicBezTo>
                  <a:cubicBezTo>
                    <a:pt x="406" y="224"/>
                    <a:pt x="406" y="224"/>
                    <a:pt x="406" y="224"/>
                  </a:cubicBezTo>
                  <a:cubicBezTo>
                    <a:pt x="400" y="224"/>
                    <a:pt x="395" y="229"/>
                    <a:pt x="395" y="235"/>
                  </a:cubicBezTo>
                  <a:cubicBezTo>
                    <a:pt x="395" y="341"/>
                    <a:pt x="395" y="341"/>
                    <a:pt x="395" y="341"/>
                  </a:cubicBezTo>
                  <a:cubicBezTo>
                    <a:pt x="373" y="332"/>
                    <a:pt x="340" y="327"/>
                    <a:pt x="317" y="326"/>
                  </a:cubicBezTo>
                  <a:cubicBezTo>
                    <a:pt x="299" y="323"/>
                    <a:pt x="281" y="323"/>
                    <a:pt x="264" y="326"/>
                  </a:cubicBezTo>
                  <a:cubicBezTo>
                    <a:pt x="244" y="327"/>
                    <a:pt x="205" y="332"/>
                    <a:pt x="181" y="343"/>
                  </a:cubicBezTo>
                  <a:cubicBezTo>
                    <a:pt x="181" y="235"/>
                    <a:pt x="181" y="235"/>
                    <a:pt x="181" y="235"/>
                  </a:cubicBezTo>
                  <a:cubicBezTo>
                    <a:pt x="181" y="230"/>
                    <a:pt x="177" y="225"/>
                    <a:pt x="172" y="224"/>
                  </a:cubicBezTo>
                  <a:cubicBezTo>
                    <a:pt x="170" y="224"/>
                    <a:pt x="142" y="218"/>
                    <a:pt x="142" y="170"/>
                  </a:cubicBezTo>
                  <a:close/>
                  <a:moveTo>
                    <a:pt x="294" y="641"/>
                  </a:moveTo>
                  <a:lnTo>
                    <a:pt x="294" y="641"/>
                  </a:lnTo>
                  <a:cubicBezTo>
                    <a:pt x="231" y="641"/>
                    <a:pt x="181" y="558"/>
                    <a:pt x="181" y="489"/>
                  </a:cubicBezTo>
                  <a:cubicBezTo>
                    <a:pt x="181" y="482"/>
                    <a:pt x="176" y="476"/>
                    <a:pt x="170" y="476"/>
                  </a:cubicBezTo>
                  <a:cubicBezTo>
                    <a:pt x="163" y="476"/>
                    <a:pt x="155" y="465"/>
                    <a:pt x="155" y="456"/>
                  </a:cubicBezTo>
                  <a:cubicBezTo>
                    <a:pt x="155" y="423"/>
                    <a:pt x="155" y="423"/>
                    <a:pt x="155" y="423"/>
                  </a:cubicBezTo>
                  <a:cubicBezTo>
                    <a:pt x="155" y="406"/>
                    <a:pt x="156" y="402"/>
                    <a:pt x="170" y="402"/>
                  </a:cubicBezTo>
                  <a:cubicBezTo>
                    <a:pt x="176" y="402"/>
                    <a:pt x="181" y="396"/>
                    <a:pt x="181" y="389"/>
                  </a:cubicBezTo>
                  <a:cubicBezTo>
                    <a:pt x="181" y="381"/>
                    <a:pt x="182" y="374"/>
                    <a:pt x="184" y="369"/>
                  </a:cubicBezTo>
                  <a:cubicBezTo>
                    <a:pt x="187" y="362"/>
                    <a:pt x="226" y="352"/>
                    <a:pt x="266" y="348"/>
                  </a:cubicBezTo>
                  <a:cubicBezTo>
                    <a:pt x="274" y="347"/>
                    <a:pt x="283" y="347"/>
                    <a:pt x="292" y="347"/>
                  </a:cubicBezTo>
                  <a:cubicBezTo>
                    <a:pt x="300" y="347"/>
                    <a:pt x="307" y="347"/>
                    <a:pt x="316" y="348"/>
                  </a:cubicBezTo>
                  <a:cubicBezTo>
                    <a:pt x="352" y="352"/>
                    <a:pt x="390" y="361"/>
                    <a:pt x="394" y="368"/>
                  </a:cubicBezTo>
                  <a:cubicBezTo>
                    <a:pt x="394" y="373"/>
                    <a:pt x="395" y="381"/>
                    <a:pt x="395" y="390"/>
                  </a:cubicBezTo>
                  <a:cubicBezTo>
                    <a:pt x="395" y="396"/>
                    <a:pt x="400" y="402"/>
                    <a:pt x="406" y="402"/>
                  </a:cubicBezTo>
                  <a:cubicBezTo>
                    <a:pt x="420" y="402"/>
                    <a:pt x="421" y="406"/>
                    <a:pt x="421" y="423"/>
                  </a:cubicBezTo>
                  <a:cubicBezTo>
                    <a:pt x="421" y="456"/>
                    <a:pt x="421" y="456"/>
                    <a:pt x="421" y="456"/>
                  </a:cubicBezTo>
                  <a:cubicBezTo>
                    <a:pt x="421" y="466"/>
                    <a:pt x="418" y="476"/>
                    <a:pt x="413" y="476"/>
                  </a:cubicBezTo>
                  <a:cubicBezTo>
                    <a:pt x="406" y="476"/>
                    <a:pt x="401" y="482"/>
                    <a:pt x="401" y="489"/>
                  </a:cubicBezTo>
                  <a:cubicBezTo>
                    <a:pt x="401" y="553"/>
                    <a:pt x="361" y="641"/>
                    <a:pt x="294" y="6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85" name="Group 1884"/>
          <p:cNvGrpSpPr/>
          <p:nvPr/>
        </p:nvGrpSpPr>
        <p:grpSpPr>
          <a:xfrm>
            <a:off x="8256588" y="2779713"/>
            <a:ext cx="430212" cy="428625"/>
            <a:chOff x="8256588" y="2779713"/>
            <a:chExt cx="430212" cy="428625"/>
          </a:xfrm>
        </p:grpSpPr>
        <p:sp>
          <p:nvSpPr>
            <p:cNvPr id="18452" name="Freeform 1885"/>
            <p:cNvSpPr>
              <a:spLocks noChangeArrowheads="1"/>
            </p:cNvSpPr>
            <p:nvPr/>
          </p:nvSpPr>
          <p:spPr bwMode="auto">
            <a:xfrm>
              <a:off x="8256588" y="2779713"/>
              <a:ext cx="430212" cy="428625"/>
            </a:xfrm>
            <a:custGeom>
              <a:avLst/>
              <a:gdLst>
                <a:gd name="T0" fmla="*/ 429402 w 1023"/>
                <a:gd name="T1" fmla="*/ 214701 h 1025"/>
                <a:gd name="T2" fmla="*/ 429402 w 1023"/>
                <a:gd name="T3" fmla="*/ 214701 h 1025"/>
                <a:gd name="T4" fmla="*/ 214701 w 1023"/>
                <a:gd name="T5" fmla="*/ 429402 h 1025"/>
                <a:gd name="T6" fmla="*/ 0 w 1023"/>
                <a:gd name="T7" fmla="*/ 214701 h 1025"/>
                <a:gd name="T8" fmla="*/ 214701 w 1023"/>
                <a:gd name="T9" fmla="*/ 0 h 1025"/>
                <a:gd name="T10" fmla="*/ 429402 w 1023"/>
                <a:gd name="T11" fmla="*/ 214701 h 10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5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5"/>
                    <a:pt x="793" y="1024"/>
                    <a:pt x="511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93" name="Group 1492"/>
            <p:cNvGrpSpPr/>
            <p:nvPr/>
          </p:nvGrpSpPr>
          <p:grpSpPr>
            <a:xfrm>
              <a:off x="8358876" y="2848700"/>
              <a:ext cx="226027" cy="289018"/>
              <a:chOff x="8358875" y="2849627"/>
              <a:chExt cx="226027" cy="289018"/>
            </a:xfrm>
            <a:solidFill>
              <a:schemeClr val="bg1"/>
            </a:solidFill>
          </p:grpSpPr>
          <p:sp>
            <p:nvSpPr>
              <p:cNvPr id="1494" name="Freeform 69"/>
              <p:cNvSpPr>
                <a:spLocks noChangeArrowheads="1"/>
              </p:cNvSpPr>
              <p:nvPr/>
            </p:nvSpPr>
            <p:spPr bwMode="auto">
              <a:xfrm>
                <a:off x="8358875" y="2849627"/>
                <a:ext cx="226027" cy="289018"/>
              </a:xfrm>
              <a:custGeom>
                <a:avLst/>
                <a:gdLst>
                  <a:gd name="T0" fmla="*/ 12 w 538"/>
                  <a:gd name="T1" fmla="*/ 479 h 690"/>
                  <a:gd name="T2" fmla="*/ 12 w 538"/>
                  <a:gd name="T3" fmla="*/ 479 h 690"/>
                  <a:gd name="T4" fmla="*/ 0 w 538"/>
                  <a:gd name="T5" fmla="*/ 490 h 690"/>
                  <a:gd name="T6" fmla="*/ 0 w 538"/>
                  <a:gd name="T7" fmla="*/ 677 h 690"/>
                  <a:gd name="T8" fmla="*/ 12 w 538"/>
                  <a:gd name="T9" fmla="*/ 689 h 690"/>
                  <a:gd name="T10" fmla="*/ 526 w 538"/>
                  <a:gd name="T11" fmla="*/ 689 h 690"/>
                  <a:gd name="T12" fmla="*/ 537 w 538"/>
                  <a:gd name="T13" fmla="*/ 677 h 690"/>
                  <a:gd name="T14" fmla="*/ 537 w 538"/>
                  <a:gd name="T15" fmla="*/ 490 h 690"/>
                  <a:gd name="T16" fmla="*/ 526 w 538"/>
                  <a:gd name="T17" fmla="*/ 479 h 690"/>
                  <a:gd name="T18" fmla="*/ 351 w 538"/>
                  <a:gd name="T19" fmla="*/ 479 h 690"/>
                  <a:gd name="T20" fmla="*/ 351 w 538"/>
                  <a:gd name="T21" fmla="*/ 385 h 690"/>
                  <a:gd name="T22" fmla="*/ 455 w 538"/>
                  <a:gd name="T23" fmla="*/ 385 h 690"/>
                  <a:gd name="T24" fmla="*/ 468 w 538"/>
                  <a:gd name="T25" fmla="*/ 373 h 690"/>
                  <a:gd name="T26" fmla="*/ 468 w 538"/>
                  <a:gd name="T27" fmla="*/ 116 h 690"/>
                  <a:gd name="T28" fmla="*/ 455 w 538"/>
                  <a:gd name="T29" fmla="*/ 105 h 690"/>
                  <a:gd name="T30" fmla="*/ 280 w 538"/>
                  <a:gd name="T31" fmla="*/ 105 h 690"/>
                  <a:gd name="T32" fmla="*/ 280 w 538"/>
                  <a:gd name="T33" fmla="*/ 12 h 690"/>
                  <a:gd name="T34" fmla="*/ 269 w 538"/>
                  <a:gd name="T35" fmla="*/ 0 h 690"/>
                  <a:gd name="T36" fmla="*/ 257 w 538"/>
                  <a:gd name="T37" fmla="*/ 12 h 690"/>
                  <a:gd name="T38" fmla="*/ 257 w 538"/>
                  <a:gd name="T39" fmla="*/ 105 h 690"/>
                  <a:gd name="T40" fmla="*/ 82 w 538"/>
                  <a:gd name="T41" fmla="*/ 105 h 690"/>
                  <a:gd name="T42" fmla="*/ 70 w 538"/>
                  <a:gd name="T43" fmla="*/ 116 h 690"/>
                  <a:gd name="T44" fmla="*/ 70 w 538"/>
                  <a:gd name="T45" fmla="*/ 373 h 690"/>
                  <a:gd name="T46" fmla="*/ 82 w 538"/>
                  <a:gd name="T47" fmla="*/ 385 h 690"/>
                  <a:gd name="T48" fmla="*/ 188 w 538"/>
                  <a:gd name="T49" fmla="*/ 385 h 690"/>
                  <a:gd name="T50" fmla="*/ 188 w 538"/>
                  <a:gd name="T51" fmla="*/ 479 h 690"/>
                  <a:gd name="T52" fmla="*/ 12 w 538"/>
                  <a:gd name="T53" fmla="*/ 479 h 690"/>
                  <a:gd name="T54" fmla="*/ 513 w 538"/>
                  <a:gd name="T55" fmla="*/ 665 h 690"/>
                  <a:gd name="T56" fmla="*/ 513 w 538"/>
                  <a:gd name="T57" fmla="*/ 665 h 690"/>
                  <a:gd name="T58" fmla="*/ 444 w 538"/>
                  <a:gd name="T59" fmla="*/ 665 h 690"/>
                  <a:gd name="T60" fmla="*/ 444 w 538"/>
                  <a:gd name="T61" fmla="*/ 572 h 690"/>
                  <a:gd name="T62" fmla="*/ 432 w 538"/>
                  <a:gd name="T63" fmla="*/ 560 h 690"/>
                  <a:gd name="T64" fmla="*/ 421 w 538"/>
                  <a:gd name="T65" fmla="*/ 572 h 690"/>
                  <a:gd name="T66" fmla="*/ 421 w 538"/>
                  <a:gd name="T67" fmla="*/ 665 h 690"/>
                  <a:gd name="T68" fmla="*/ 117 w 538"/>
                  <a:gd name="T69" fmla="*/ 665 h 690"/>
                  <a:gd name="T70" fmla="*/ 117 w 538"/>
                  <a:gd name="T71" fmla="*/ 572 h 690"/>
                  <a:gd name="T72" fmla="*/ 105 w 538"/>
                  <a:gd name="T73" fmla="*/ 560 h 690"/>
                  <a:gd name="T74" fmla="*/ 94 w 538"/>
                  <a:gd name="T75" fmla="*/ 572 h 690"/>
                  <a:gd name="T76" fmla="*/ 94 w 538"/>
                  <a:gd name="T77" fmla="*/ 665 h 690"/>
                  <a:gd name="T78" fmla="*/ 24 w 538"/>
                  <a:gd name="T79" fmla="*/ 665 h 690"/>
                  <a:gd name="T80" fmla="*/ 24 w 538"/>
                  <a:gd name="T81" fmla="*/ 502 h 690"/>
                  <a:gd name="T82" fmla="*/ 199 w 538"/>
                  <a:gd name="T83" fmla="*/ 502 h 690"/>
                  <a:gd name="T84" fmla="*/ 339 w 538"/>
                  <a:gd name="T85" fmla="*/ 502 h 690"/>
                  <a:gd name="T86" fmla="*/ 513 w 538"/>
                  <a:gd name="T87" fmla="*/ 502 h 690"/>
                  <a:gd name="T88" fmla="*/ 513 w 538"/>
                  <a:gd name="T89" fmla="*/ 665 h 690"/>
                  <a:gd name="T90" fmla="*/ 94 w 538"/>
                  <a:gd name="T91" fmla="*/ 129 h 690"/>
                  <a:gd name="T92" fmla="*/ 94 w 538"/>
                  <a:gd name="T93" fmla="*/ 129 h 690"/>
                  <a:gd name="T94" fmla="*/ 444 w 538"/>
                  <a:gd name="T95" fmla="*/ 129 h 690"/>
                  <a:gd name="T96" fmla="*/ 444 w 538"/>
                  <a:gd name="T97" fmla="*/ 362 h 690"/>
                  <a:gd name="T98" fmla="*/ 339 w 538"/>
                  <a:gd name="T99" fmla="*/ 362 h 690"/>
                  <a:gd name="T100" fmla="*/ 199 w 538"/>
                  <a:gd name="T101" fmla="*/ 362 h 690"/>
                  <a:gd name="T102" fmla="*/ 94 w 538"/>
                  <a:gd name="T103" fmla="*/ 362 h 690"/>
                  <a:gd name="T104" fmla="*/ 94 w 538"/>
                  <a:gd name="T105" fmla="*/ 129 h 690"/>
                  <a:gd name="T106" fmla="*/ 210 w 538"/>
                  <a:gd name="T107" fmla="*/ 385 h 690"/>
                  <a:gd name="T108" fmla="*/ 210 w 538"/>
                  <a:gd name="T109" fmla="*/ 385 h 690"/>
                  <a:gd name="T110" fmla="*/ 327 w 538"/>
                  <a:gd name="T111" fmla="*/ 385 h 690"/>
                  <a:gd name="T112" fmla="*/ 327 w 538"/>
                  <a:gd name="T113" fmla="*/ 479 h 690"/>
                  <a:gd name="T114" fmla="*/ 210 w 538"/>
                  <a:gd name="T115" fmla="*/ 479 h 690"/>
                  <a:gd name="T116" fmla="*/ 210 w 538"/>
                  <a:gd name="T117" fmla="*/ 385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38" h="690">
                    <a:moveTo>
                      <a:pt x="12" y="479"/>
                    </a:moveTo>
                    <a:lnTo>
                      <a:pt x="12" y="479"/>
                    </a:lnTo>
                    <a:cubicBezTo>
                      <a:pt x="5" y="479"/>
                      <a:pt x="0" y="484"/>
                      <a:pt x="0" y="490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84"/>
                      <a:pt x="5" y="689"/>
                      <a:pt x="12" y="689"/>
                    </a:cubicBezTo>
                    <a:cubicBezTo>
                      <a:pt x="526" y="689"/>
                      <a:pt x="526" y="689"/>
                      <a:pt x="526" y="689"/>
                    </a:cubicBezTo>
                    <a:cubicBezTo>
                      <a:pt x="532" y="689"/>
                      <a:pt x="537" y="684"/>
                      <a:pt x="537" y="677"/>
                    </a:cubicBezTo>
                    <a:cubicBezTo>
                      <a:pt x="537" y="490"/>
                      <a:pt x="537" y="490"/>
                      <a:pt x="537" y="490"/>
                    </a:cubicBezTo>
                    <a:cubicBezTo>
                      <a:pt x="537" y="484"/>
                      <a:pt x="532" y="479"/>
                      <a:pt x="526" y="479"/>
                    </a:cubicBezTo>
                    <a:cubicBezTo>
                      <a:pt x="351" y="479"/>
                      <a:pt x="351" y="479"/>
                      <a:pt x="351" y="479"/>
                    </a:cubicBezTo>
                    <a:cubicBezTo>
                      <a:pt x="351" y="385"/>
                      <a:pt x="351" y="385"/>
                      <a:pt x="351" y="385"/>
                    </a:cubicBezTo>
                    <a:cubicBezTo>
                      <a:pt x="455" y="385"/>
                      <a:pt x="455" y="385"/>
                      <a:pt x="455" y="385"/>
                    </a:cubicBezTo>
                    <a:cubicBezTo>
                      <a:pt x="462" y="385"/>
                      <a:pt x="468" y="380"/>
                      <a:pt x="468" y="373"/>
                    </a:cubicBezTo>
                    <a:cubicBezTo>
                      <a:pt x="468" y="116"/>
                      <a:pt x="468" y="116"/>
                      <a:pt x="468" y="116"/>
                    </a:cubicBezTo>
                    <a:cubicBezTo>
                      <a:pt x="468" y="110"/>
                      <a:pt x="462" y="105"/>
                      <a:pt x="455" y="105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0" y="12"/>
                      <a:pt x="280" y="12"/>
                      <a:pt x="280" y="12"/>
                    </a:cubicBezTo>
                    <a:cubicBezTo>
                      <a:pt x="280" y="5"/>
                      <a:pt x="275" y="0"/>
                      <a:pt x="269" y="0"/>
                    </a:cubicBezTo>
                    <a:cubicBezTo>
                      <a:pt x="263" y="0"/>
                      <a:pt x="257" y="5"/>
                      <a:pt x="257" y="12"/>
                    </a:cubicBezTo>
                    <a:cubicBezTo>
                      <a:pt x="257" y="105"/>
                      <a:pt x="257" y="105"/>
                      <a:pt x="257" y="105"/>
                    </a:cubicBezTo>
                    <a:cubicBezTo>
                      <a:pt x="82" y="105"/>
                      <a:pt x="82" y="105"/>
                      <a:pt x="82" y="105"/>
                    </a:cubicBezTo>
                    <a:cubicBezTo>
                      <a:pt x="75" y="105"/>
                      <a:pt x="70" y="110"/>
                      <a:pt x="70" y="116"/>
                    </a:cubicBezTo>
                    <a:cubicBezTo>
                      <a:pt x="70" y="373"/>
                      <a:pt x="70" y="373"/>
                      <a:pt x="70" y="373"/>
                    </a:cubicBezTo>
                    <a:cubicBezTo>
                      <a:pt x="70" y="380"/>
                      <a:pt x="75" y="385"/>
                      <a:pt x="82" y="385"/>
                    </a:cubicBezTo>
                    <a:cubicBezTo>
                      <a:pt x="188" y="385"/>
                      <a:pt x="188" y="385"/>
                      <a:pt x="188" y="385"/>
                    </a:cubicBezTo>
                    <a:cubicBezTo>
                      <a:pt x="188" y="479"/>
                      <a:pt x="188" y="479"/>
                      <a:pt x="188" y="479"/>
                    </a:cubicBezTo>
                    <a:lnTo>
                      <a:pt x="12" y="479"/>
                    </a:lnTo>
                    <a:close/>
                    <a:moveTo>
                      <a:pt x="513" y="665"/>
                    </a:moveTo>
                    <a:lnTo>
                      <a:pt x="513" y="665"/>
                    </a:lnTo>
                    <a:cubicBezTo>
                      <a:pt x="444" y="665"/>
                      <a:pt x="444" y="665"/>
                      <a:pt x="444" y="665"/>
                    </a:cubicBezTo>
                    <a:cubicBezTo>
                      <a:pt x="444" y="572"/>
                      <a:pt x="444" y="572"/>
                      <a:pt x="444" y="572"/>
                    </a:cubicBezTo>
                    <a:cubicBezTo>
                      <a:pt x="444" y="565"/>
                      <a:pt x="438" y="560"/>
                      <a:pt x="432" y="560"/>
                    </a:cubicBezTo>
                    <a:cubicBezTo>
                      <a:pt x="426" y="560"/>
                      <a:pt x="421" y="565"/>
                      <a:pt x="421" y="572"/>
                    </a:cubicBezTo>
                    <a:cubicBezTo>
                      <a:pt x="421" y="665"/>
                      <a:pt x="421" y="665"/>
                      <a:pt x="421" y="665"/>
                    </a:cubicBezTo>
                    <a:cubicBezTo>
                      <a:pt x="117" y="665"/>
                      <a:pt x="117" y="665"/>
                      <a:pt x="117" y="665"/>
                    </a:cubicBezTo>
                    <a:cubicBezTo>
                      <a:pt x="117" y="572"/>
                      <a:pt x="117" y="572"/>
                      <a:pt x="117" y="572"/>
                    </a:cubicBezTo>
                    <a:cubicBezTo>
                      <a:pt x="117" y="565"/>
                      <a:pt x="112" y="560"/>
                      <a:pt x="105" y="560"/>
                    </a:cubicBezTo>
                    <a:cubicBezTo>
                      <a:pt x="99" y="560"/>
                      <a:pt x="94" y="565"/>
                      <a:pt x="94" y="572"/>
                    </a:cubicBezTo>
                    <a:cubicBezTo>
                      <a:pt x="94" y="665"/>
                      <a:pt x="94" y="665"/>
                      <a:pt x="94" y="665"/>
                    </a:cubicBezTo>
                    <a:cubicBezTo>
                      <a:pt x="24" y="665"/>
                      <a:pt x="24" y="665"/>
                      <a:pt x="24" y="665"/>
                    </a:cubicBezTo>
                    <a:cubicBezTo>
                      <a:pt x="24" y="502"/>
                      <a:pt x="24" y="502"/>
                      <a:pt x="24" y="502"/>
                    </a:cubicBezTo>
                    <a:cubicBezTo>
                      <a:pt x="199" y="502"/>
                      <a:pt x="199" y="502"/>
                      <a:pt x="199" y="502"/>
                    </a:cubicBezTo>
                    <a:cubicBezTo>
                      <a:pt x="339" y="502"/>
                      <a:pt x="339" y="502"/>
                      <a:pt x="339" y="502"/>
                    </a:cubicBezTo>
                    <a:cubicBezTo>
                      <a:pt x="513" y="502"/>
                      <a:pt x="513" y="502"/>
                      <a:pt x="513" y="502"/>
                    </a:cubicBezTo>
                    <a:lnTo>
                      <a:pt x="513" y="665"/>
                    </a:lnTo>
                    <a:close/>
                    <a:moveTo>
                      <a:pt x="94" y="129"/>
                    </a:moveTo>
                    <a:lnTo>
                      <a:pt x="94" y="129"/>
                    </a:lnTo>
                    <a:cubicBezTo>
                      <a:pt x="444" y="129"/>
                      <a:pt x="444" y="129"/>
                      <a:pt x="444" y="129"/>
                    </a:cubicBezTo>
                    <a:cubicBezTo>
                      <a:pt x="444" y="362"/>
                      <a:pt x="444" y="362"/>
                      <a:pt x="444" y="362"/>
                    </a:cubicBezTo>
                    <a:cubicBezTo>
                      <a:pt x="339" y="362"/>
                      <a:pt x="339" y="362"/>
                      <a:pt x="339" y="362"/>
                    </a:cubicBezTo>
                    <a:cubicBezTo>
                      <a:pt x="199" y="362"/>
                      <a:pt x="199" y="362"/>
                      <a:pt x="199" y="362"/>
                    </a:cubicBezTo>
                    <a:cubicBezTo>
                      <a:pt x="94" y="362"/>
                      <a:pt x="94" y="362"/>
                      <a:pt x="94" y="362"/>
                    </a:cubicBezTo>
                    <a:lnTo>
                      <a:pt x="94" y="129"/>
                    </a:lnTo>
                    <a:close/>
                    <a:moveTo>
                      <a:pt x="210" y="385"/>
                    </a:moveTo>
                    <a:lnTo>
                      <a:pt x="210" y="385"/>
                    </a:lnTo>
                    <a:cubicBezTo>
                      <a:pt x="327" y="385"/>
                      <a:pt x="327" y="385"/>
                      <a:pt x="327" y="385"/>
                    </a:cubicBezTo>
                    <a:cubicBezTo>
                      <a:pt x="327" y="479"/>
                      <a:pt x="327" y="479"/>
                      <a:pt x="327" y="479"/>
                    </a:cubicBezTo>
                    <a:cubicBezTo>
                      <a:pt x="210" y="479"/>
                      <a:pt x="210" y="479"/>
                      <a:pt x="210" y="479"/>
                    </a:cubicBezTo>
                    <a:lnTo>
                      <a:pt x="210" y="38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95" name="Freeform 70"/>
              <p:cNvSpPr>
                <a:spLocks noChangeArrowheads="1"/>
              </p:cNvSpPr>
              <p:nvPr/>
            </p:nvSpPr>
            <p:spPr bwMode="auto">
              <a:xfrm>
                <a:off x="8431130" y="2916323"/>
                <a:ext cx="25938" cy="25938"/>
              </a:xfrm>
              <a:custGeom>
                <a:avLst/>
                <a:gdLst>
                  <a:gd name="T0" fmla="*/ 30 w 60"/>
                  <a:gd name="T1" fmla="*/ 59 h 60"/>
                  <a:gd name="T2" fmla="*/ 30 w 60"/>
                  <a:gd name="T3" fmla="*/ 59 h 60"/>
                  <a:gd name="T4" fmla="*/ 59 w 60"/>
                  <a:gd name="T5" fmla="*/ 29 h 60"/>
                  <a:gd name="T6" fmla="*/ 30 w 60"/>
                  <a:gd name="T7" fmla="*/ 0 h 60"/>
                  <a:gd name="T8" fmla="*/ 0 w 60"/>
                  <a:gd name="T9" fmla="*/ 29 h 60"/>
                  <a:gd name="T10" fmla="*/ 30 w 60"/>
                  <a:gd name="T11" fmla="*/ 5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60">
                    <a:moveTo>
                      <a:pt x="30" y="59"/>
                    </a:moveTo>
                    <a:lnTo>
                      <a:pt x="30" y="59"/>
                    </a:lnTo>
                    <a:cubicBezTo>
                      <a:pt x="46" y="59"/>
                      <a:pt x="59" y="46"/>
                      <a:pt x="59" y="29"/>
                    </a:cubicBezTo>
                    <a:cubicBezTo>
                      <a:pt x="59" y="14"/>
                      <a:pt x="46" y="0"/>
                      <a:pt x="30" y="0"/>
                    </a:cubicBezTo>
                    <a:cubicBezTo>
                      <a:pt x="13" y="0"/>
                      <a:pt x="0" y="14"/>
                      <a:pt x="0" y="29"/>
                    </a:cubicBezTo>
                    <a:cubicBezTo>
                      <a:pt x="0" y="46"/>
                      <a:pt x="13" y="59"/>
                      <a:pt x="30" y="5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96" name="Freeform 71"/>
              <p:cNvSpPr>
                <a:spLocks noChangeArrowheads="1"/>
              </p:cNvSpPr>
              <p:nvPr/>
            </p:nvSpPr>
            <p:spPr bwMode="auto">
              <a:xfrm>
                <a:off x="8492268" y="2916323"/>
                <a:ext cx="24085" cy="25938"/>
              </a:xfrm>
              <a:custGeom>
                <a:avLst/>
                <a:gdLst>
                  <a:gd name="T0" fmla="*/ 29 w 59"/>
                  <a:gd name="T1" fmla="*/ 59 h 60"/>
                  <a:gd name="T2" fmla="*/ 29 w 59"/>
                  <a:gd name="T3" fmla="*/ 59 h 60"/>
                  <a:gd name="T4" fmla="*/ 58 w 59"/>
                  <a:gd name="T5" fmla="*/ 29 h 60"/>
                  <a:gd name="T6" fmla="*/ 29 w 59"/>
                  <a:gd name="T7" fmla="*/ 0 h 60"/>
                  <a:gd name="T8" fmla="*/ 0 w 59"/>
                  <a:gd name="T9" fmla="*/ 29 h 60"/>
                  <a:gd name="T10" fmla="*/ 29 w 59"/>
                  <a:gd name="T11" fmla="*/ 5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60">
                    <a:moveTo>
                      <a:pt x="29" y="59"/>
                    </a:moveTo>
                    <a:lnTo>
                      <a:pt x="29" y="59"/>
                    </a:lnTo>
                    <a:cubicBezTo>
                      <a:pt x="44" y="59"/>
                      <a:pt x="58" y="46"/>
                      <a:pt x="58" y="29"/>
                    </a:cubicBezTo>
                    <a:cubicBezTo>
                      <a:pt x="58" y="14"/>
                      <a:pt x="44" y="0"/>
                      <a:pt x="29" y="0"/>
                    </a:cubicBezTo>
                    <a:cubicBezTo>
                      <a:pt x="12" y="0"/>
                      <a:pt x="0" y="14"/>
                      <a:pt x="0" y="29"/>
                    </a:cubicBezTo>
                    <a:cubicBezTo>
                      <a:pt x="0" y="46"/>
                      <a:pt x="12" y="59"/>
                      <a:pt x="29" y="5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97" name="Freeform 72"/>
              <p:cNvSpPr>
                <a:spLocks noChangeArrowheads="1"/>
              </p:cNvSpPr>
              <p:nvPr/>
            </p:nvSpPr>
            <p:spPr bwMode="auto">
              <a:xfrm>
                <a:off x="8418161" y="2951524"/>
                <a:ext cx="107455" cy="38907"/>
              </a:xfrm>
              <a:custGeom>
                <a:avLst/>
                <a:gdLst>
                  <a:gd name="T0" fmla="*/ 256 w 257"/>
                  <a:gd name="T1" fmla="*/ 82 h 94"/>
                  <a:gd name="T2" fmla="*/ 256 w 257"/>
                  <a:gd name="T3" fmla="*/ 82 h 94"/>
                  <a:gd name="T4" fmla="*/ 256 w 257"/>
                  <a:gd name="T5" fmla="*/ 12 h 94"/>
                  <a:gd name="T6" fmla="*/ 244 w 257"/>
                  <a:gd name="T7" fmla="*/ 0 h 94"/>
                  <a:gd name="T8" fmla="*/ 11 w 257"/>
                  <a:gd name="T9" fmla="*/ 0 h 94"/>
                  <a:gd name="T10" fmla="*/ 0 w 257"/>
                  <a:gd name="T11" fmla="*/ 12 h 94"/>
                  <a:gd name="T12" fmla="*/ 0 w 257"/>
                  <a:gd name="T13" fmla="*/ 82 h 94"/>
                  <a:gd name="T14" fmla="*/ 11 w 257"/>
                  <a:gd name="T15" fmla="*/ 93 h 94"/>
                  <a:gd name="T16" fmla="*/ 244 w 257"/>
                  <a:gd name="T17" fmla="*/ 93 h 94"/>
                  <a:gd name="T18" fmla="*/ 256 w 257"/>
                  <a:gd name="T19" fmla="*/ 82 h 94"/>
                  <a:gd name="T20" fmla="*/ 233 w 257"/>
                  <a:gd name="T21" fmla="*/ 70 h 94"/>
                  <a:gd name="T22" fmla="*/ 233 w 257"/>
                  <a:gd name="T23" fmla="*/ 70 h 94"/>
                  <a:gd name="T24" fmla="*/ 23 w 257"/>
                  <a:gd name="T25" fmla="*/ 70 h 94"/>
                  <a:gd name="T26" fmla="*/ 23 w 257"/>
                  <a:gd name="T27" fmla="*/ 23 h 94"/>
                  <a:gd name="T28" fmla="*/ 233 w 257"/>
                  <a:gd name="T29" fmla="*/ 23 h 94"/>
                  <a:gd name="T30" fmla="*/ 233 w 257"/>
                  <a:gd name="T31" fmla="*/ 7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7" h="94">
                    <a:moveTo>
                      <a:pt x="256" y="82"/>
                    </a:moveTo>
                    <a:lnTo>
                      <a:pt x="256" y="82"/>
                    </a:lnTo>
                    <a:cubicBezTo>
                      <a:pt x="256" y="12"/>
                      <a:pt x="256" y="12"/>
                      <a:pt x="256" y="12"/>
                    </a:cubicBezTo>
                    <a:cubicBezTo>
                      <a:pt x="256" y="6"/>
                      <a:pt x="251" y="0"/>
                      <a:pt x="244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8"/>
                      <a:pt x="5" y="93"/>
                      <a:pt x="11" y="93"/>
                    </a:cubicBezTo>
                    <a:cubicBezTo>
                      <a:pt x="244" y="93"/>
                      <a:pt x="244" y="93"/>
                      <a:pt x="244" y="93"/>
                    </a:cubicBezTo>
                    <a:cubicBezTo>
                      <a:pt x="251" y="93"/>
                      <a:pt x="256" y="88"/>
                      <a:pt x="256" y="82"/>
                    </a:cubicBezTo>
                    <a:close/>
                    <a:moveTo>
                      <a:pt x="233" y="70"/>
                    </a:moveTo>
                    <a:lnTo>
                      <a:pt x="233" y="70"/>
                    </a:lnTo>
                    <a:cubicBezTo>
                      <a:pt x="23" y="70"/>
                      <a:pt x="23" y="70"/>
                      <a:pt x="23" y="70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3" y="23"/>
                      <a:pt x="233" y="23"/>
                      <a:pt x="233" y="23"/>
                    </a:cubicBezTo>
                    <a:lnTo>
                      <a:pt x="233" y="7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881" name="Group 1880"/>
          <p:cNvGrpSpPr/>
          <p:nvPr/>
        </p:nvGrpSpPr>
        <p:grpSpPr>
          <a:xfrm>
            <a:off x="4791075" y="2779713"/>
            <a:ext cx="430213" cy="428625"/>
            <a:chOff x="4791075" y="2779713"/>
            <a:chExt cx="430213" cy="428625"/>
          </a:xfrm>
        </p:grpSpPr>
        <p:sp>
          <p:nvSpPr>
            <p:cNvPr id="18448" name="Freeform 1881"/>
            <p:cNvSpPr>
              <a:spLocks noChangeArrowheads="1"/>
            </p:cNvSpPr>
            <p:nvPr/>
          </p:nvSpPr>
          <p:spPr bwMode="auto">
            <a:xfrm>
              <a:off x="4791075" y="2779713"/>
              <a:ext cx="430213" cy="428625"/>
            </a:xfrm>
            <a:custGeom>
              <a:avLst/>
              <a:gdLst>
                <a:gd name="T0" fmla="*/ 429402 w 1024"/>
                <a:gd name="T1" fmla="*/ 214701 h 1025"/>
                <a:gd name="T2" fmla="*/ 429402 w 1024"/>
                <a:gd name="T3" fmla="*/ 214701 h 1025"/>
                <a:gd name="T4" fmla="*/ 214911 w 1024"/>
                <a:gd name="T5" fmla="*/ 429402 h 1025"/>
                <a:gd name="T6" fmla="*/ 0 w 1024"/>
                <a:gd name="T7" fmla="*/ 214701 h 1025"/>
                <a:gd name="T8" fmla="*/ 214911 w 1024"/>
                <a:gd name="T9" fmla="*/ 0 h 1025"/>
                <a:gd name="T10" fmla="*/ 429402 w 1024"/>
                <a:gd name="T11" fmla="*/ 214701 h 10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5">
                  <a:moveTo>
                    <a:pt x="1023" y="512"/>
                  </a:moveTo>
                  <a:lnTo>
                    <a:pt x="1023" y="512"/>
                  </a:lnTo>
                  <a:cubicBezTo>
                    <a:pt x="1023" y="795"/>
                    <a:pt x="794" y="1024"/>
                    <a:pt x="512" y="1024"/>
                  </a:cubicBezTo>
                  <a:cubicBezTo>
                    <a:pt x="230" y="1024"/>
                    <a:pt x="0" y="795"/>
                    <a:pt x="0" y="512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2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5" name="Freeform 73"/>
            <p:cNvSpPr>
              <a:spLocks noChangeArrowheads="1"/>
            </p:cNvSpPr>
            <p:nvPr/>
          </p:nvSpPr>
          <p:spPr bwMode="auto">
            <a:xfrm>
              <a:off x="4872038" y="2852738"/>
              <a:ext cx="268287" cy="280987"/>
            </a:xfrm>
            <a:custGeom>
              <a:avLst/>
              <a:gdLst>
                <a:gd name="T0" fmla="*/ 841 w 639"/>
                <a:gd name="T1" fmla="*/ 273463 h 667"/>
                <a:gd name="T2" fmla="*/ 841 w 639"/>
                <a:gd name="T3" fmla="*/ 273463 h 667"/>
                <a:gd name="T4" fmla="*/ 3784 w 639"/>
                <a:gd name="T5" fmla="*/ 279335 h 667"/>
                <a:gd name="T6" fmla="*/ 5886 w 639"/>
                <a:gd name="T7" fmla="*/ 279335 h 667"/>
                <a:gd name="T8" fmla="*/ 10090 w 639"/>
                <a:gd name="T9" fmla="*/ 276399 h 667"/>
                <a:gd name="T10" fmla="*/ 95432 w 639"/>
                <a:gd name="T11" fmla="*/ 241167 h 667"/>
                <a:gd name="T12" fmla="*/ 99636 w 639"/>
                <a:gd name="T13" fmla="*/ 238651 h 667"/>
                <a:gd name="T14" fmla="*/ 112248 w 639"/>
                <a:gd name="T15" fmla="*/ 214324 h 667"/>
                <a:gd name="T16" fmla="*/ 134109 w 639"/>
                <a:gd name="T17" fmla="*/ 215583 h 667"/>
                <a:gd name="T18" fmla="*/ 156390 w 639"/>
                <a:gd name="T19" fmla="*/ 214324 h 667"/>
                <a:gd name="T20" fmla="*/ 168162 w 639"/>
                <a:gd name="T21" fmla="*/ 238651 h 667"/>
                <a:gd name="T22" fmla="*/ 172366 w 639"/>
                <a:gd name="T23" fmla="*/ 241167 h 667"/>
                <a:gd name="T24" fmla="*/ 257708 w 639"/>
                <a:gd name="T25" fmla="*/ 276399 h 667"/>
                <a:gd name="T26" fmla="*/ 262752 w 639"/>
                <a:gd name="T27" fmla="*/ 279335 h 667"/>
                <a:gd name="T28" fmla="*/ 264014 w 639"/>
                <a:gd name="T29" fmla="*/ 279335 h 667"/>
                <a:gd name="T30" fmla="*/ 267377 w 639"/>
                <a:gd name="T31" fmla="*/ 273463 h 667"/>
                <a:gd name="T32" fmla="*/ 175729 w 639"/>
                <a:gd name="T33" fmla="*/ 231521 h 667"/>
                <a:gd name="T34" fmla="*/ 166480 w 639"/>
                <a:gd name="T35" fmla="*/ 212647 h 667"/>
                <a:gd name="T36" fmla="*/ 241312 w 639"/>
                <a:gd name="T37" fmla="*/ 161897 h 667"/>
                <a:gd name="T38" fmla="*/ 241312 w 639"/>
                <a:gd name="T39" fmla="*/ 157283 h 667"/>
                <a:gd name="T40" fmla="*/ 215667 w 639"/>
                <a:gd name="T41" fmla="*/ 107372 h 667"/>
                <a:gd name="T42" fmla="*/ 215247 w 639"/>
                <a:gd name="T43" fmla="*/ 104016 h 667"/>
                <a:gd name="T44" fmla="*/ 206839 w 639"/>
                <a:gd name="T45" fmla="*/ 75076 h 667"/>
                <a:gd name="T46" fmla="*/ 211463 w 639"/>
                <a:gd name="T47" fmla="*/ 75076 h 667"/>
                <a:gd name="T48" fmla="*/ 216088 w 639"/>
                <a:gd name="T49" fmla="*/ 70463 h 667"/>
                <a:gd name="T50" fmla="*/ 216088 w 639"/>
                <a:gd name="T51" fmla="*/ 31037 h 667"/>
                <a:gd name="T52" fmla="*/ 211463 w 639"/>
                <a:gd name="T53" fmla="*/ 26424 h 667"/>
                <a:gd name="T54" fmla="*/ 136211 w 639"/>
                <a:gd name="T55" fmla="*/ 2097 h 667"/>
                <a:gd name="T56" fmla="*/ 129064 w 639"/>
                <a:gd name="T57" fmla="*/ 2097 h 667"/>
                <a:gd name="T58" fmla="*/ 54232 w 639"/>
                <a:gd name="T59" fmla="*/ 26424 h 667"/>
                <a:gd name="T60" fmla="*/ 49608 w 639"/>
                <a:gd name="T61" fmla="*/ 31037 h 667"/>
                <a:gd name="T62" fmla="*/ 49608 w 639"/>
                <a:gd name="T63" fmla="*/ 70463 h 667"/>
                <a:gd name="T64" fmla="*/ 54232 w 639"/>
                <a:gd name="T65" fmla="*/ 75076 h 667"/>
                <a:gd name="T66" fmla="*/ 61379 w 639"/>
                <a:gd name="T67" fmla="*/ 75076 h 667"/>
                <a:gd name="T68" fmla="*/ 52971 w 639"/>
                <a:gd name="T69" fmla="*/ 104016 h 667"/>
                <a:gd name="T70" fmla="*/ 52130 w 639"/>
                <a:gd name="T71" fmla="*/ 107372 h 667"/>
                <a:gd name="T72" fmla="*/ 27326 w 639"/>
                <a:gd name="T73" fmla="*/ 157283 h 667"/>
                <a:gd name="T74" fmla="*/ 26906 w 639"/>
                <a:gd name="T75" fmla="*/ 161477 h 667"/>
                <a:gd name="T76" fmla="*/ 102158 w 639"/>
                <a:gd name="T77" fmla="*/ 212647 h 667"/>
                <a:gd name="T78" fmla="*/ 92489 w 639"/>
                <a:gd name="T79" fmla="*/ 231521 h 667"/>
                <a:gd name="T80" fmla="*/ 841 w 639"/>
                <a:gd name="T81" fmla="*/ 273463 h 667"/>
                <a:gd name="T82" fmla="*/ 59277 w 639"/>
                <a:gd name="T83" fmla="*/ 36070 h 667"/>
                <a:gd name="T84" fmla="*/ 59277 w 639"/>
                <a:gd name="T85" fmla="*/ 36070 h 667"/>
                <a:gd name="T86" fmla="*/ 132427 w 639"/>
                <a:gd name="T87" fmla="*/ 11744 h 667"/>
                <a:gd name="T88" fmla="*/ 205998 w 639"/>
                <a:gd name="T89" fmla="*/ 36070 h 667"/>
                <a:gd name="T90" fmla="*/ 205998 w 639"/>
                <a:gd name="T91" fmla="*/ 65430 h 667"/>
                <a:gd name="T92" fmla="*/ 195908 w 639"/>
                <a:gd name="T93" fmla="*/ 65430 h 667"/>
                <a:gd name="T94" fmla="*/ 72309 w 639"/>
                <a:gd name="T95" fmla="*/ 65430 h 667"/>
                <a:gd name="T96" fmla="*/ 59277 w 639"/>
                <a:gd name="T97" fmla="*/ 65430 h 667"/>
                <a:gd name="T98" fmla="*/ 59277 w 639"/>
                <a:gd name="T99" fmla="*/ 36070 h 667"/>
                <a:gd name="T100" fmla="*/ 36575 w 639"/>
                <a:gd name="T101" fmla="*/ 159800 h 667"/>
                <a:gd name="T102" fmla="*/ 36575 w 639"/>
                <a:gd name="T103" fmla="*/ 159800 h 667"/>
                <a:gd name="T104" fmla="*/ 61799 w 639"/>
                <a:gd name="T105" fmla="*/ 109469 h 667"/>
                <a:gd name="T106" fmla="*/ 62640 w 639"/>
                <a:gd name="T107" fmla="*/ 106114 h 667"/>
                <a:gd name="T108" fmla="*/ 72309 w 639"/>
                <a:gd name="T109" fmla="*/ 75076 h 667"/>
                <a:gd name="T110" fmla="*/ 195488 w 639"/>
                <a:gd name="T111" fmla="*/ 75076 h 667"/>
                <a:gd name="T112" fmla="*/ 205577 w 639"/>
                <a:gd name="T113" fmla="*/ 106114 h 667"/>
                <a:gd name="T114" fmla="*/ 206418 w 639"/>
                <a:gd name="T115" fmla="*/ 109469 h 667"/>
                <a:gd name="T116" fmla="*/ 231222 w 639"/>
                <a:gd name="T117" fmla="*/ 159800 h 667"/>
                <a:gd name="T118" fmla="*/ 134109 w 639"/>
                <a:gd name="T119" fmla="*/ 205516 h 667"/>
                <a:gd name="T120" fmla="*/ 36575 w 639"/>
                <a:gd name="T121" fmla="*/ 159800 h 66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39" h="667">
                  <a:moveTo>
                    <a:pt x="2" y="652"/>
                  </a:moveTo>
                  <a:lnTo>
                    <a:pt x="2" y="652"/>
                  </a:lnTo>
                  <a:cubicBezTo>
                    <a:pt x="0" y="658"/>
                    <a:pt x="3" y="664"/>
                    <a:pt x="9" y="666"/>
                  </a:cubicBezTo>
                  <a:cubicBezTo>
                    <a:pt x="10" y="666"/>
                    <a:pt x="12" y="666"/>
                    <a:pt x="14" y="666"/>
                  </a:cubicBezTo>
                  <a:cubicBezTo>
                    <a:pt x="18" y="666"/>
                    <a:pt x="23" y="663"/>
                    <a:pt x="24" y="659"/>
                  </a:cubicBezTo>
                  <a:cubicBezTo>
                    <a:pt x="52" y="575"/>
                    <a:pt x="145" y="575"/>
                    <a:pt x="227" y="575"/>
                  </a:cubicBezTo>
                  <a:cubicBezTo>
                    <a:pt x="232" y="575"/>
                    <a:pt x="235" y="573"/>
                    <a:pt x="237" y="569"/>
                  </a:cubicBezTo>
                  <a:cubicBezTo>
                    <a:pt x="267" y="511"/>
                    <a:pt x="267" y="511"/>
                    <a:pt x="267" y="511"/>
                  </a:cubicBezTo>
                  <a:cubicBezTo>
                    <a:pt x="283" y="513"/>
                    <a:pt x="300" y="514"/>
                    <a:pt x="319" y="514"/>
                  </a:cubicBezTo>
                  <a:cubicBezTo>
                    <a:pt x="337" y="514"/>
                    <a:pt x="355" y="513"/>
                    <a:pt x="372" y="511"/>
                  </a:cubicBezTo>
                  <a:cubicBezTo>
                    <a:pt x="400" y="569"/>
                    <a:pt x="400" y="569"/>
                    <a:pt x="400" y="569"/>
                  </a:cubicBezTo>
                  <a:cubicBezTo>
                    <a:pt x="402" y="573"/>
                    <a:pt x="406" y="575"/>
                    <a:pt x="410" y="575"/>
                  </a:cubicBezTo>
                  <a:cubicBezTo>
                    <a:pt x="492" y="575"/>
                    <a:pt x="586" y="575"/>
                    <a:pt x="613" y="659"/>
                  </a:cubicBezTo>
                  <a:cubicBezTo>
                    <a:pt x="615" y="663"/>
                    <a:pt x="619" y="666"/>
                    <a:pt x="625" y="666"/>
                  </a:cubicBezTo>
                  <a:cubicBezTo>
                    <a:pt x="626" y="666"/>
                    <a:pt x="627" y="666"/>
                    <a:pt x="628" y="666"/>
                  </a:cubicBezTo>
                  <a:cubicBezTo>
                    <a:pt x="634" y="664"/>
                    <a:pt x="638" y="658"/>
                    <a:pt x="636" y="652"/>
                  </a:cubicBezTo>
                  <a:cubicBezTo>
                    <a:pt x="604" y="555"/>
                    <a:pt x="502" y="552"/>
                    <a:pt x="418" y="552"/>
                  </a:cubicBezTo>
                  <a:cubicBezTo>
                    <a:pt x="396" y="507"/>
                    <a:pt x="396" y="507"/>
                    <a:pt x="396" y="507"/>
                  </a:cubicBezTo>
                  <a:cubicBezTo>
                    <a:pt x="514" y="484"/>
                    <a:pt x="561" y="411"/>
                    <a:pt x="574" y="386"/>
                  </a:cubicBezTo>
                  <a:cubicBezTo>
                    <a:pt x="576" y="382"/>
                    <a:pt x="576" y="378"/>
                    <a:pt x="574" y="375"/>
                  </a:cubicBezTo>
                  <a:cubicBezTo>
                    <a:pt x="559" y="350"/>
                    <a:pt x="520" y="282"/>
                    <a:pt x="513" y="256"/>
                  </a:cubicBezTo>
                  <a:cubicBezTo>
                    <a:pt x="512" y="248"/>
                    <a:pt x="512" y="248"/>
                    <a:pt x="512" y="248"/>
                  </a:cubicBezTo>
                  <a:cubicBezTo>
                    <a:pt x="505" y="219"/>
                    <a:pt x="499" y="196"/>
                    <a:pt x="492" y="179"/>
                  </a:cubicBezTo>
                  <a:cubicBezTo>
                    <a:pt x="503" y="179"/>
                    <a:pt x="503" y="179"/>
                    <a:pt x="503" y="179"/>
                  </a:cubicBezTo>
                  <a:cubicBezTo>
                    <a:pt x="509" y="179"/>
                    <a:pt x="514" y="174"/>
                    <a:pt x="514" y="168"/>
                  </a:cubicBezTo>
                  <a:cubicBezTo>
                    <a:pt x="514" y="74"/>
                    <a:pt x="514" y="74"/>
                    <a:pt x="514" y="74"/>
                  </a:cubicBezTo>
                  <a:cubicBezTo>
                    <a:pt x="514" y="68"/>
                    <a:pt x="509" y="63"/>
                    <a:pt x="503" y="63"/>
                  </a:cubicBezTo>
                  <a:cubicBezTo>
                    <a:pt x="455" y="63"/>
                    <a:pt x="349" y="31"/>
                    <a:pt x="324" y="5"/>
                  </a:cubicBezTo>
                  <a:cubicBezTo>
                    <a:pt x="320" y="0"/>
                    <a:pt x="311" y="0"/>
                    <a:pt x="307" y="5"/>
                  </a:cubicBezTo>
                  <a:cubicBezTo>
                    <a:pt x="282" y="31"/>
                    <a:pt x="153" y="63"/>
                    <a:pt x="129" y="63"/>
                  </a:cubicBezTo>
                  <a:cubicBezTo>
                    <a:pt x="123" y="63"/>
                    <a:pt x="118" y="68"/>
                    <a:pt x="118" y="74"/>
                  </a:cubicBezTo>
                  <a:cubicBezTo>
                    <a:pt x="118" y="168"/>
                    <a:pt x="118" y="168"/>
                    <a:pt x="118" y="168"/>
                  </a:cubicBezTo>
                  <a:cubicBezTo>
                    <a:pt x="118" y="174"/>
                    <a:pt x="123" y="179"/>
                    <a:pt x="129" y="179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38" y="196"/>
                    <a:pt x="133" y="219"/>
                    <a:pt x="126" y="248"/>
                  </a:cubicBezTo>
                  <a:cubicBezTo>
                    <a:pt x="124" y="256"/>
                    <a:pt x="124" y="256"/>
                    <a:pt x="124" y="256"/>
                  </a:cubicBezTo>
                  <a:cubicBezTo>
                    <a:pt x="118" y="282"/>
                    <a:pt x="79" y="350"/>
                    <a:pt x="65" y="375"/>
                  </a:cubicBezTo>
                  <a:cubicBezTo>
                    <a:pt x="62" y="378"/>
                    <a:pt x="62" y="382"/>
                    <a:pt x="64" y="385"/>
                  </a:cubicBezTo>
                  <a:cubicBezTo>
                    <a:pt x="77" y="411"/>
                    <a:pt x="123" y="484"/>
                    <a:pt x="243" y="507"/>
                  </a:cubicBezTo>
                  <a:cubicBezTo>
                    <a:pt x="220" y="552"/>
                    <a:pt x="220" y="552"/>
                    <a:pt x="220" y="552"/>
                  </a:cubicBezTo>
                  <a:cubicBezTo>
                    <a:pt x="136" y="552"/>
                    <a:pt x="34" y="555"/>
                    <a:pt x="2" y="652"/>
                  </a:cubicBezTo>
                  <a:close/>
                  <a:moveTo>
                    <a:pt x="141" y="86"/>
                  </a:moveTo>
                  <a:lnTo>
                    <a:pt x="141" y="86"/>
                  </a:lnTo>
                  <a:cubicBezTo>
                    <a:pt x="179" y="80"/>
                    <a:pt x="277" y="56"/>
                    <a:pt x="315" y="28"/>
                  </a:cubicBezTo>
                  <a:cubicBezTo>
                    <a:pt x="352" y="56"/>
                    <a:pt x="440" y="82"/>
                    <a:pt x="490" y="86"/>
                  </a:cubicBezTo>
                  <a:cubicBezTo>
                    <a:pt x="490" y="156"/>
                    <a:pt x="490" y="156"/>
                    <a:pt x="490" y="156"/>
                  </a:cubicBezTo>
                  <a:cubicBezTo>
                    <a:pt x="466" y="156"/>
                    <a:pt x="466" y="156"/>
                    <a:pt x="466" y="156"/>
                  </a:cubicBezTo>
                  <a:cubicBezTo>
                    <a:pt x="172" y="156"/>
                    <a:pt x="172" y="156"/>
                    <a:pt x="172" y="156"/>
                  </a:cubicBezTo>
                  <a:cubicBezTo>
                    <a:pt x="141" y="156"/>
                    <a:pt x="141" y="156"/>
                    <a:pt x="141" y="156"/>
                  </a:cubicBezTo>
                  <a:lnTo>
                    <a:pt x="141" y="86"/>
                  </a:lnTo>
                  <a:close/>
                  <a:moveTo>
                    <a:pt x="87" y="381"/>
                  </a:moveTo>
                  <a:lnTo>
                    <a:pt x="87" y="381"/>
                  </a:lnTo>
                  <a:cubicBezTo>
                    <a:pt x="100" y="360"/>
                    <a:pt x="140" y="292"/>
                    <a:pt x="147" y="261"/>
                  </a:cubicBezTo>
                  <a:cubicBezTo>
                    <a:pt x="149" y="253"/>
                    <a:pt x="149" y="253"/>
                    <a:pt x="149" y="253"/>
                  </a:cubicBezTo>
                  <a:cubicBezTo>
                    <a:pt x="154" y="232"/>
                    <a:pt x="165" y="185"/>
                    <a:pt x="172" y="179"/>
                  </a:cubicBezTo>
                  <a:cubicBezTo>
                    <a:pt x="465" y="179"/>
                    <a:pt x="465" y="179"/>
                    <a:pt x="465" y="179"/>
                  </a:cubicBezTo>
                  <a:cubicBezTo>
                    <a:pt x="474" y="186"/>
                    <a:pt x="484" y="232"/>
                    <a:pt x="489" y="253"/>
                  </a:cubicBezTo>
                  <a:cubicBezTo>
                    <a:pt x="491" y="261"/>
                    <a:pt x="491" y="261"/>
                    <a:pt x="491" y="261"/>
                  </a:cubicBezTo>
                  <a:cubicBezTo>
                    <a:pt x="498" y="292"/>
                    <a:pt x="538" y="360"/>
                    <a:pt x="550" y="381"/>
                  </a:cubicBezTo>
                  <a:cubicBezTo>
                    <a:pt x="532" y="412"/>
                    <a:pt x="473" y="490"/>
                    <a:pt x="319" y="490"/>
                  </a:cubicBezTo>
                  <a:cubicBezTo>
                    <a:pt x="166" y="490"/>
                    <a:pt x="105" y="412"/>
                    <a:pt x="87" y="3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80" name="Group 1879"/>
          <p:cNvGrpSpPr/>
          <p:nvPr/>
        </p:nvGrpSpPr>
        <p:grpSpPr>
          <a:xfrm>
            <a:off x="3924300" y="2779713"/>
            <a:ext cx="430213" cy="428625"/>
            <a:chOff x="3924300" y="2779713"/>
            <a:chExt cx="430213" cy="428625"/>
          </a:xfrm>
        </p:grpSpPr>
        <p:sp>
          <p:nvSpPr>
            <p:cNvPr id="18447" name="Freeform 1880"/>
            <p:cNvSpPr>
              <a:spLocks noChangeArrowheads="1"/>
            </p:cNvSpPr>
            <p:nvPr/>
          </p:nvSpPr>
          <p:spPr bwMode="auto">
            <a:xfrm>
              <a:off x="3924300" y="2779713"/>
              <a:ext cx="430213" cy="428625"/>
            </a:xfrm>
            <a:custGeom>
              <a:avLst/>
              <a:gdLst>
                <a:gd name="T0" fmla="*/ 429402 w 1024"/>
                <a:gd name="T1" fmla="*/ 214701 h 1025"/>
                <a:gd name="T2" fmla="*/ 429402 w 1024"/>
                <a:gd name="T3" fmla="*/ 214701 h 1025"/>
                <a:gd name="T4" fmla="*/ 214491 w 1024"/>
                <a:gd name="T5" fmla="*/ 429402 h 1025"/>
                <a:gd name="T6" fmla="*/ 0 w 1024"/>
                <a:gd name="T7" fmla="*/ 214701 h 1025"/>
                <a:gd name="T8" fmla="*/ 214491 w 1024"/>
                <a:gd name="T9" fmla="*/ 0 h 1025"/>
                <a:gd name="T10" fmla="*/ 429402 w 1024"/>
                <a:gd name="T11" fmla="*/ 214701 h 10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5">
                  <a:moveTo>
                    <a:pt x="1023" y="512"/>
                  </a:moveTo>
                  <a:lnTo>
                    <a:pt x="1023" y="512"/>
                  </a:lnTo>
                  <a:cubicBezTo>
                    <a:pt x="1023" y="795"/>
                    <a:pt x="793" y="1024"/>
                    <a:pt x="511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3" y="229"/>
                    <a:pt x="1023" y="512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99" name="Group 1498"/>
            <p:cNvGrpSpPr/>
            <p:nvPr/>
          </p:nvGrpSpPr>
          <p:grpSpPr>
            <a:xfrm>
              <a:off x="4010638" y="2847774"/>
              <a:ext cx="257522" cy="290870"/>
              <a:chOff x="3973585" y="2845921"/>
              <a:chExt cx="257522" cy="290870"/>
            </a:xfrm>
            <a:solidFill>
              <a:schemeClr val="bg1"/>
            </a:solidFill>
          </p:grpSpPr>
          <p:sp>
            <p:nvSpPr>
              <p:cNvPr id="1500" name="Freeform 74"/>
              <p:cNvSpPr>
                <a:spLocks noChangeArrowheads="1"/>
              </p:cNvSpPr>
              <p:nvPr/>
            </p:nvSpPr>
            <p:spPr bwMode="auto">
              <a:xfrm>
                <a:off x="3973585" y="2845921"/>
                <a:ext cx="257522" cy="290870"/>
              </a:xfrm>
              <a:custGeom>
                <a:avLst/>
                <a:gdLst>
                  <a:gd name="T0" fmla="*/ 590 w 614"/>
                  <a:gd name="T1" fmla="*/ 678 h 691"/>
                  <a:gd name="T2" fmla="*/ 613 w 614"/>
                  <a:gd name="T3" fmla="*/ 678 h 691"/>
                  <a:gd name="T4" fmla="*/ 461 w 614"/>
                  <a:gd name="T5" fmla="*/ 471 h 691"/>
                  <a:gd name="T6" fmla="*/ 527 w 614"/>
                  <a:gd name="T7" fmla="*/ 224 h 691"/>
                  <a:gd name="T8" fmla="*/ 515 w 614"/>
                  <a:gd name="T9" fmla="*/ 108 h 691"/>
                  <a:gd name="T10" fmla="*/ 168 w 614"/>
                  <a:gd name="T11" fmla="*/ 36 h 691"/>
                  <a:gd name="T12" fmla="*/ 101 w 614"/>
                  <a:gd name="T13" fmla="*/ 167 h 691"/>
                  <a:gd name="T14" fmla="*/ 124 w 614"/>
                  <a:gd name="T15" fmla="*/ 269 h 691"/>
                  <a:gd name="T16" fmla="*/ 176 w 614"/>
                  <a:gd name="T17" fmla="*/ 471 h 691"/>
                  <a:gd name="T18" fmla="*/ 0 w 614"/>
                  <a:gd name="T19" fmla="*/ 678 h 691"/>
                  <a:gd name="T20" fmla="*/ 23 w 614"/>
                  <a:gd name="T21" fmla="*/ 678 h 691"/>
                  <a:gd name="T22" fmla="*/ 191 w 614"/>
                  <a:gd name="T23" fmla="*/ 494 h 691"/>
                  <a:gd name="T24" fmla="*/ 311 w 614"/>
                  <a:gd name="T25" fmla="*/ 536 h 691"/>
                  <a:gd name="T26" fmla="*/ 437 w 614"/>
                  <a:gd name="T27" fmla="*/ 494 h 691"/>
                  <a:gd name="T28" fmla="*/ 590 w 614"/>
                  <a:gd name="T29" fmla="*/ 678 h 691"/>
                  <a:gd name="T30" fmla="*/ 124 w 614"/>
                  <a:gd name="T31" fmla="*/ 167 h 691"/>
                  <a:gd name="T32" fmla="*/ 181 w 614"/>
                  <a:gd name="T33" fmla="*/ 56 h 691"/>
                  <a:gd name="T34" fmla="*/ 415 w 614"/>
                  <a:gd name="T35" fmla="*/ 87 h 691"/>
                  <a:gd name="T36" fmla="*/ 496 w 614"/>
                  <a:gd name="T37" fmla="*/ 121 h 691"/>
                  <a:gd name="T38" fmla="*/ 404 w 614"/>
                  <a:gd name="T39" fmla="*/ 161 h 691"/>
                  <a:gd name="T40" fmla="*/ 327 w 614"/>
                  <a:gd name="T41" fmla="*/ 203 h 691"/>
                  <a:gd name="T42" fmla="*/ 280 w 614"/>
                  <a:gd name="T43" fmla="*/ 148 h 691"/>
                  <a:gd name="T44" fmla="*/ 141 w 614"/>
                  <a:gd name="T45" fmla="*/ 250 h 691"/>
                  <a:gd name="T46" fmla="*/ 146 w 614"/>
                  <a:gd name="T47" fmla="*/ 356 h 691"/>
                  <a:gd name="T48" fmla="*/ 146 w 614"/>
                  <a:gd name="T49" fmla="*/ 280 h 691"/>
                  <a:gd name="T50" fmla="*/ 177 w 614"/>
                  <a:gd name="T51" fmla="*/ 280 h 691"/>
                  <a:gd name="T52" fmla="*/ 270 w 614"/>
                  <a:gd name="T53" fmla="*/ 173 h 691"/>
                  <a:gd name="T54" fmla="*/ 347 w 614"/>
                  <a:gd name="T55" fmla="*/ 216 h 691"/>
                  <a:gd name="T56" fmla="*/ 471 w 614"/>
                  <a:gd name="T57" fmla="*/ 283 h 691"/>
                  <a:gd name="T58" fmla="*/ 484 w 614"/>
                  <a:gd name="T59" fmla="*/ 280 h 691"/>
                  <a:gd name="T60" fmla="*/ 504 w 614"/>
                  <a:gd name="T61" fmla="*/ 356 h 691"/>
                  <a:gd name="T62" fmla="*/ 146 w 614"/>
                  <a:gd name="T63" fmla="*/ 356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14" h="691">
                    <a:moveTo>
                      <a:pt x="590" y="678"/>
                    </a:moveTo>
                    <a:lnTo>
                      <a:pt x="590" y="678"/>
                    </a:lnTo>
                    <a:cubicBezTo>
                      <a:pt x="590" y="684"/>
                      <a:pt x="595" y="690"/>
                      <a:pt x="601" y="690"/>
                    </a:cubicBezTo>
                    <a:cubicBezTo>
                      <a:pt x="608" y="690"/>
                      <a:pt x="613" y="684"/>
                      <a:pt x="613" y="678"/>
                    </a:cubicBezTo>
                    <a:cubicBezTo>
                      <a:pt x="613" y="558"/>
                      <a:pt x="558" y="471"/>
                      <a:pt x="483" y="471"/>
                    </a:cubicBezTo>
                    <a:cubicBezTo>
                      <a:pt x="461" y="471"/>
                      <a:pt x="461" y="471"/>
                      <a:pt x="461" y="471"/>
                    </a:cubicBezTo>
                    <a:cubicBezTo>
                      <a:pt x="505" y="426"/>
                      <a:pt x="527" y="373"/>
                      <a:pt x="527" y="356"/>
                    </a:cubicBezTo>
                    <a:cubicBezTo>
                      <a:pt x="527" y="224"/>
                      <a:pt x="527" y="224"/>
                      <a:pt x="527" y="224"/>
                    </a:cubicBezTo>
                    <a:cubicBezTo>
                      <a:pt x="527" y="224"/>
                      <a:pt x="526" y="223"/>
                      <a:pt x="526" y="222"/>
                    </a:cubicBezTo>
                    <a:cubicBezTo>
                      <a:pt x="545" y="178"/>
                      <a:pt x="536" y="137"/>
                      <a:pt x="515" y="108"/>
                    </a:cubicBezTo>
                    <a:cubicBezTo>
                      <a:pt x="490" y="71"/>
                      <a:pt x="450" y="54"/>
                      <a:pt x="420" y="64"/>
                    </a:cubicBezTo>
                    <a:cubicBezTo>
                      <a:pt x="311" y="10"/>
                      <a:pt x="226" y="0"/>
                      <a:pt x="168" y="36"/>
                    </a:cubicBezTo>
                    <a:cubicBezTo>
                      <a:pt x="113" y="70"/>
                      <a:pt x="101" y="138"/>
                      <a:pt x="101" y="161"/>
                    </a:cubicBezTo>
                    <a:cubicBezTo>
                      <a:pt x="101" y="167"/>
                      <a:pt x="101" y="167"/>
                      <a:pt x="101" y="167"/>
                    </a:cubicBezTo>
                    <a:cubicBezTo>
                      <a:pt x="100" y="193"/>
                      <a:pt x="100" y="240"/>
                      <a:pt x="125" y="266"/>
                    </a:cubicBezTo>
                    <a:cubicBezTo>
                      <a:pt x="125" y="268"/>
                      <a:pt x="124" y="268"/>
                      <a:pt x="124" y="269"/>
                    </a:cubicBezTo>
                    <a:cubicBezTo>
                      <a:pt x="124" y="356"/>
                      <a:pt x="124" y="356"/>
                      <a:pt x="124" y="356"/>
                    </a:cubicBezTo>
                    <a:cubicBezTo>
                      <a:pt x="124" y="378"/>
                      <a:pt x="140" y="429"/>
                      <a:pt x="176" y="471"/>
                    </a:cubicBezTo>
                    <a:cubicBezTo>
                      <a:pt x="143" y="471"/>
                      <a:pt x="143" y="471"/>
                      <a:pt x="143" y="471"/>
                    </a:cubicBezTo>
                    <a:cubicBezTo>
                      <a:pt x="62" y="471"/>
                      <a:pt x="0" y="562"/>
                      <a:pt x="0" y="678"/>
                    </a:cubicBezTo>
                    <a:cubicBezTo>
                      <a:pt x="0" y="684"/>
                      <a:pt x="5" y="690"/>
                      <a:pt x="11" y="690"/>
                    </a:cubicBezTo>
                    <a:cubicBezTo>
                      <a:pt x="17" y="690"/>
                      <a:pt x="23" y="684"/>
                      <a:pt x="23" y="678"/>
                    </a:cubicBezTo>
                    <a:cubicBezTo>
                      <a:pt x="23" y="577"/>
                      <a:pt x="77" y="494"/>
                      <a:pt x="143" y="494"/>
                    </a:cubicBezTo>
                    <a:cubicBezTo>
                      <a:pt x="191" y="494"/>
                      <a:pt x="191" y="494"/>
                      <a:pt x="191" y="494"/>
                    </a:cubicBezTo>
                    <a:cubicBezTo>
                      <a:pt x="193" y="494"/>
                      <a:pt x="194" y="493"/>
                      <a:pt x="196" y="492"/>
                    </a:cubicBezTo>
                    <a:cubicBezTo>
                      <a:pt x="226" y="517"/>
                      <a:pt x="264" y="536"/>
                      <a:pt x="311" y="536"/>
                    </a:cubicBezTo>
                    <a:cubicBezTo>
                      <a:pt x="361" y="536"/>
                      <a:pt x="403" y="518"/>
                      <a:pt x="435" y="493"/>
                    </a:cubicBezTo>
                    <a:cubicBezTo>
                      <a:pt x="436" y="493"/>
                      <a:pt x="436" y="494"/>
                      <a:pt x="437" y="494"/>
                    </a:cubicBezTo>
                    <a:cubicBezTo>
                      <a:pt x="483" y="494"/>
                      <a:pt x="483" y="494"/>
                      <a:pt x="483" y="494"/>
                    </a:cubicBezTo>
                    <a:cubicBezTo>
                      <a:pt x="544" y="494"/>
                      <a:pt x="590" y="572"/>
                      <a:pt x="590" y="678"/>
                    </a:cubicBezTo>
                    <a:close/>
                    <a:moveTo>
                      <a:pt x="124" y="167"/>
                    </a:moveTo>
                    <a:lnTo>
                      <a:pt x="124" y="167"/>
                    </a:lnTo>
                    <a:cubicBezTo>
                      <a:pt x="124" y="161"/>
                      <a:pt x="124" y="161"/>
                      <a:pt x="124" y="161"/>
                    </a:cubicBezTo>
                    <a:cubicBezTo>
                      <a:pt x="124" y="142"/>
                      <a:pt x="134" y="85"/>
                      <a:pt x="181" y="56"/>
                    </a:cubicBezTo>
                    <a:cubicBezTo>
                      <a:pt x="200" y="44"/>
                      <a:pt x="222" y="38"/>
                      <a:pt x="250" y="38"/>
                    </a:cubicBezTo>
                    <a:cubicBezTo>
                      <a:pt x="294" y="38"/>
                      <a:pt x="349" y="55"/>
                      <a:pt x="415" y="87"/>
                    </a:cubicBezTo>
                    <a:cubicBezTo>
                      <a:pt x="418" y="89"/>
                      <a:pt x="422" y="89"/>
                      <a:pt x="425" y="87"/>
                    </a:cubicBezTo>
                    <a:cubicBezTo>
                      <a:pt x="445" y="77"/>
                      <a:pt x="476" y="92"/>
                      <a:pt x="496" y="121"/>
                    </a:cubicBezTo>
                    <a:cubicBezTo>
                      <a:pt x="508" y="137"/>
                      <a:pt x="538" y="194"/>
                      <a:pt x="474" y="258"/>
                    </a:cubicBezTo>
                    <a:cubicBezTo>
                      <a:pt x="425" y="231"/>
                      <a:pt x="404" y="181"/>
                      <a:pt x="404" y="161"/>
                    </a:cubicBezTo>
                    <a:cubicBezTo>
                      <a:pt x="404" y="153"/>
                      <a:pt x="398" y="148"/>
                      <a:pt x="392" y="148"/>
                    </a:cubicBezTo>
                    <a:cubicBezTo>
                      <a:pt x="363" y="148"/>
                      <a:pt x="333" y="174"/>
                      <a:pt x="327" y="203"/>
                    </a:cubicBezTo>
                    <a:cubicBezTo>
                      <a:pt x="308" y="197"/>
                      <a:pt x="292" y="178"/>
                      <a:pt x="292" y="161"/>
                    </a:cubicBezTo>
                    <a:cubicBezTo>
                      <a:pt x="292" y="153"/>
                      <a:pt x="287" y="148"/>
                      <a:pt x="280" y="148"/>
                    </a:cubicBezTo>
                    <a:cubicBezTo>
                      <a:pt x="250" y="148"/>
                      <a:pt x="165" y="176"/>
                      <a:pt x="157" y="260"/>
                    </a:cubicBezTo>
                    <a:cubicBezTo>
                      <a:pt x="151" y="258"/>
                      <a:pt x="145" y="256"/>
                      <a:pt x="141" y="250"/>
                    </a:cubicBezTo>
                    <a:cubicBezTo>
                      <a:pt x="122" y="232"/>
                      <a:pt x="124" y="190"/>
                      <a:pt x="124" y="167"/>
                    </a:cubicBezTo>
                    <a:close/>
                    <a:moveTo>
                      <a:pt x="146" y="356"/>
                    </a:moveTo>
                    <a:lnTo>
                      <a:pt x="146" y="356"/>
                    </a:lnTo>
                    <a:cubicBezTo>
                      <a:pt x="146" y="280"/>
                      <a:pt x="146" y="280"/>
                      <a:pt x="146" y="280"/>
                    </a:cubicBezTo>
                    <a:cubicBezTo>
                      <a:pt x="153" y="283"/>
                      <a:pt x="160" y="284"/>
                      <a:pt x="168" y="284"/>
                    </a:cubicBezTo>
                    <a:cubicBezTo>
                      <a:pt x="171" y="284"/>
                      <a:pt x="175" y="283"/>
                      <a:pt x="177" y="280"/>
                    </a:cubicBezTo>
                    <a:cubicBezTo>
                      <a:pt x="179" y="278"/>
                      <a:pt x="180" y="275"/>
                      <a:pt x="180" y="272"/>
                    </a:cubicBezTo>
                    <a:cubicBezTo>
                      <a:pt x="180" y="206"/>
                      <a:pt x="240" y="178"/>
                      <a:pt x="270" y="173"/>
                    </a:cubicBezTo>
                    <a:cubicBezTo>
                      <a:pt x="277" y="202"/>
                      <a:pt x="307" y="228"/>
                      <a:pt x="336" y="228"/>
                    </a:cubicBezTo>
                    <a:cubicBezTo>
                      <a:pt x="342" y="228"/>
                      <a:pt x="347" y="223"/>
                      <a:pt x="347" y="216"/>
                    </a:cubicBezTo>
                    <a:cubicBezTo>
                      <a:pt x="347" y="198"/>
                      <a:pt x="364" y="179"/>
                      <a:pt x="382" y="173"/>
                    </a:cubicBezTo>
                    <a:cubicBezTo>
                      <a:pt x="388" y="207"/>
                      <a:pt x="417" y="256"/>
                      <a:pt x="471" y="283"/>
                    </a:cubicBezTo>
                    <a:cubicBezTo>
                      <a:pt x="472" y="284"/>
                      <a:pt x="474" y="284"/>
                      <a:pt x="476" y="284"/>
                    </a:cubicBezTo>
                    <a:cubicBezTo>
                      <a:pt x="479" y="284"/>
                      <a:pt x="482" y="283"/>
                      <a:pt x="484" y="280"/>
                    </a:cubicBezTo>
                    <a:cubicBezTo>
                      <a:pt x="492" y="274"/>
                      <a:pt x="498" y="267"/>
                      <a:pt x="504" y="260"/>
                    </a:cubicBezTo>
                    <a:cubicBezTo>
                      <a:pt x="504" y="356"/>
                      <a:pt x="504" y="356"/>
                      <a:pt x="504" y="356"/>
                    </a:cubicBezTo>
                    <a:cubicBezTo>
                      <a:pt x="504" y="374"/>
                      <a:pt x="442" y="513"/>
                      <a:pt x="311" y="513"/>
                    </a:cubicBezTo>
                    <a:cubicBezTo>
                      <a:pt x="192" y="513"/>
                      <a:pt x="146" y="379"/>
                      <a:pt x="146" y="35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01" name="Freeform 75"/>
              <p:cNvSpPr>
                <a:spLocks noChangeArrowheads="1"/>
              </p:cNvSpPr>
              <p:nvPr/>
            </p:nvSpPr>
            <p:spPr bwMode="auto">
              <a:xfrm>
                <a:off x="4027312" y="3081211"/>
                <a:ext cx="151920" cy="50023"/>
              </a:xfrm>
              <a:custGeom>
                <a:avLst/>
                <a:gdLst>
                  <a:gd name="T0" fmla="*/ 315 w 362"/>
                  <a:gd name="T1" fmla="*/ 113 h 121"/>
                  <a:gd name="T2" fmla="*/ 315 w 362"/>
                  <a:gd name="T3" fmla="*/ 113 h 121"/>
                  <a:gd name="T4" fmla="*/ 332 w 362"/>
                  <a:gd name="T5" fmla="*/ 109 h 121"/>
                  <a:gd name="T6" fmla="*/ 358 w 362"/>
                  <a:gd name="T7" fmla="*/ 63 h 121"/>
                  <a:gd name="T8" fmla="*/ 356 w 362"/>
                  <a:gd name="T9" fmla="*/ 48 h 121"/>
                  <a:gd name="T10" fmla="*/ 300 w 362"/>
                  <a:gd name="T11" fmla="*/ 2 h 121"/>
                  <a:gd name="T12" fmla="*/ 292 w 362"/>
                  <a:gd name="T13" fmla="*/ 0 h 121"/>
                  <a:gd name="T14" fmla="*/ 68 w 362"/>
                  <a:gd name="T15" fmla="*/ 0 h 121"/>
                  <a:gd name="T16" fmla="*/ 61 w 362"/>
                  <a:gd name="T17" fmla="*/ 2 h 121"/>
                  <a:gd name="T18" fmla="*/ 5 w 362"/>
                  <a:gd name="T19" fmla="*/ 48 h 121"/>
                  <a:gd name="T20" fmla="*/ 2 w 362"/>
                  <a:gd name="T21" fmla="*/ 63 h 121"/>
                  <a:gd name="T22" fmla="*/ 29 w 362"/>
                  <a:gd name="T23" fmla="*/ 114 h 121"/>
                  <a:gd name="T24" fmla="*/ 39 w 362"/>
                  <a:gd name="T25" fmla="*/ 120 h 121"/>
                  <a:gd name="T26" fmla="*/ 44 w 362"/>
                  <a:gd name="T27" fmla="*/ 118 h 121"/>
                  <a:gd name="T28" fmla="*/ 50 w 362"/>
                  <a:gd name="T29" fmla="*/ 103 h 121"/>
                  <a:gd name="T30" fmla="*/ 27 w 362"/>
                  <a:gd name="T31" fmla="*/ 60 h 121"/>
                  <a:gd name="T32" fmla="*/ 73 w 362"/>
                  <a:gd name="T33" fmla="*/ 22 h 121"/>
                  <a:gd name="T34" fmla="*/ 288 w 362"/>
                  <a:gd name="T35" fmla="*/ 22 h 121"/>
                  <a:gd name="T36" fmla="*/ 333 w 362"/>
                  <a:gd name="T37" fmla="*/ 60 h 121"/>
                  <a:gd name="T38" fmla="*/ 311 w 362"/>
                  <a:gd name="T39" fmla="*/ 97 h 121"/>
                  <a:gd name="T40" fmla="*/ 315 w 362"/>
                  <a:gd name="T41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62" h="121">
                    <a:moveTo>
                      <a:pt x="315" y="113"/>
                    </a:moveTo>
                    <a:lnTo>
                      <a:pt x="315" y="113"/>
                    </a:lnTo>
                    <a:cubicBezTo>
                      <a:pt x="321" y="117"/>
                      <a:pt x="329" y="115"/>
                      <a:pt x="332" y="109"/>
                    </a:cubicBezTo>
                    <a:cubicBezTo>
                      <a:pt x="358" y="63"/>
                      <a:pt x="358" y="63"/>
                      <a:pt x="358" y="63"/>
                    </a:cubicBezTo>
                    <a:cubicBezTo>
                      <a:pt x="361" y="58"/>
                      <a:pt x="360" y="52"/>
                      <a:pt x="356" y="48"/>
                    </a:cubicBezTo>
                    <a:cubicBezTo>
                      <a:pt x="300" y="2"/>
                      <a:pt x="300" y="2"/>
                      <a:pt x="300" y="2"/>
                    </a:cubicBezTo>
                    <a:cubicBezTo>
                      <a:pt x="297" y="1"/>
                      <a:pt x="295" y="0"/>
                      <a:pt x="292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5" y="0"/>
                      <a:pt x="63" y="1"/>
                      <a:pt x="61" y="2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1" y="52"/>
                      <a:pt x="0" y="58"/>
                      <a:pt x="2" y="63"/>
                    </a:cubicBezTo>
                    <a:cubicBezTo>
                      <a:pt x="29" y="114"/>
                      <a:pt x="29" y="114"/>
                      <a:pt x="29" y="114"/>
                    </a:cubicBezTo>
                    <a:cubicBezTo>
                      <a:pt x="31" y="117"/>
                      <a:pt x="35" y="120"/>
                      <a:pt x="39" y="120"/>
                    </a:cubicBezTo>
                    <a:cubicBezTo>
                      <a:pt x="41" y="120"/>
                      <a:pt x="42" y="119"/>
                      <a:pt x="44" y="118"/>
                    </a:cubicBezTo>
                    <a:cubicBezTo>
                      <a:pt x="50" y="116"/>
                      <a:pt x="53" y="109"/>
                      <a:pt x="50" y="103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288" y="22"/>
                      <a:pt x="288" y="22"/>
                      <a:pt x="288" y="22"/>
                    </a:cubicBezTo>
                    <a:cubicBezTo>
                      <a:pt x="333" y="60"/>
                      <a:pt x="333" y="60"/>
                      <a:pt x="333" y="60"/>
                    </a:cubicBezTo>
                    <a:cubicBezTo>
                      <a:pt x="311" y="97"/>
                      <a:pt x="311" y="97"/>
                      <a:pt x="311" y="97"/>
                    </a:cubicBezTo>
                    <a:cubicBezTo>
                      <a:pt x="308" y="103"/>
                      <a:pt x="310" y="110"/>
                      <a:pt x="315" y="11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868" name="Group 1867"/>
          <p:cNvGrpSpPr/>
          <p:nvPr/>
        </p:nvGrpSpPr>
        <p:grpSpPr>
          <a:xfrm>
            <a:off x="2185988" y="1828800"/>
            <a:ext cx="430212" cy="430213"/>
            <a:chOff x="2185988" y="1828800"/>
            <a:chExt cx="430212" cy="430213"/>
          </a:xfrm>
        </p:grpSpPr>
        <p:sp>
          <p:nvSpPr>
            <p:cNvPr id="18435" name="Freeform 1868"/>
            <p:cNvSpPr>
              <a:spLocks noChangeArrowheads="1"/>
            </p:cNvSpPr>
            <p:nvPr/>
          </p:nvSpPr>
          <p:spPr bwMode="auto">
            <a:xfrm>
              <a:off x="2185988" y="1828800"/>
              <a:ext cx="430212" cy="430213"/>
            </a:xfrm>
            <a:custGeom>
              <a:avLst/>
              <a:gdLst>
                <a:gd name="T0" fmla="*/ 429402 w 1023"/>
                <a:gd name="T1" fmla="*/ 214700 h 1023"/>
                <a:gd name="T2" fmla="*/ 429402 w 1023"/>
                <a:gd name="T3" fmla="*/ 214700 h 1023"/>
                <a:gd name="T4" fmla="*/ 214701 w 1023"/>
                <a:gd name="T5" fmla="*/ 429401 h 1023"/>
                <a:gd name="T6" fmla="*/ 0 w 1023"/>
                <a:gd name="T7" fmla="*/ 214700 h 1023"/>
                <a:gd name="T8" fmla="*/ 214701 w 1023"/>
                <a:gd name="T9" fmla="*/ 0 h 1023"/>
                <a:gd name="T10" fmla="*/ 429402 w 1023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7" name="Freeform 76"/>
            <p:cNvSpPr>
              <a:spLocks noChangeArrowheads="1"/>
            </p:cNvSpPr>
            <p:nvPr/>
          </p:nvSpPr>
          <p:spPr bwMode="auto">
            <a:xfrm>
              <a:off x="2279650" y="1897063"/>
              <a:ext cx="242888" cy="293687"/>
            </a:xfrm>
            <a:custGeom>
              <a:avLst/>
              <a:gdLst>
                <a:gd name="T0" fmla="*/ 4635 w 576"/>
                <a:gd name="T1" fmla="*/ 290196 h 695"/>
                <a:gd name="T2" fmla="*/ 4635 w 576"/>
                <a:gd name="T3" fmla="*/ 290196 h 695"/>
                <a:gd name="T4" fmla="*/ 9691 w 576"/>
                <a:gd name="T5" fmla="*/ 285142 h 695"/>
                <a:gd name="T6" fmla="*/ 58147 w 576"/>
                <a:gd name="T7" fmla="*/ 235863 h 695"/>
                <a:gd name="T8" fmla="*/ 93119 w 576"/>
                <a:gd name="T9" fmla="*/ 235863 h 695"/>
                <a:gd name="T10" fmla="*/ 97754 w 576"/>
                <a:gd name="T11" fmla="*/ 230809 h 695"/>
                <a:gd name="T12" fmla="*/ 97754 w 576"/>
                <a:gd name="T13" fmla="*/ 206380 h 695"/>
                <a:gd name="T14" fmla="*/ 118401 w 576"/>
                <a:gd name="T15" fmla="*/ 212277 h 695"/>
                <a:gd name="T16" fmla="*/ 147053 w 576"/>
                <a:gd name="T17" fmla="*/ 203011 h 695"/>
                <a:gd name="T18" fmla="*/ 147053 w 576"/>
                <a:gd name="T19" fmla="*/ 230809 h 695"/>
                <a:gd name="T20" fmla="*/ 151688 w 576"/>
                <a:gd name="T21" fmla="*/ 235863 h 695"/>
                <a:gd name="T22" fmla="*/ 181182 w 576"/>
                <a:gd name="T23" fmla="*/ 235863 h 695"/>
                <a:gd name="T24" fmla="*/ 232588 w 576"/>
                <a:gd name="T25" fmla="*/ 286826 h 695"/>
                <a:gd name="T26" fmla="*/ 237222 w 576"/>
                <a:gd name="T27" fmla="*/ 292302 h 695"/>
                <a:gd name="T28" fmla="*/ 242279 w 576"/>
                <a:gd name="T29" fmla="*/ 286826 h 695"/>
                <a:gd name="T30" fmla="*/ 227110 w 576"/>
                <a:gd name="T31" fmla="*/ 245129 h 695"/>
                <a:gd name="T32" fmla="*/ 227110 w 576"/>
                <a:gd name="T33" fmla="*/ 241339 h 695"/>
                <a:gd name="T34" fmla="*/ 218683 w 576"/>
                <a:gd name="T35" fmla="*/ 157523 h 695"/>
                <a:gd name="T36" fmla="*/ 192138 w 576"/>
                <a:gd name="T37" fmla="*/ 26113 h 695"/>
                <a:gd name="T38" fmla="*/ 117558 w 576"/>
                <a:gd name="T39" fmla="*/ 0 h 695"/>
                <a:gd name="T40" fmla="*/ 57726 w 576"/>
                <a:gd name="T41" fmla="*/ 23586 h 695"/>
                <a:gd name="T42" fmla="*/ 32866 w 576"/>
                <a:gd name="T43" fmla="*/ 177740 h 695"/>
                <a:gd name="T44" fmla="*/ 31180 w 576"/>
                <a:gd name="T45" fmla="*/ 230809 h 695"/>
                <a:gd name="T46" fmla="*/ 31180 w 576"/>
                <a:gd name="T47" fmla="*/ 231230 h 695"/>
                <a:gd name="T48" fmla="*/ 0 w 576"/>
                <a:gd name="T49" fmla="*/ 285142 h 695"/>
                <a:gd name="T50" fmla="*/ 4635 w 576"/>
                <a:gd name="T51" fmla="*/ 290196 h 695"/>
                <a:gd name="T52" fmla="*/ 96911 w 576"/>
                <a:gd name="T53" fmla="*/ 194587 h 695"/>
                <a:gd name="T54" fmla="*/ 96911 w 576"/>
                <a:gd name="T55" fmla="*/ 194587 h 695"/>
                <a:gd name="T56" fmla="*/ 93541 w 576"/>
                <a:gd name="T57" fmla="*/ 191218 h 695"/>
                <a:gd name="T58" fmla="*/ 63203 w 576"/>
                <a:gd name="T59" fmla="*/ 133515 h 695"/>
                <a:gd name="T60" fmla="*/ 63203 w 576"/>
                <a:gd name="T61" fmla="*/ 133515 h 695"/>
                <a:gd name="T62" fmla="*/ 120507 w 576"/>
                <a:gd name="T63" fmla="*/ 63178 h 695"/>
                <a:gd name="T64" fmla="*/ 149159 w 576"/>
                <a:gd name="T65" fmla="*/ 55596 h 695"/>
                <a:gd name="T66" fmla="*/ 149159 w 576"/>
                <a:gd name="T67" fmla="*/ 56017 h 695"/>
                <a:gd name="T68" fmla="*/ 175705 w 576"/>
                <a:gd name="T69" fmla="*/ 133515 h 695"/>
                <a:gd name="T70" fmla="*/ 118401 w 576"/>
                <a:gd name="T71" fmla="*/ 202168 h 695"/>
                <a:gd name="T72" fmla="*/ 96911 w 576"/>
                <a:gd name="T73" fmla="*/ 194587 h 695"/>
                <a:gd name="T74" fmla="*/ 42557 w 576"/>
                <a:gd name="T75" fmla="*/ 176897 h 695"/>
                <a:gd name="T76" fmla="*/ 42557 w 576"/>
                <a:gd name="T77" fmla="*/ 176897 h 695"/>
                <a:gd name="T78" fmla="*/ 64889 w 576"/>
                <a:gd name="T79" fmla="*/ 29904 h 695"/>
                <a:gd name="T80" fmla="*/ 117558 w 576"/>
                <a:gd name="T81" fmla="*/ 10108 h 695"/>
                <a:gd name="T82" fmla="*/ 184553 w 576"/>
                <a:gd name="T83" fmla="*/ 32852 h 695"/>
                <a:gd name="T84" fmla="*/ 209413 w 576"/>
                <a:gd name="T85" fmla="*/ 157523 h 695"/>
                <a:gd name="T86" fmla="*/ 214048 w 576"/>
                <a:gd name="T87" fmla="*/ 233757 h 695"/>
                <a:gd name="T88" fmla="*/ 181182 w 576"/>
                <a:gd name="T89" fmla="*/ 225755 h 695"/>
                <a:gd name="T90" fmla="*/ 156744 w 576"/>
                <a:gd name="T91" fmla="*/ 225755 h 695"/>
                <a:gd name="T92" fmla="*/ 156744 w 576"/>
                <a:gd name="T93" fmla="*/ 196272 h 695"/>
                <a:gd name="T94" fmla="*/ 156744 w 576"/>
                <a:gd name="T95" fmla="*/ 196272 h 695"/>
                <a:gd name="T96" fmla="*/ 185817 w 576"/>
                <a:gd name="T97" fmla="*/ 133515 h 695"/>
                <a:gd name="T98" fmla="*/ 185817 w 576"/>
                <a:gd name="T99" fmla="*/ 133515 h 695"/>
                <a:gd name="T100" fmla="*/ 185817 w 576"/>
                <a:gd name="T101" fmla="*/ 133094 h 695"/>
                <a:gd name="T102" fmla="*/ 158008 w 576"/>
                <a:gd name="T103" fmla="*/ 50963 h 695"/>
                <a:gd name="T104" fmla="*/ 154637 w 576"/>
                <a:gd name="T105" fmla="*/ 45909 h 695"/>
                <a:gd name="T106" fmla="*/ 151266 w 576"/>
                <a:gd name="T107" fmla="*/ 43382 h 695"/>
                <a:gd name="T108" fmla="*/ 147053 w 576"/>
                <a:gd name="T109" fmla="*/ 45067 h 695"/>
                <a:gd name="T110" fmla="*/ 118822 w 576"/>
                <a:gd name="T111" fmla="*/ 53490 h 695"/>
                <a:gd name="T112" fmla="*/ 53512 w 576"/>
                <a:gd name="T113" fmla="*/ 135621 h 695"/>
                <a:gd name="T114" fmla="*/ 53512 w 576"/>
                <a:gd name="T115" fmla="*/ 136042 h 695"/>
                <a:gd name="T116" fmla="*/ 88063 w 576"/>
                <a:gd name="T117" fmla="*/ 199220 h 695"/>
                <a:gd name="T118" fmla="*/ 88063 w 576"/>
                <a:gd name="T119" fmla="*/ 225755 h 695"/>
                <a:gd name="T120" fmla="*/ 58147 w 576"/>
                <a:gd name="T121" fmla="*/ 225755 h 695"/>
                <a:gd name="T122" fmla="*/ 42978 w 576"/>
                <a:gd name="T123" fmla="*/ 227439 h 695"/>
                <a:gd name="T124" fmla="*/ 42557 w 576"/>
                <a:gd name="T125" fmla="*/ 176897 h 6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76" h="695">
                  <a:moveTo>
                    <a:pt x="11" y="689"/>
                  </a:moveTo>
                  <a:lnTo>
                    <a:pt x="11" y="689"/>
                  </a:lnTo>
                  <a:cubicBezTo>
                    <a:pt x="18" y="689"/>
                    <a:pt x="23" y="683"/>
                    <a:pt x="23" y="677"/>
                  </a:cubicBezTo>
                  <a:cubicBezTo>
                    <a:pt x="23" y="602"/>
                    <a:pt x="66" y="560"/>
                    <a:pt x="138" y="560"/>
                  </a:cubicBezTo>
                  <a:cubicBezTo>
                    <a:pt x="221" y="560"/>
                    <a:pt x="221" y="560"/>
                    <a:pt x="221" y="560"/>
                  </a:cubicBezTo>
                  <a:cubicBezTo>
                    <a:pt x="227" y="560"/>
                    <a:pt x="232" y="554"/>
                    <a:pt x="232" y="548"/>
                  </a:cubicBezTo>
                  <a:cubicBezTo>
                    <a:pt x="232" y="490"/>
                    <a:pt x="232" y="490"/>
                    <a:pt x="232" y="490"/>
                  </a:cubicBezTo>
                  <a:cubicBezTo>
                    <a:pt x="248" y="498"/>
                    <a:pt x="264" y="504"/>
                    <a:pt x="281" y="504"/>
                  </a:cubicBezTo>
                  <a:cubicBezTo>
                    <a:pt x="305" y="504"/>
                    <a:pt x="328" y="496"/>
                    <a:pt x="349" y="482"/>
                  </a:cubicBezTo>
                  <a:cubicBezTo>
                    <a:pt x="349" y="548"/>
                    <a:pt x="349" y="548"/>
                    <a:pt x="349" y="548"/>
                  </a:cubicBezTo>
                  <a:cubicBezTo>
                    <a:pt x="349" y="554"/>
                    <a:pt x="354" y="560"/>
                    <a:pt x="360" y="560"/>
                  </a:cubicBezTo>
                  <a:cubicBezTo>
                    <a:pt x="430" y="560"/>
                    <a:pt x="430" y="560"/>
                    <a:pt x="430" y="560"/>
                  </a:cubicBezTo>
                  <a:cubicBezTo>
                    <a:pt x="504" y="560"/>
                    <a:pt x="552" y="607"/>
                    <a:pt x="552" y="681"/>
                  </a:cubicBezTo>
                  <a:cubicBezTo>
                    <a:pt x="552" y="689"/>
                    <a:pt x="557" y="694"/>
                    <a:pt x="563" y="694"/>
                  </a:cubicBezTo>
                  <a:cubicBezTo>
                    <a:pt x="569" y="694"/>
                    <a:pt x="575" y="689"/>
                    <a:pt x="575" y="681"/>
                  </a:cubicBezTo>
                  <a:cubicBezTo>
                    <a:pt x="575" y="641"/>
                    <a:pt x="562" y="607"/>
                    <a:pt x="539" y="582"/>
                  </a:cubicBezTo>
                  <a:cubicBezTo>
                    <a:pt x="540" y="579"/>
                    <a:pt x="540" y="575"/>
                    <a:pt x="539" y="573"/>
                  </a:cubicBezTo>
                  <a:cubicBezTo>
                    <a:pt x="515" y="528"/>
                    <a:pt x="517" y="454"/>
                    <a:pt x="519" y="374"/>
                  </a:cubicBezTo>
                  <a:cubicBezTo>
                    <a:pt x="523" y="263"/>
                    <a:pt x="527" y="135"/>
                    <a:pt x="456" y="62"/>
                  </a:cubicBezTo>
                  <a:cubicBezTo>
                    <a:pt x="415" y="20"/>
                    <a:pt x="358" y="0"/>
                    <a:pt x="279" y="0"/>
                  </a:cubicBezTo>
                  <a:cubicBezTo>
                    <a:pt x="220" y="0"/>
                    <a:pt x="172" y="19"/>
                    <a:pt x="137" y="56"/>
                  </a:cubicBezTo>
                  <a:cubicBezTo>
                    <a:pt x="58" y="140"/>
                    <a:pt x="70" y="302"/>
                    <a:pt x="78" y="422"/>
                  </a:cubicBezTo>
                  <a:cubicBezTo>
                    <a:pt x="81" y="475"/>
                    <a:pt x="85" y="542"/>
                    <a:pt x="74" y="548"/>
                  </a:cubicBezTo>
                  <a:cubicBezTo>
                    <a:pt x="74" y="549"/>
                    <a:pt x="74" y="549"/>
                    <a:pt x="74" y="549"/>
                  </a:cubicBezTo>
                  <a:cubicBezTo>
                    <a:pt x="27" y="569"/>
                    <a:pt x="0" y="614"/>
                    <a:pt x="0" y="677"/>
                  </a:cubicBezTo>
                  <a:cubicBezTo>
                    <a:pt x="0" y="683"/>
                    <a:pt x="5" y="689"/>
                    <a:pt x="11" y="689"/>
                  </a:cubicBezTo>
                  <a:close/>
                  <a:moveTo>
                    <a:pt x="230" y="462"/>
                  </a:moveTo>
                  <a:lnTo>
                    <a:pt x="230" y="462"/>
                  </a:lnTo>
                  <a:cubicBezTo>
                    <a:pt x="228" y="457"/>
                    <a:pt x="226" y="455"/>
                    <a:pt x="222" y="454"/>
                  </a:cubicBezTo>
                  <a:cubicBezTo>
                    <a:pt x="182" y="421"/>
                    <a:pt x="150" y="362"/>
                    <a:pt x="150" y="317"/>
                  </a:cubicBezTo>
                  <a:cubicBezTo>
                    <a:pt x="145" y="172"/>
                    <a:pt x="217" y="161"/>
                    <a:pt x="286" y="150"/>
                  </a:cubicBezTo>
                  <a:cubicBezTo>
                    <a:pt x="311" y="147"/>
                    <a:pt x="336" y="143"/>
                    <a:pt x="354" y="132"/>
                  </a:cubicBezTo>
                  <a:cubicBezTo>
                    <a:pt x="354" y="133"/>
                    <a:pt x="354" y="133"/>
                    <a:pt x="354" y="133"/>
                  </a:cubicBezTo>
                  <a:cubicBezTo>
                    <a:pt x="373" y="165"/>
                    <a:pt x="411" y="233"/>
                    <a:pt x="417" y="317"/>
                  </a:cubicBezTo>
                  <a:cubicBezTo>
                    <a:pt x="417" y="391"/>
                    <a:pt x="354" y="480"/>
                    <a:pt x="281" y="480"/>
                  </a:cubicBezTo>
                  <a:cubicBezTo>
                    <a:pt x="263" y="480"/>
                    <a:pt x="247" y="473"/>
                    <a:pt x="230" y="462"/>
                  </a:cubicBezTo>
                  <a:close/>
                  <a:moveTo>
                    <a:pt x="101" y="420"/>
                  </a:moveTo>
                  <a:lnTo>
                    <a:pt x="101" y="420"/>
                  </a:lnTo>
                  <a:cubicBezTo>
                    <a:pt x="94" y="306"/>
                    <a:pt x="82" y="148"/>
                    <a:pt x="154" y="71"/>
                  </a:cubicBezTo>
                  <a:cubicBezTo>
                    <a:pt x="184" y="40"/>
                    <a:pt x="225" y="24"/>
                    <a:pt x="279" y="24"/>
                  </a:cubicBezTo>
                  <a:cubicBezTo>
                    <a:pt x="352" y="24"/>
                    <a:pt x="404" y="42"/>
                    <a:pt x="438" y="78"/>
                  </a:cubicBezTo>
                  <a:cubicBezTo>
                    <a:pt x="503" y="144"/>
                    <a:pt x="500" y="266"/>
                    <a:pt x="497" y="374"/>
                  </a:cubicBezTo>
                  <a:cubicBezTo>
                    <a:pt x="495" y="443"/>
                    <a:pt x="492" y="507"/>
                    <a:pt x="508" y="555"/>
                  </a:cubicBezTo>
                  <a:cubicBezTo>
                    <a:pt x="486" y="543"/>
                    <a:pt x="460" y="536"/>
                    <a:pt x="430" y="536"/>
                  </a:cubicBezTo>
                  <a:cubicBezTo>
                    <a:pt x="372" y="536"/>
                    <a:pt x="372" y="536"/>
                    <a:pt x="372" y="536"/>
                  </a:cubicBezTo>
                  <a:cubicBezTo>
                    <a:pt x="372" y="466"/>
                    <a:pt x="372" y="466"/>
                    <a:pt x="372" y="466"/>
                  </a:cubicBezTo>
                  <a:cubicBezTo>
                    <a:pt x="413" y="428"/>
                    <a:pt x="441" y="369"/>
                    <a:pt x="441" y="317"/>
                  </a:cubicBezTo>
                  <a:lnTo>
                    <a:pt x="441" y="316"/>
                  </a:lnTo>
                  <a:cubicBezTo>
                    <a:pt x="435" y="226"/>
                    <a:pt x="395" y="156"/>
                    <a:pt x="375" y="121"/>
                  </a:cubicBezTo>
                  <a:cubicBezTo>
                    <a:pt x="372" y="116"/>
                    <a:pt x="370" y="112"/>
                    <a:pt x="367" y="109"/>
                  </a:cubicBezTo>
                  <a:cubicBezTo>
                    <a:pt x="366" y="106"/>
                    <a:pt x="362" y="104"/>
                    <a:pt x="359" y="103"/>
                  </a:cubicBezTo>
                  <a:cubicBezTo>
                    <a:pt x="355" y="103"/>
                    <a:pt x="351" y="104"/>
                    <a:pt x="349" y="107"/>
                  </a:cubicBezTo>
                  <a:cubicBezTo>
                    <a:pt x="336" y="119"/>
                    <a:pt x="311" y="123"/>
                    <a:pt x="282" y="127"/>
                  </a:cubicBezTo>
                  <a:cubicBezTo>
                    <a:pt x="213" y="138"/>
                    <a:pt x="119" y="151"/>
                    <a:pt x="127" y="322"/>
                  </a:cubicBezTo>
                  <a:cubicBezTo>
                    <a:pt x="127" y="322"/>
                    <a:pt x="127" y="322"/>
                    <a:pt x="127" y="323"/>
                  </a:cubicBezTo>
                  <a:cubicBezTo>
                    <a:pt x="130" y="374"/>
                    <a:pt x="164" y="437"/>
                    <a:pt x="209" y="473"/>
                  </a:cubicBezTo>
                  <a:cubicBezTo>
                    <a:pt x="209" y="536"/>
                    <a:pt x="209" y="536"/>
                    <a:pt x="209" y="536"/>
                  </a:cubicBezTo>
                  <a:cubicBezTo>
                    <a:pt x="138" y="536"/>
                    <a:pt x="138" y="536"/>
                    <a:pt x="138" y="536"/>
                  </a:cubicBezTo>
                  <a:cubicBezTo>
                    <a:pt x="126" y="536"/>
                    <a:pt x="113" y="538"/>
                    <a:pt x="102" y="540"/>
                  </a:cubicBezTo>
                  <a:cubicBezTo>
                    <a:pt x="107" y="516"/>
                    <a:pt x="105" y="477"/>
                    <a:pt x="101" y="4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76" name="Group 1875"/>
          <p:cNvGrpSpPr/>
          <p:nvPr/>
        </p:nvGrpSpPr>
        <p:grpSpPr>
          <a:xfrm>
            <a:off x="457200" y="2779713"/>
            <a:ext cx="430213" cy="428625"/>
            <a:chOff x="457200" y="2779713"/>
            <a:chExt cx="430213" cy="428625"/>
          </a:xfrm>
        </p:grpSpPr>
        <p:sp>
          <p:nvSpPr>
            <p:cNvPr id="18443" name="Freeform 1876"/>
            <p:cNvSpPr>
              <a:spLocks noChangeArrowheads="1"/>
            </p:cNvSpPr>
            <p:nvPr/>
          </p:nvSpPr>
          <p:spPr bwMode="auto">
            <a:xfrm>
              <a:off x="457200" y="2779713"/>
              <a:ext cx="430213" cy="428625"/>
            </a:xfrm>
            <a:custGeom>
              <a:avLst/>
              <a:gdLst>
                <a:gd name="T0" fmla="*/ 429402 w 1023"/>
                <a:gd name="T1" fmla="*/ 214701 h 1025"/>
                <a:gd name="T2" fmla="*/ 429402 w 1023"/>
                <a:gd name="T3" fmla="*/ 214701 h 1025"/>
                <a:gd name="T4" fmla="*/ 214701 w 1023"/>
                <a:gd name="T5" fmla="*/ 429402 h 1025"/>
                <a:gd name="T6" fmla="*/ 0 w 1023"/>
                <a:gd name="T7" fmla="*/ 214701 h 1025"/>
                <a:gd name="T8" fmla="*/ 214701 w 1023"/>
                <a:gd name="T9" fmla="*/ 0 h 1025"/>
                <a:gd name="T10" fmla="*/ 429402 w 1023"/>
                <a:gd name="T11" fmla="*/ 214701 h 10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5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5"/>
                    <a:pt x="793" y="1024"/>
                    <a:pt x="511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8" name="Freeform 77"/>
            <p:cNvSpPr>
              <a:spLocks noChangeArrowheads="1"/>
            </p:cNvSpPr>
            <p:nvPr/>
          </p:nvSpPr>
          <p:spPr bwMode="auto">
            <a:xfrm>
              <a:off x="525463" y="2846388"/>
              <a:ext cx="293687" cy="293687"/>
            </a:xfrm>
            <a:custGeom>
              <a:avLst/>
              <a:gdLst>
                <a:gd name="T0" fmla="*/ 146151 w 695"/>
                <a:gd name="T1" fmla="*/ 0 h 695"/>
                <a:gd name="T2" fmla="*/ 53490 w 695"/>
                <a:gd name="T3" fmla="*/ 259028 h 695"/>
                <a:gd name="T4" fmla="*/ 292302 w 695"/>
                <a:gd name="T5" fmla="*/ 145730 h 695"/>
                <a:gd name="T6" fmla="*/ 66547 w 695"/>
                <a:gd name="T7" fmla="*/ 256922 h 695"/>
                <a:gd name="T8" fmla="*/ 86343 w 695"/>
                <a:gd name="T9" fmla="*/ 253553 h 695"/>
                <a:gd name="T10" fmla="*/ 106138 w 695"/>
                <a:gd name="T11" fmla="*/ 251447 h 695"/>
                <a:gd name="T12" fmla="*/ 145309 w 695"/>
                <a:gd name="T13" fmla="*/ 232915 h 695"/>
                <a:gd name="T14" fmla="*/ 186163 w 695"/>
                <a:gd name="T15" fmla="*/ 251026 h 695"/>
                <a:gd name="T16" fmla="*/ 206801 w 695"/>
                <a:gd name="T17" fmla="*/ 253553 h 695"/>
                <a:gd name="T18" fmla="*/ 146151 w 695"/>
                <a:gd name="T19" fmla="*/ 282193 h 695"/>
                <a:gd name="T20" fmla="*/ 200484 w 695"/>
                <a:gd name="T21" fmla="*/ 123828 h 695"/>
                <a:gd name="T22" fmla="*/ 203853 w 695"/>
                <a:gd name="T23" fmla="*/ 124249 h 695"/>
                <a:gd name="T24" fmla="*/ 204274 w 695"/>
                <a:gd name="T25" fmla="*/ 151626 h 695"/>
                <a:gd name="T26" fmla="*/ 194166 w 695"/>
                <a:gd name="T27" fmla="*/ 162577 h 695"/>
                <a:gd name="T28" fmla="*/ 95188 w 695"/>
                <a:gd name="T29" fmla="*/ 162577 h 695"/>
                <a:gd name="T30" fmla="*/ 83394 w 695"/>
                <a:gd name="T31" fmla="*/ 151626 h 695"/>
                <a:gd name="T32" fmla="*/ 84237 w 695"/>
                <a:gd name="T33" fmla="*/ 124249 h 695"/>
                <a:gd name="T34" fmla="*/ 86343 w 695"/>
                <a:gd name="T35" fmla="*/ 123828 h 695"/>
                <a:gd name="T36" fmla="*/ 91818 w 695"/>
                <a:gd name="T37" fmla="*/ 119195 h 695"/>
                <a:gd name="T38" fmla="*/ 117510 w 695"/>
                <a:gd name="T39" fmla="*/ 69495 h 695"/>
                <a:gd name="T40" fmla="*/ 169316 w 695"/>
                <a:gd name="T41" fmla="*/ 57702 h 695"/>
                <a:gd name="T42" fmla="*/ 195429 w 695"/>
                <a:gd name="T43" fmla="*/ 119195 h 695"/>
                <a:gd name="T44" fmla="*/ 235021 w 695"/>
                <a:gd name="T45" fmla="*/ 249341 h 695"/>
                <a:gd name="T46" fmla="*/ 206801 w 695"/>
                <a:gd name="T47" fmla="*/ 243444 h 695"/>
                <a:gd name="T48" fmla="*/ 177740 w 695"/>
                <a:gd name="T49" fmla="*/ 219437 h 695"/>
                <a:gd name="T50" fmla="*/ 214383 w 695"/>
                <a:gd name="T51" fmla="*/ 151626 h 695"/>
                <a:gd name="T52" fmla="*/ 210592 w 695"/>
                <a:gd name="T53" fmla="*/ 117932 h 695"/>
                <a:gd name="T54" fmla="*/ 205538 w 695"/>
                <a:gd name="T55" fmla="*/ 97294 h 695"/>
                <a:gd name="T56" fmla="*/ 119195 w 695"/>
                <a:gd name="T57" fmla="*/ 59808 h 695"/>
                <a:gd name="T58" fmla="*/ 82131 w 695"/>
                <a:gd name="T59" fmla="*/ 97294 h 695"/>
                <a:gd name="T60" fmla="*/ 77919 w 695"/>
                <a:gd name="T61" fmla="*/ 117089 h 695"/>
                <a:gd name="T62" fmla="*/ 73286 w 695"/>
                <a:gd name="T63" fmla="*/ 151626 h 695"/>
                <a:gd name="T64" fmla="*/ 114983 w 695"/>
                <a:gd name="T65" fmla="*/ 221543 h 695"/>
                <a:gd name="T66" fmla="*/ 86343 w 695"/>
                <a:gd name="T67" fmla="*/ 243444 h 695"/>
                <a:gd name="T68" fmla="*/ 9266 w 695"/>
                <a:gd name="T69" fmla="*/ 145730 h 695"/>
                <a:gd name="T70" fmla="*/ 282615 w 695"/>
                <a:gd name="T71" fmla="*/ 145730 h 69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95" h="695">
                  <a:moveTo>
                    <a:pt x="347" y="0"/>
                  </a:moveTo>
                  <a:lnTo>
                    <a:pt x="347" y="0"/>
                  </a:lnTo>
                  <a:cubicBezTo>
                    <a:pt x="156" y="0"/>
                    <a:pt x="0" y="155"/>
                    <a:pt x="0" y="346"/>
                  </a:cubicBezTo>
                  <a:cubicBezTo>
                    <a:pt x="0" y="450"/>
                    <a:pt x="45" y="548"/>
                    <a:pt x="127" y="615"/>
                  </a:cubicBezTo>
                  <a:cubicBezTo>
                    <a:pt x="188" y="666"/>
                    <a:pt x="266" y="694"/>
                    <a:pt x="347" y="694"/>
                  </a:cubicBezTo>
                  <a:cubicBezTo>
                    <a:pt x="538" y="694"/>
                    <a:pt x="694" y="538"/>
                    <a:pt x="694" y="346"/>
                  </a:cubicBezTo>
                  <a:cubicBezTo>
                    <a:pt x="694" y="155"/>
                    <a:pt x="538" y="0"/>
                    <a:pt x="347" y="0"/>
                  </a:cubicBezTo>
                  <a:close/>
                  <a:moveTo>
                    <a:pt x="158" y="610"/>
                  </a:moveTo>
                  <a:lnTo>
                    <a:pt x="158" y="610"/>
                  </a:lnTo>
                  <a:cubicBezTo>
                    <a:pt x="171" y="606"/>
                    <a:pt x="187" y="602"/>
                    <a:pt x="205" y="602"/>
                  </a:cubicBezTo>
                  <a:cubicBezTo>
                    <a:pt x="243" y="602"/>
                    <a:pt x="243" y="602"/>
                    <a:pt x="243" y="602"/>
                  </a:cubicBezTo>
                  <a:cubicBezTo>
                    <a:pt x="246" y="602"/>
                    <a:pt x="250" y="600"/>
                    <a:pt x="252" y="597"/>
                  </a:cubicBezTo>
                  <a:cubicBezTo>
                    <a:pt x="293" y="539"/>
                    <a:pt x="293" y="539"/>
                    <a:pt x="293" y="539"/>
                  </a:cubicBezTo>
                  <a:cubicBezTo>
                    <a:pt x="309" y="548"/>
                    <a:pt x="326" y="553"/>
                    <a:pt x="345" y="553"/>
                  </a:cubicBezTo>
                  <a:cubicBezTo>
                    <a:pt x="366" y="553"/>
                    <a:pt x="386" y="546"/>
                    <a:pt x="403" y="535"/>
                  </a:cubicBezTo>
                  <a:cubicBezTo>
                    <a:pt x="442" y="596"/>
                    <a:pt x="442" y="596"/>
                    <a:pt x="442" y="596"/>
                  </a:cubicBezTo>
                  <a:cubicBezTo>
                    <a:pt x="444" y="600"/>
                    <a:pt x="448" y="602"/>
                    <a:pt x="452" y="602"/>
                  </a:cubicBezTo>
                  <a:cubicBezTo>
                    <a:pt x="491" y="602"/>
                    <a:pt x="491" y="602"/>
                    <a:pt x="491" y="602"/>
                  </a:cubicBezTo>
                  <a:cubicBezTo>
                    <a:pt x="509" y="602"/>
                    <a:pt x="523" y="604"/>
                    <a:pt x="537" y="609"/>
                  </a:cubicBezTo>
                  <a:cubicBezTo>
                    <a:pt x="483" y="647"/>
                    <a:pt x="418" y="670"/>
                    <a:pt x="347" y="670"/>
                  </a:cubicBezTo>
                  <a:cubicBezTo>
                    <a:pt x="279" y="670"/>
                    <a:pt x="213" y="648"/>
                    <a:pt x="158" y="610"/>
                  </a:cubicBezTo>
                  <a:close/>
                  <a:moveTo>
                    <a:pt x="476" y="294"/>
                  </a:moveTo>
                  <a:lnTo>
                    <a:pt x="476" y="294"/>
                  </a:lnTo>
                  <a:cubicBezTo>
                    <a:pt x="483" y="294"/>
                    <a:pt x="484" y="295"/>
                    <a:pt x="484" y="295"/>
                  </a:cubicBezTo>
                  <a:cubicBezTo>
                    <a:pt x="485" y="297"/>
                    <a:pt x="485" y="303"/>
                    <a:pt x="485" y="309"/>
                  </a:cubicBezTo>
                  <a:cubicBezTo>
                    <a:pt x="485" y="360"/>
                    <a:pt x="485" y="360"/>
                    <a:pt x="485" y="360"/>
                  </a:cubicBezTo>
                  <a:cubicBezTo>
                    <a:pt x="485" y="367"/>
                    <a:pt x="482" y="374"/>
                    <a:pt x="472" y="374"/>
                  </a:cubicBezTo>
                  <a:cubicBezTo>
                    <a:pt x="466" y="374"/>
                    <a:pt x="461" y="380"/>
                    <a:pt x="461" y="386"/>
                  </a:cubicBezTo>
                  <a:cubicBezTo>
                    <a:pt x="461" y="451"/>
                    <a:pt x="410" y="530"/>
                    <a:pt x="345" y="530"/>
                  </a:cubicBezTo>
                  <a:cubicBezTo>
                    <a:pt x="281" y="530"/>
                    <a:pt x="226" y="450"/>
                    <a:pt x="226" y="386"/>
                  </a:cubicBezTo>
                  <a:cubicBezTo>
                    <a:pt x="226" y="380"/>
                    <a:pt x="221" y="374"/>
                    <a:pt x="215" y="374"/>
                  </a:cubicBezTo>
                  <a:cubicBezTo>
                    <a:pt x="206" y="374"/>
                    <a:pt x="198" y="367"/>
                    <a:pt x="198" y="360"/>
                  </a:cubicBezTo>
                  <a:cubicBezTo>
                    <a:pt x="198" y="308"/>
                    <a:pt x="198" y="308"/>
                    <a:pt x="198" y="308"/>
                  </a:cubicBezTo>
                  <a:cubicBezTo>
                    <a:pt x="197" y="298"/>
                    <a:pt x="199" y="296"/>
                    <a:pt x="200" y="295"/>
                  </a:cubicBezTo>
                  <a:cubicBezTo>
                    <a:pt x="201" y="294"/>
                    <a:pt x="203" y="294"/>
                    <a:pt x="204" y="294"/>
                  </a:cubicBezTo>
                  <a:cubicBezTo>
                    <a:pt x="205" y="294"/>
                    <a:pt x="205" y="294"/>
                    <a:pt x="205" y="294"/>
                  </a:cubicBezTo>
                  <a:cubicBezTo>
                    <a:pt x="208" y="295"/>
                    <a:pt x="212" y="294"/>
                    <a:pt x="214" y="292"/>
                  </a:cubicBezTo>
                  <a:cubicBezTo>
                    <a:pt x="217" y="289"/>
                    <a:pt x="218" y="286"/>
                    <a:pt x="218" y="283"/>
                  </a:cubicBezTo>
                  <a:cubicBezTo>
                    <a:pt x="218" y="231"/>
                    <a:pt x="218" y="231"/>
                    <a:pt x="218" y="231"/>
                  </a:cubicBezTo>
                  <a:cubicBezTo>
                    <a:pt x="218" y="193"/>
                    <a:pt x="244" y="165"/>
                    <a:pt x="279" y="165"/>
                  </a:cubicBezTo>
                  <a:cubicBezTo>
                    <a:pt x="284" y="166"/>
                    <a:pt x="293" y="165"/>
                    <a:pt x="299" y="157"/>
                  </a:cubicBezTo>
                  <a:cubicBezTo>
                    <a:pt x="313" y="137"/>
                    <a:pt x="362" y="124"/>
                    <a:pt x="402" y="137"/>
                  </a:cubicBezTo>
                  <a:cubicBezTo>
                    <a:pt x="431" y="145"/>
                    <a:pt x="463" y="169"/>
                    <a:pt x="464" y="231"/>
                  </a:cubicBezTo>
                  <a:cubicBezTo>
                    <a:pt x="464" y="283"/>
                    <a:pt x="464" y="283"/>
                    <a:pt x="464" y="283"/>
                  </a:cubicBezTo>
                  <a:cubicBezTo>
                    <a:pt x="464" y="289"/>
                    <a:pt x="469" y="294"/>
                    <a:pt x="476" y="294"/>
                  </a:cubicBezTo>
                  <a:close/>
                  <a:moveTo>
                    <a:pt x="558" y="592"/>
                  </a:moveTo>
                  <a:lnTo>
                    <a:pt x="558" y="592"/>
                  </a:lnTo>
                  <a:cubicBezTo>
                    <a:pt x="538" y="583"/>
                    <a:pt x="518" y="578"/>
                    <a:pt x="491" y="578"/>
                  </a:cubicBezTo>
                  <a:cubicBezTo>
                    <a:pt x="459" y="578"/>
                    <a:pt x="459" y="578"/>
                    <a:pt x="459" y="578"/>
                  </a:cubicBezTo>
                  <a:cubicBezTo>
                    <a:pt x="422" y="521"/>
                    <a:pt x="422" y="521"/>
                    <a:pt x="422" y="521"/>
                  </a:cubicBezTo>
                  <a:cubicBezTo>
                    <a:pt x="458" y="491"/>
                    <a:pt x="481" y="442"/>
                    <a:pt x="484" y="396"/>
                  </a:cubicBezTo>
                  <a:cubicBezTo>
                    <a:pt x="498" y="391"/>
                    <a:pt x="509" y="378"/>
                    <a:pt x="509" y="360"/>
                  </a:cubicBezTo>
                  <a:cubicBezTo>
                    <a:pt x="509" y="307"/>
                    <a:pt x="509" y="307"/>
                    <a:pt x="509" y="307"/>
                  </a:cubicBezTo>
                  <a:cubicBezTo>
                    <a:pt x="509" y="297"/>
                    <a:pt x="509" y="287"/>
                    <a:pt x="500" y="280"/>
                  </a:cubicBezTo>
                  <a:cubicBezTo>
                    <a:pt x="497" y="276"/>
                    <a:pt x="493" y="273"/>
                    <a:pt x="488" y="272"/>
                  </a:cubicBezTo>
                  <a:cubicBezTo>
                    <a:pt x="488" y="231"/>
                    <a:pt x="488" y="231"/>
                    <a:pt x="488" y="231"/>
                  </a:cubicBezTo>
                  <a:cubicBezTo>
                    <a:pt x="487" y="151"/>
                    <a:pt x="438" y="124"/>
                    <a:pt x="410" y="114"/>
                  </a:cubicBezTo>
                  <a:cubicBezTo>
                    <a:pt x="363" y="100"/>
                    <a:pt x="301" y="113"/>
                    <a:pt x="283" y="142"/>
                  </a:cubicBezTo>
                  <a:cubicBezTo>
                    <a:pt x="282" y="142"/>
                    <a:pt x="281" y="142"/>
                    <a:pt x="280" y="142"/>
                  </a:cubicBezTo>
                  <a:cubicBezTo>
                    <a:pt x="232" y="142"/>
                    <a:pt x="195" y="180"/>
                    <a:pt x="195" y="231"/>
                  </a:cubicBezTo>
                  <a:cubicBezTo>
                    <a:pt x="195" y="272"/>
                    <a:pt x="195" y="272"/>
                    <a:pt x="195" y="272"/>
                  </a:cubicBezTo>
                  <a:cubicBezTo>
                    <a:pt x="192" y="273"/>
                    <a:pt x="188" y="274"/>
                    <a:pt x="185" y="278"/>
                  </a:cubicBezTo>
                  <a:cubicBezTo>
                    <a:pt x="176" y="285"/>
                    <a:pt x="173" y="295"/>
                    <a:pt x="174" y="309"/>
                  </a:cubicBezTo>
                  <a:cubicBezTo>
                    <a:pt x="174" y="360"/>
                    <a:pt x="174" y="360"/>
                    <a:pt x="174" y="360"/>
                  </a:cubicBezTo>
                  <a:cubicBezTo>
                    <a:pt x="174" y="377"/>
                    <a:pt x="187" y="391"/>
                    <a:pt x="204" y="396"/>
                  </a:cubicBezTo>
                  <a:cubicBezTo>
                    <a:pt x="207" y="444"/>
                    <a:pt x="234" y="495"/>
                    <a:pt x="273" y="526"/>
                  </a:cubicBezTo>
                  <a:cubicBezTo>
                    <a:pt x="237" y="578"/>
                    <a:pt x="237" y="578"/>
                    <a:pt x="237" y="578"/>
                  </a:cubicBezTo>
                  <a:cubicBezTo>
                    <a:pt x="205" y="578"/>
                    <a:pt x="205" y="578"/>
                    <a:pt x="205" y="578"/>
                  </a:cubicBezTo>
                  <a:cubicBezTo>
                    <a:pt x="179" y="578"/>
                    <a:pt x="156" y="584"/>
                    <a:pt x="136" y="592"/>
                  </a:cubicBezTo>
                  <a:cubicBezTo>
                    <a:pt x="64" y="531"/>
                    <a:pt x="22" y="441"/>
                    <a:pt x="22" y="346"/>
                  </a:cubicBezTo>
                  <a:cubicBezTo>
                    <a:pt x="22" y="167"/>
                    <a:pt x="168" y="23"/>
                    <a:pt x="347" y="23"/>
                  </a:cubicBezTo>
                  <a:cubicBezTo>
                    <a:pt x="525" y="23"/>
                    <a:pt x="671" y="167"/>
                    <a:pt x="671" y="346"/>
                  </a:cubicBezTo>
                  <a:cubicBezTo>
                    <a:pt x="671" y="444"/>
                    <a:pt x="626" y="532"/>
                    <a:pt x="558" y="59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74" name="Group 1873"/>
          <p:cNvGrpSpPr/>
          <p:nvPr/>
        </p:nvGrpSpPr>
        <p:grpSpPr>
          <a:xfrm>
            <a:off x="7389813" y="1828800"/>
            <a:ext cx="430212" cy="430213"/>
            <a:chOff x="7389813" y="1828800"/>
            <a:chExt cx="430212" cy="430213"/>
          </a:xfrm>
        </p:grpSpPr>
        <p:sp>
          <p:nvSpPr>
            <p:cNvPr id="18441" name="Freeform 1874"/>
            <p:cNvSpPr>
              <a:spLocks noChangeArrowheads="1"/>
            </p:cNvSpPr>
            <p:nvPr/>
          </p:nvSpPr>
          <p:spPr bwMode="auto">
            <a:xfrm>
              <a:off x="7389813" y="1828800"/>
              <a:ext cx="430212" cy="430213"/>
            </a:xfrm>
            <a:custGeom>
              <a:avLst/>
              <a:gdLst>
                <a:gd name="T0" fmla="*/ 429402 w 1023"/>
                <a:gd name="T1" fmla="*/ 214700 h 1023"/>
                <a:gd name="T2" fmla="*/ 429402 w 1023"/>
                <a:gd name="T3" fmla="*/ 214700 h 1023"/>
                <a:gd name="T4" fmla="*/ 214701 w 1023"/>
                <a:gd name="T5" fmla="*/ 429401 h 1023"/>
                <a:gd name="T6" fmla="*/ 0 w 1023"/>
                <a:gd name="T7" fmla="*/ 214700 h 1023"/>
                <a:gd name="T8" fmla="*/ 214701 w 1023"/>
                <a:gd name="T9" fmla="*/ 0 h 1023"/>
                <a:gd name="T10" fmla="*/ 429402 w 1023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9" name="Freeform 78"/>
            <p:cNvSpPr>
              <a:spLocks noChangeArrowheads="1"/>
            </p:cNvSpPr>
            <p:nvPr/>
          </p:nvSpPr>
          <p:spPr bwMode="auto">
            <a:xfrm>
              <a:off x="7477125" y="1903413"/>
              <a:ext cx="255588" cy="279400"/>
            </a:xfrm>
            <a:custGeom>
              <a:avLst/>
              <a:gdLst>
                <a:gd name="T0" fmla="*/ 5054 w 607"/>
                <a:gd name="T1" fmla="*/ 279334 h 666"/>
                <a:gd name="T2" fmla="*/ 5054 w 607"/>
                <a:gd name="T3" fmla="*/ 279334 h 666"/>
                <a:gd name="T4" fmla="*/ 9688 w 607"/>
                <a:gd name="T5" fmla="*/ 274293 h 666"/>
                <a:gd name="T6" fmla="*/ 90980 w 607"/>
                <a:gd name="T7" fmla="*/ 217586 h 666"/>
                <a:gd name="T8" fmla="*/ 95613 w 607"/>
                <a:gd name="T9" fmla="*/ 214646 h 666"/>
                <a:gd name="T10" fmla="*/ 106985 w 607"/>
                <a:gd name="T11" fmla="*/ 179782 h 666"/>
                <a:gd name="T12" fmla="*/ 127624 w 607"/>
                <a:gd name="T13" fmla="*/ 181042 h 666"/>
                <a:gd name="T14" fmla="*/ 148263 w 607"/>
                <a:gd name="T15" fmla="*/ 179782 h 666"/>
                <a:gd name="T16" fmla="*/ 159636 w 607"/>
                <a:gd name="T17" fmla="*/ 214646 h 666"/>
                <a:gd name="T18" fmla="*/ 164690 w 607"/>
                <a:gd name="T19" fmla="*/ 217586 h 666"/>
                <a:gd name="T20" fmla="*/ 245561 w 607"/>
                <a:gd name="T21" fmla="*/ 274293 h 666"/>
                <a:gd name="T22" fmla="*/ 250616 w 607"/>
                <a:gd name="T23" fmla="*/ 279334 h 666"/>
                <a:gd name="T24" fmla="*/ 255249 w 607"/>
                <a:gd name="T25" fmla="*/ 274293 h 666"/>
                <a:gd name="T26" fmla="*/ 168060 w 607"/>
                <a:gd name="T27" fmla="*/ 208345 h 666"/>
                <a:gd name="T28" fmla="*/ 158372 w 607"/>
                <a:gd name="T29" fmla="*/ 178522 h 666"/>
                <a:gd name="T30" fmla="*/ 230398 w 607"/>
                <a:gd name="T31" fmla="*/ 129376 h 666"/>
                <a:gd name="T32" fmla="*/ 230398 w 607"/>
                <a:gd name="T33" fmla="*/ 124755 h 666"/>
                <a:gd name="T34" fmla="*/ 206389 w 607"/>
                <a:gd name="T35" fmla="*/ 76869 h 666"/>
                <a:gd name="T36" fmla="*/ 127624 w 607"/>
                <a:gd name="T37" fmla="*/ 0 h 666"/>
                <a:gd name="T38" fmla="*/ 49281 w 607"/>
                <a:gd name="T39" fmla="*/ 76869 h 666"/>
                <a:gd name="T40" fmla="*/ 25272 w 607"/>
                <a:gd name="T41" fmla="*/ 124755 h 666"/>
                <a:gd name="T42" fmla="*/ 25272 w 607"/>
                <a:gd name="T43" fmla="*/ 129376 h 666"/>
                <a:gd name="T44" fmla="*/ 97298 w 607"/>
                <a:gd name="T45" fmla="*/ 178522 h 666"/>
                <a:gd name="T46" fmla="*/ 87189 w 607"/>
                <a:gd name="T47" fmla="*/ 208345 h 666"/>
                <a:gd name="T48" fmla="*/ 0 w 607"/>
                <a:gd name="T49" fmla="*/ 274293 h 666"/>
                <a:gd name="T50" fmla="*/ 5054 w 607"/>
                <a:gd name="T51" fmla="*/ 279334 h 666"/>
                <a:gd name="T52" fmla="*/ 35381 w 607"/>
                <a:gd name="T53" fmla="*/ 127275 h 666"/>
                <a:gd name="T54" fmla="*/ 35381 w 607"/>
                <a:gd name="T55" fmla="*/ 127275 h 666"/>
                <a:gd name="T56" fmla="*/ 58968 w 607"/>
                <a:gd name="T57" fmla="*/ 78970 h 666"/>
                <a:gd name="T58" fmla="*/ 127624 w 607"/>
                <a:gd name="T59" fmla="*/ 9661 h 666"/>
                <a:gd name="T60" fmla="*/ 196702 w 607"/>
                <a:gd name="T61" fmla="*/ 79810 h 666"/>
                <a:gd name="T62" fmla="*/ 220289 w 607"/>
                <a:gd name="T63" fmla="*/ 127275 h 666"/>
                <a:gd name="T64" fmla="*/ 127624 w 607"/>
                <a:gd name="T65" fmla="*/ 171381 h 666"/>
                <a:gd name="T66" fmla="*/ 35381 w 607"/>
                <a:gd name="T67" fmla="*/ 127275 h 66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07" h="666">
                  <a:moveTo>
                    <a:pt x="12" y="665"/>
                  </a:moveTo>
                  <a:lnTo>
                    <a:pt x="12" y="665"/>
                  </a:lnTo>
                  <a:cubicBezTo>
                    <a:pt x="18" y="665"/>
                    <a:pt x="23" y="660"/>
                    <a:pt x="23" y="653"/>
                  </a:cubicBezTo>
                  <a:cubicBezTo>
                    <a:pt x="23" y="580"/>
                    <a:pt x="142" y="518"/>
                    <a:pt x="216" y="518"/>
                  </a:cubicBezTo>
                  <a:cubicBezTo>
                    <a:pt x="221" y="518"/>
                    <a:pt x="225" y="515"/>
                    <a:pt x="227" y="511"/>
                  </a:cubicBezTo>
                  <a:cubicBezTo>
                    <a:pt x="254" y="428"/>
                    <a:pt x="254" y="428"/>
                    <a:pt x="254" y="428"/>
                  </a:cubicBezTo>
                  <a:cubicBezTo>
                    <a:pt x="270" y="430"/>
                    <a:pt x="286" y="431"/>
                    <a:pt x="303" y="431"/>
                  </a:cubicBezTo>
                  <a:cubicBezTo>
                    <a:pt x="321" y="431"/>
                    <a:pt x="337" y="430"/>
                    <a:pt x="352" y="428"/>
                  </a:cubicBezTo>
                  <a:cubicBezTo>
                    <a:pt x="379" y="511"/>
                    <a:pt x="379" y="511"/>
                    <a:pt x="379" y="511"/>
                  </a:cubicBezTo>
                  <a:cubicBezTo>
                    <a:pt x="381" y="515"/>
                    <a:pt x="386" y="518"/>
                    <a:pt x="391" y="518"/>
                  </a:cubicBezTo>
                  <a:cubicBezTo>
                    <a:pt x="465" y="518"/>
                    <a:pt x="583" y="580"/>
                    <a:pt x="583" y="653"/>
                  </a:cubicBezTo>
                  <a:cubicBezTo>
                    <a:pt x="583" y="660"/>
                    <a:pt x="589" y="665"/>
                    <a:pt x="595" y="665"/>
                  </a:cubicBezTo>
                  <a:cubicBezTo>
                    <a:pt x="601" y="665"/>
                    <a:pt x="606" y="660"/>
                    <a:pt x="606" y="653"/>
                  </a:cubicBezTo>
                  <a:cubicBezTo>
                    <a:pt x="606" y="566"/>
                    <a:pt x="484" y="500"/>
                    <a:pt x="399" y="496"/>
                  </a:cubicBezTo>
                  <a:cubicBezTo>
                    <a:pt x="376" y="425"/>
                    <a:pt x="376" y="425"/>
                    <a:pt x="376" y="425"/>
                  </a:cubicBezTo>
                  <a:cubicBezTo>
                    <a:pt x="490" y="403"/>
                    <a:pt x="535" y="332"/>
                    <a:pt x="547" y="308"/>
                  </a:cubicBezTo>
                  <a:cubicBezTo>
                    <a:pt x="549" y="305"/>
                    <a:pt x="549" y="301"/>
                    <a:pt x="547" y="297"/>
                  </a:cubicBezTo>
                  <a:cubicBezTo>
                    <a:pt x="533" y="274"/>
                    <a:pt x="496" y="208"/>
                    <a:pt x="490" y="183"/>
                  </a:cubicBezTo>
                  <a:cubicBezTo>
                    <a:pt x="463" y="67"/>
                    <a:pt x="394" y="0"/>
                    <a:pt x="303" y="0"/>
                  </a:cubicBezTo>
                  <a:cubicBezTo>
                    <a:pt x="213" y="0"/>
                    <a:pt x="144" y="67"/>
                    <a:pt x="117" y="183"/>
                  </a:cubicBezTo>
                  <a:cubicBezTo>
                    <a:pt x="111" y="208"/>
                    <a:pt x="74" y="274"/>
                    <a:pt x="60" y="297"/>
                  </a:cubicBezTo>
                  <a:cubicBezTo>
                    <a:pt x="58" y="301"/>
                    <a:pt x="58" y="305"/>
                    <a:pt x="60" y="308"/>
                  </a:cubicBezTo>
                  <a:cubicBezTo>
                    <a:pt x="71" y="332"/>
                    <a:pt x="117" y="403"/>
                    <a:pt x="231" y="425"/>
                  </a:cubicBezTo>
                  <a:cubicBezTo>
                    <a:pt x="207" y="496"/>
                    <a:pt x="207" y="496"/>
                    <a:pt x="207" y="496"/>
                  </a:cubicBezTo>
                  <a:cubicBezTo>
                    <a:pt x="122" y="500"/>
                    <a:pt x="0" y="566"/>
                    <a:pt x="0" y="653"/>
                  </a:cubicBezTo>
                  <a:cubicBezTo>
                    <a:pt x="0" y="660"/>
                    <a:pt x="5" y="665"/>
                    <a:pt x="12" y="665"/>
                  </a:cubicBezTo>
                  <a:close/>
                  <a:moveTo>
                    <a:pt x="84" y="303"/>
                  </a:moveTo>
                  <a:lnTo>
                    <a:pt x="84" y="303"/>
                  </a:lnTo>
                  <a:cubicBezTo>
                    <a:pt x="95" y="283"/>
                    <a:pt x="133" y="218"/>
                    <a:pt x="140" y="188"/>
                  </a:cubicBezTo>
                  <a:cubicBezTo>
                    <a:pt x="151" y="140"/>
                    <a:pt x="191" y="23"/>
                    <a:pt x="303" y="23"/>
                  </a:cubicBezTo>
                  <a:cubicBezTo>
                    <a:pt x="416" y="23"/>
                    <a:pt x="455" y="140"/>
                    <a:pt x="467" y="190"/>
                  </a:cubicBezTo>
                  <a:cubicBezTo>
                    <a:pt x="474" y="218"/>
                    <a:pt x="511" y="283"/>
                    <a:pt x="523" y="303"/>
                  </a:cubicBezTo>
                  <a:cubicBezTo>
                    <a:pt x="506" y="334"/>
                    <a:pt x="449" y="408"/>
                    <a:pt x="303" y="408"/>
                  </a:cubicBezTo>
                  <a:cubicBezTo>
                    <a:pt x="157" y="408"/>
                    <a:pt x="100" y="334"/>
                    <a:pt x="84" y="3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67" name="Group 1866"/>
          <p:cNvGrpSpPr/>
          <p:nvPr/>
        </p:nvGrpSpPr>
        <p:grpSpPr>
          <a:xfrm>
            <a:off x="1323975" y="1828800"/>
            <a:ext cx="430213" cy="430213"/>
            <a:chOff x="1323975" y="1828800"/>
            <a:chExt cx="430213" cy="430213"/>
          </a:xfrm>
        </p:grpSpPr>
        <p:sp>
          <p:nvSpPr>
            <p:cNvPr id="18434" name="Freeform 1867"/>
            <p:cNvSpPr>
              <a:spLocks noChangeArrowheads="1"/>
            </p:cNvSpPr>
            <p:nvPr/>
          </p:nvSpPr>
          <p:spPr bwMode="auto">
            <a:xfrm>
              <a:off x="1323975" y="1828800"/>
              <a:ext cx="430213" cy="430213"/>
            </a:xfrm>
            <a:custGeom>
              <a:avLst/>
              <a:gdLst>
                <a:gd name="T0" fmla="*/ 429402 w 1023"/>
                <a:gd name="T1" fmla="*/ 214700 h 1023"/>
                <a:gd name="T2" fmla="*/ 429402 w 1023"/>
                <a:gd name="T3" fmla="*/ 214700 h 1023"/>
                <a:gd name="T4" fmla="*/ 214701 w 1023"/>
                <a:gd name="T5" fmla="*/ 429401 h 1023"/>
                <a:gd name="T6" fmla="*/ 0 w 1023"/>
                <a:gd name="T7" fmla="*/ 214700 h 1023"/>
                <a:gd name="T8" fmla="*/ 214701 w 1023"/>
                <a:gd name="T9" fmla="*/ 0 h 1023"/>
                <a:gd name="T10" fmla="*/ 429402 w 1023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0" name="Freeform 79"/>
            <p:cNvSpPr>
              <a:spLocks noChangeArrowheads="1"/>
            </p:cNvSpPr>
            <p:nvPr/>
          </p:nvSpPr>
          <p:spPr bwMode="auto">
            <a:xfrm>
              <a:off x="1406525" y="1892300"/>
              <a:ext cx="265113" cy="301625"/>
            </a:xfrm>
            <a:custGeom>
              <a:avLst/>
              <a:gdLst>
                <a:gd name="T0" fmla="*/ 5030 w 632"/>
                <a:gd name="T1" fmla="*/ 301565 h 718"/>
                <a:gd name="T2" fmla="*/ 10061 w 632"/>
                <a:gd name="T3" fmla="*/ 283059 h 718"/>
                <a:gd name="T4" fmla="*/ 80486 w 632"/>
                <a:gd name="T5" fmla="*/ 237635 h 718"/>
                <a:gd name="T6" fmla="*/ 103961 w 632"/>
                <a:gd name="T7" fmla="*/ 207773 h 718"/>
                <a:gd name="T8" fmla="*/ 157199 w 632"/>
                <a:gd name="T9" fmla="*/ 206091 h 718"/>
                <a:gd name="T10" fmla="*/ 179836 w 632"/>
                <a:gd name="T11" fmla="*/ 237635 h 718"/>
                <a:gd name="T12" fmla="*/ 254453 w 632"/>
                <a:gd name="T13" fmla="*/ 283059 h 718"/>
                <a:gd name="T14" fmla="*/ 259064 w 632"/>
                <a:gd name="T15" fmla="*/ 301565 h 718"/>
                <a:gd name="T16" fmla="*/ 264514 w 632"/>
                <a:gd name="T17" fmla="*/ 283059 h 718"/>
                <a:gd name="T18" fmla="*/ 182351 w 632"/>
                <a:gd name="T19" fmla="*/ 227962 h 718"/>
                <a:gd name="T20" fmla="*/ 194089 w 632"/>
                <a:gd name="T21" fmla="*/ 140058 h 718"/>
                <a:gd name="T22" fmla="*/ 205407 w 632"/>
                <a:gd name="T23" fmla="*/ 98419 h 718"/>
                <a:gd name="T24" fmla="*/ 195765 w 632"/>
                <a:gd name="T25" fmla="*/ 82857 h 718"/>
                <a:gd name="T26" fmla="*/ 159295 w 632"/>
                <a:gd name="T27" fmla="*/ 7991 h 718"/>
                <a:gd name="T28" fmla="*/ 98092 w 632"/>
                <a:gd name="T29" fmla="*/ 20609 h 718"/>
                <a:gd name="T30" fmla="*/ 58688 w 632"/>
                <a:gd name="T31" fmla="*/ 82016 h 718"/>
                <a:gd name="T32" fmla="*/ 48627 w 632"/>
                <a:gd name="T33" fmla="*/ 99260 h 718"/>
                <a:gd name="T34" fmla="*/ 62460 w 632"/>
                <a:gd name="T35" fmla="*/ 140478 h 718"/>
                <a:gd name="T36" fmla="*/ 77971 w 632"/>
                <a:gd name="T37" fmla="*/ 227962 h 718"/>
                <a:gd name="T38" fmla="*/ 0 w 632"/>
                <a:gd name="T39" fmla="*/ 283059 h 718"/>
                <a:gd name="T40" fmla="*/ 5030 w 632"/>
                <a:gd name="T41" fmla="*/ 301565 h 718"/>
                <a:gd name="T42" fmla="*/ 72521 w 632"/>
                <a:gd name="T43" fmla="*/ 136272 h 718"/>
                <a:gd name="T44" fmla="*/ 58688 w 632"/>
                <a:gd name="T45" fmla="*/ 123654 h 718"/>
                <a:gd name="T46" fmla="*/ 59945 w 632"/>
                <a:gd name="T47" fmla="*/ 92110 h 718"/>
                <a:gd name="T48" fmla="*/ 62880 w 632"/>
                <a:gd name="T49" fmla="*/ 91689 h 718"/>
                <a:gd name="T50" fmla="*/ 68329 w 632"/>
                <a:gd name="T51" fmla="*/ 87063 h 718"/>
                <a:gd name="T52" fmla="*/ 97673 w 632"/>
                <a:gd name="T53" fmla="*/ 30703 h 718"/>
                <a:gd name="T54" fmla="*/ 156361 w 632"/>
                <a:gd name="T55" fmla="*/ 16824 h 718"/>
                <a:gd name="T56" fmla="*/ 185705 w 632"/>
                <a:gd name="T57" fmla="*/ 87063 h 718"/>
                <a:gd name="T58" fmla="*/ 194927 w 632"/>
                <a:gd name="T59" fmla="*/ 92531 h 718"/>
                <a:gd name="T60" fmla="*/ 195765 w 632"/>
                <a:gd name="T61" fmla="*/ 123654 h 718"/>
                <a:gd name="T62" fmla="*/ 184447 w 632"/>
                <a:gd name="T63" fmla="*/ 136272 h 718"/>
                <a:gd name="T64" fmla="*/ 72521 w 632"/>
                <a:gd name="T65" fmla="*/ 136272 h 71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632" h="718">
                  <a:moveTo>
                    <a:pt x="12" y="717"/>
                  </a:moveTo>
                  <a:lnTo>
                    <a:pt x="12" y="717"/>
                  </a:lnTo>
                  <a:cubicBezTo>
                    <a:pt x="19" y="717"/>
                    <a:pt x="24" y="712"/>
                    <a:pt x="24" y="706"/>
                  </a:cubicBezTo>
                  <a:cubicBezTo>
                    <a:pt x="24" y="673"/>
                    <a:pt x="24" y="673"/>
                    <a:pt x="24" y="673"/>
                  </a:cubicBezTo>
                  <a:cubicBezTo>
                    <a:pt x="24" y="605"/>
                    <a:pt x="70" y="565"/>
                    <a:pt x="149" y="565"/>
                  </a:cubicBezTo>
                  <a:cubicBezTo>
                    <a:pt x="192" y="565"/>
                    <a:pt x="192" y="565"/>
                    <a:pt x="192" y="565"/>
                  </a:cubicBezTo>
                  <a:cubicBezTo>
                    <a:pt x="197" y="565"/>
                    <a:pt x="200" y="564"/>
                    <a:pt x="202" y="561"/>
                  </a:cubicBezTo>
                  <a:cubicBezTo>
                    <a:pt x="248" y="494"/>
                    <a:pt x="248" y="494"/>
                    <a:pt x="248" y="494"/>
                  </a:cubicBezTo>
                  <a:cubicBezTo>
                    <a:pt x="266" y="505"/>
                    <a:pt x="286" y="510"/>
                    <a:pt x="308" y="510"/>
                  </a:cubicBezTo>
                  <a:cubicBezTo>
                    <a:pt x="332" y="510"/>
                    <a:pt x="354" y="503"/>
                    <a:pt x="375" y="490"/>
                  </a:cubicBezTo>
                  <a:cubicBezTo>
                    <a:pt x="418" y="560"/>
                    <a:pt x="418" y="560"/>
                    <a:pt x="418" y="560"/>
                  </a:cubicBezTo>
                  <a:cubicBezTo>
                    <a:pt x="420" y="563"/>
                    <a:pt x="425" y="565"/>
                    <a:pt x="429" y="565"/>
                  </a:cubicBezTo>
                  <a:cubicBezTo>
                    <a:pt x="472" y="565"/>
                    <a:pt x="472" y="565"/>
                    <a:pt x="472" y="565"/>
                  </a:cubicBezTo>
                  <a:cubicBezTo>
                    <a:pt x="537" y="565"/>
                    <a:pt x="607" y="594"/>
                    <a:pt x="607" y="673"/>
                  </a:cubicBezTo>
                  <a:cubicBezTo>
                    <a:pt x="607" y="706"/>
                    <a:pt x="607" y="706"/>
                    <a:pt x="607" y="706"/>
                  </a:cubicBezTo>
                  <a:cubicBezTo>
                    <a:pt x="607" y="712"/>
                    <a:pt x="612" y="717"/>
                    <a:pt x="618" y="717"/>
                  </a:cubicBezTo>
                  <a:cubicBezTo>
                    <a:pt x="626" y="717"/>
                    <a:pt x="631" y="712"/>
                    <a:pt x="631" y="706"/>
                  </a:cubicBezTo>
                  <a:cubicBezTo>
                    <a:pt x="631" y="673"/>
                    <a:pt x="631" y="673"/>
                    <a:pt x="631" y="673"/>
                  </a:cubicBezTo>
                  <a:cubicBezTo>
                    <a:pt x="631" y="594"/>
                    <a:pt x="568" y="542"/>
                    <a:pt x="472" y="542"/>
                  </a:cubicBezTo>
                  <a:cubicBezTo>
                    <a:pt x="435" y="542"/>
                    <a:pt x="435" y="542"/>
                    <a:pt x="435" y="542"/>
                  </a:cubicBezTo>
                  <a:cubicBezTo>
                    <a:pt x="393" y="476"/>
                    <a:pt x="393" y="476"/>
                    <a:pt x="393" y="476"/>
                  </a:cubicBezTo>
                  <a:cubicBezTo>
                    <a:pt x="433" y="441"/>
                    <a:pt x="460" y="386"/>
                    <a:pt x="463" y="333"/>
                  </a:cubicBezTo>
                  <a:cubicBezTo>
                    <a:pt x="479" y="329"/>
                    <a:pt x="490" y="313"/>
                    <a:pt x="490" y="294"/>
                  </a:cubicBezTo>
                  <a:cubicBezTo>
                    <a:pt x="490" y="234"/>
                    <a:pt x="490" y="234"/>
                    <a:pt x="490" y="234"/>
                  </a:cubicBezTo>
                  <a:cubicBezTo>
                    <a:pt x="490" y="224"/>
                    <a:pt x="490" y="212"/>
                    <a:pt x="482" y="204"/>
                  </a:cubicBezTo>
                  <a:cubicBezTo>
                    <a:pt x="479" y="200"/>
                    <a:pt x="473" y="198"/>
                    <a:pt x="467" y="197"/>
                  </a:cubicBezTo>
                  <a:cubicBezTo>
                    <a:pt x="467" y="149"/>
                    <a:pt x="467" y="149"/>
                    <a:pt x="467" y="149"/>
                  </a:cubicBezTo>
                  <a:cubicBezTo>
                    <a:pt x="465" y="58"/>
                    <a:pt x="412" y="28"/>
                    <a:pt x="380" y="19"/>
                  </a:cubicBezTo>
                  <a:cubicBezTo>
                    <a:pt x="321" y="0"/>
                    <a:pt x="257" y="20"/>
                    <a:pt x="236" y="50"/>
                  </a:cubicBezTo>
                  <a:cubicBezTo>
                    <a:pt x="235" y="50"/>
                    <a:pt x="234" y="49"/>
                    <a:pt x="234" y="49"/>
                  </a:cubicBezTo>
                  <a:cubicBezTo>
                    <a:pt x="180" y="49"/>
                    <a:pt x="140" y="91"/>
                    <a:pt x="140" y="149"/>
                  </a:cubicBezTo>
                  <a:cubicBezTo>
                    <a:pt x="140" y="195"/>
                    <a:pt x="140" y="195"/>
                    <a:pt x="140" y="195"/>
                  </a:cubicBezTo>
                  <a:cubicBezTo>
                    <a:pt x="136" y="197"/>
                    <a:pt x="132" y="199"/>
                    <a:pt x="128" y="203"/>
                  </a:cubicBezTo>
                  <a:cubicBezTo>
                    <a:pt x="120" y="210"/>
                    <a:pt x="115" y="222"/>
                    <a:pt x="116" y="236"/>
                  </a:cubicBezTo>
                  <a:cubicBezTo>
                    <a:pt x="116" y="294"/>
                    <a:pt x="116" y="294"/>
                    <a:pt x="116" y="294"/>
                  </a:cubicBezTo>
                  <a:cubicBezTo>
                    <a:pt x="116" y="312"/>
                    <a:pt x="131" y="329"/>
                    <a:pt x="149" y="334"/>
                  </a:cubicBezTo>
                  <a:cubicBezTo>
                    <a:pt x="153" y="388"/>
                    <a:pt x="184" y="447"/>
                    <a:pt x="229" y="481"/>
                  </a:cubicBezTo>
                  <a:cubicBezTo>
                    <a:pt x="186" y="542"/>
                    <a:pt x="186" y="542"/>
                    <a:pt x="186" y="542"/>
                  </a:cubicBezTo>
                  <a:cubicBezTo>
                    <a:pt x="149" y="542"/>
                    <a:pt x="149" y="542"/>
                    <a:pt x="149" y="542"/>
                  </a:cubicBezTo>
                  <a:cubicBezTo>
                    <a:pt x="56" y="542"/>
                    <a:pt x="0" y="591"/>
                    <a:pt x="0" y="673"/>
                  </a:cubicBezTo>
                  <a:cubicBezTo>
                    <a:pt x="0" y="706"/>
                    <a:pt x="0" y="706"/>
                    <a:pt x="0" y="706"/>
                  </a:cubicBezTo>
                  <a:cubicBezTo>
                    <a:pt x="0" y="712"/>
                    <a:pt x="5" y="717"/>
                    <a:pt x="12" y="717"/>
                  </a:cubicBezTo>
                  <a:close/>
                  <a:moveTo>
                    <a:pt x="173" y="324"/>
                  </a:moveTo>
                  <a:lnTo>
                    <a:pt x="173" y="324"/>
                  </a:lnTo>
                  <a:cubicBezTo>
                    <a:pt x="173" y="317"/>
                    <a:pt x="167" y="312"/>
                    <a:pt x="160" y="312"/>
                  </a:cubicBezTo>
                  <a:cubicBezTo>
                    <a:pt x="150" y="312"/>
                    <a:pt x="140" y="303"/>
                    <a:pt x="140" y="294"/>
                  </a:cubicBezTo>
                  <a:cubicBezTo>
                    <a:pt x="140" y="235"/>
                    <a:pt x="140" y="235"/>
                    <a:pt x="140" y="235"/>
                  </a:cubicBezTo>
                  <a:cubicBezTo>
                    <a:pt x="139" y="228"/>
                    <a:pt x="140" y="222"/>
                    <a:pt x="143" y="219"/>
                  </a:cubicBezTo>
                  <a:cubicBezTo>
                    <a:pt x="144" y="218"/>
                    <a:pt x="147" y="218"/>
                    <a:pt x="149" y="218"/>
                  </a:cubicBezTo>
                  <a:lnTo>
                    <a:pt x="150" y="218"/>
                  </a:lnTo>
                  <a:cubicBezTo>
                    <a:pt x="153" y="218"/>
                    <a:pt x="157" y="218"/>
                    <a:pt x="159" y="215"/>
                  </a:cubicBezTo>
                  <a:cubicBezTo>
                    <a:pt x="162" y="213"/>
                    <a:pt x="163" y="210"/>
                    <a:pt x="163" y="207"/>
                  </a:cubicBezTo>
                  <a:cubicBezTo>
                    <a:pt x="163" y="149"/>
                    <a:pt x="163" y="149"/>
                    <a:pt x="163" y="149"/>
                  </a:cubicBezTo>
                  <a:cubicBezTo>
                    <a:pt x="163" y="105"/>
                    <a:pt x="192" y="73"/>
                    <a:pt x="233" y="73"/>
                  </a:cubicBezTo>
                  <a:cubicBezTo>
                    <a:pt x="238" y="74"/>
                    <a:pt x="248" y="73"/>
                    <a:pt x="255" y="63"/>
                  </a:cubicBezTo>
                  <a:cubicBezTo>
                    <a:pt x="270" y="40"/>
                    <a:pt x="327" y="26"/>
                    <a:pt x="373" y="40"/>
                  </a:cubicBezTo>
                  <a:cubicBezTo>
                    <a:pt x="405" y="51"/>
                    <a:pt x="442" y="77"/>
                    <a:pt x="443" y="149"/>
                  </a:cubicBezTo>
                  <a:cubicBezTo>
                    <a:pt x="443" y="207"/>
                    <a:pt x="443" y="207"/>
                    <a:pt x="443" y="207"/>
                  </a:cubicBezTo>
                  <a:cubicBezTo>
                    <a:pt x="443" y="213"/>
                    <a:pt x="448" y="218"/>
                    <a:pt x="456" y="218"/>
                  </a:cubicBezTo>
                  <a:cubicBezTo>
                    <a:pt x="463" y="218"/>
                    <a:pt x="465" y="220"/>
                    <a:pt x="465" y="220"/>
                  </a:cubicBezTo>
                  <a:cubicBezTo>
                    <a:pt x="467" y="222"/>
                    <a:pt x="467" y="229"/>
                    <a:pt x="467" y="236"/>
                  </a:cubicBezTo>
                  <a:cubicBezTo>
                    <a:pt x="467" y="294"/>
                    <a:pt x="467" y="294"/>
                    <a:pt x="467" y="294"/>
                  </a:cubicBezTo>
                  <a:cubicBezTo>
                    <a:pt x="467" y="303"/>
                    <a:pt x="462" y="312"/>
                    <a:pt x="452" y="312"/>
                  </a:cubicBezTo>
                  <a:cubicBezTo>
                    <a:pt x="445" y="312"/>
                    <a:pt x="440" y="317"/>
                    <a:pt x="440" y="324"/>
                  </a:cubicBezTo>
                  <a:cubicBezTo>
                    <a:pt x="440" y="397"/>
                    <a:pt x="381" y="487"/>
                    <a:pt x="308" y="487"/>
                  </a:cubicBezTo>
                  <a:cubicBezTo>
                    <a:pt x="233" y="487"/>
                    <a:pt x="173" y="397"/>
                    <a:pt x="173" y="3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69" name="Group 1868"/>
          <p:cNvGrpSpPr/>
          <p:nvPr/>
        </p:nvGrpSpPr>
        <p:grpSpPr>
          <a:xfrm>
            <a:off x="3059113" y="1828800"/>
            <a:ext cx="428625" cy="430213"/>
            <a:chOff x="3059113" y="1828800"/>
            <a:chExt cx="428625" cy="430213"/>
          </a:xfrm>
        </p:grpSpPr>
        <p:sp>
          <p:nvSpPr>
            <p:cNvPr id="18436" name="Freeform 1869"/>
            <p:cNvSpPr>
              <a:spLocks noChangeArrowheads="1"/>
            </p:cNvSpPr>
            <p:nvPr/>
          </p:nvSpPr>
          <p:spPr bwMode="auto">
            <a:xfrm>
              <a:off x="3059113" y="1828800"/>
              <a:ext cx="428625" cy="430213"/>
            </a:xfrm>
            <a:custGeom>
              <a:avLst/>
              <a:gdLst>
                <a:gd name="T0" fmla="*/ 429402 w 1023"/>
                <a:gd name="T1" fmla="*/ 214700 h 1023"/>
                <a:gd name="T2" fmla="*/ 429402 w 1023"/>
                <a:gd name="T3" fmla="*/ 214700 h 1023"/>
                <a:gd name="T4" fmla="*/ 214701 w 1023"/>
                <a:gd name="T5" fmla="*/ 429401 h 1023"/>
                <a:gd name="T6" fmla="*/ 0 w 1023"/>
                <a:gd name="T7" fmla="*/ 214700 h 1023"/>
                <a:gd name="T8" fmla="*/ 214701 w 1023"/>
                <a:gd name="T9" fmla="*/ 0 h 1023"/>
                <a:gd name="T10" fmla="*/ 429402 w 1023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06" name="Group 1505"/>
            <p:cNvGrpSpPr/>
            <p:nvPr/>
          </p:nvGrpSpPr>
          <p:grpSpPr>
            <a:xfrm>
              <a:off x="3143585" y="1892717"/>
              <a:ext cx="259375" cy="301986"/>
              <a:chOff x="3138026" y="1889939"/>
              <a:chExt cx="259375" cy="301986"/>
            </a:xfrm>
            <a:solidFill>
              <a:schemeClr val="bg1"/>
            </a:solidFill>
          </p:grpSpPr>
          <p:sp>
            <p:nvSpPr>
              <p:cNvPr id="1507" name="Freeform 80"/>
              <p:cNvSpPr>
                <a:spLocks noChangeArrowheads="1"/>
              </p:cNvSpPr>
              <p:nvPr/>
            </p:nvSpPr>
            <p:spPr bwMode="auto">
              <a:xfrm>
                <a:off x="3317736" y="2102997"/>
                <a:ext cx="79665" cy="79666"/>
              </a:xfrm>
              <a:custGeom>
                <a:avLst/>
                <a:gdLst>
                  <a:gd name="T0" fmla="*/ 12 w 188"/>
                  <a:gd name="T1" fmla="*/ 82 h 188"/>
                  <a:gd name="T2" fmla="*/ 12 w 188"/>
                  <a:gd name="T3" fmla="*/ 82 h 188"/>
                  <a:gd name="T4" fmla="*/ 0 w 188"/>
                  <a:gd name="T5" fmla="*/ 93 h 188"/>
                  <a:gd name="T6" fmla="*/ 12 w 188"/>
                  <a:gd name="T7" fmla="*/ 105 h 188"/>
                  <a:gd name="T8" fmla="*/ 82 w 188"/>
                  <a:gd name="T9" fmla="*/ 105 h 188"/>
                  <a:gd name="T10" fmla="*/ 82 w 188"/>
                  <a:gd name="T11" fmla="*/ 176 h 188"/>
                  <a:gd name="T12" fmla="*/ 94 w 188"/>
                  <a:gd name="T13" fmla="*/ 187 h 188"/>
                  <a:gd name="T14" fmla="*/ 105 w 188"/>
                  <a:gd name="T15" fmla="*/ 176 h 188"/>
                  <a:gd name="T16" fmla="*/ 105 w 188"/>
                  <a:gd name="T17" fmla="*/ 105 h 188"/>
                  <a:gd name="T18" fmla="*/ 175 w 188"/>
                  <a:gd name="T19" fmla="*/ 105 h 188"/>
                  <a:gd name="T20" fmla="*/ 187 w 188"/>
                  <a:gd name="T21" fmla="*/ 93 h 188"/>
                  <a:gd name="T22" fmla="*/ 175 w 188"/>
                  <a:gd name="T23" fmla="*/ 82 h 188"/>
                  <a:gd name="T24" fmla="*/ 105 w 188"/>
                  <a:gd name="T25" fmla="*/ 82 h 188"/>
                  <a:gd name="T26" fmla="*/ 105 w 188"/>
                  <a:gd name="T27" fmla="*/ 12 h 188"/>
                  <a:gd name="T28" fmla="*/ 94 w 188"/>
                  <a:gd name="T29" fmla="*/ 0 h 188"/>
                  <a:gd name="T30" fmla="*/ 82 w 188"/>
                  <a:gd name="T31" fmla="*/ 12 h 188"/>
                  <a:gd name="T32" fmla="*/ 82 w 188"/>
                  <a:gd name="T33" fmla="*/ 82 h 188"/>
                  <a:gd name="T34" fmla="*/ 12 w 188"/>
                  <a:gd name="T35" fmla="*/ 82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8" h="188">
                    <a:moveTo>
                      <a:pt x="12" y="82"/>
                    </a:moveTo>
                    <a:lnTo>
                      <a:pt x="12" y="82"/>
                    </a:lnTo>
                    <a:cubicBezTo>
                      <a:pt x="5" y="82"/>
                      <a:pt x="0" y="87"/>
                      <a:pt x="0" y="93"/>
                    </a:cubicBezTo>
                    <a:cubicBezTo>
                      <a:pt x="0" y="100"/>
                      <a:pt x="5" y="105"/>
                      <a:pt x="12" y="105"/>
                    </a:cubicBezTo>
                    <a:cubicBezTo>
                      <a:pt x="82" y="105"/>
                      <a:pt x="82" y="105"/>
                      <a:pt x="82" y="105"/>
                    </a:cubicBezTo>
                    <a:cubicBezTo>
                      <a:pt x="82" y="176"/>
                      <a:pt x="82" y="176"/>
                      <a:pt x="82" y="176"/>
                    </a:cubicBezTo>
                    <a:cubicBezTo>
                      <a:pt x="82" y="182"/>
                      <a:pt x="88" y="187"/>
                      <a:pt x="94" y="187"/>
                    </a:cubicBezTo>
                    <a:cubicBezTo>
                      <a:pt x="100" y="187"/>
                      <a:pt x="105" y="182"/>
                      <a:pt x="105" y="176"/>
                    </a:cubicBezTo>
                    <a:cubicBezTo>
                      <a:pt x="105" y="105"/>
                      <a:pt x="105" y="105"/>
                      <a:pt x="105" y="105"/>
                    </a:cubicBezTo>
                    <a:cubicBezTo>
                      <a:pt x="175" y="105"/>
                      <a:pt x="175" y="105"/>
                      <a:pt x="175" y="105"/>
                    </a:cubicBezTo>
                    <a:cubicBezTo>
                      <a:pt x="182" y="105"/>
                      <a:pt x="187" y="100"/>
                      <a:pt x="187" y="93"/>
                    </a:cubicBezTo>
                    <a:cubicBezTo>
                      <a:pt x="187" y="87"/>
                      <a:pt x="182" y="82"/>
                      <a:pt x="175" y="82"/>
                    </a:cubicBezTo>
                    <a:cubicBezTo>
                      <a:pt x="105" y="82"/>
                      <a:pt x="105" y="82"/>
                      <a:pt x="105" y="82"/>
                    </a:cubicBezTo>
                    <a:cubicBezTo>
                      <a:pt x="105" y="12"/>
                      <a:pt x="105" y="12"/>
                      <a:pt x="105" y="12"/>
                    </a:cubicBezTo>
                    <a:cubicBezTo>
                      <a:pt x="105" y="6"/>
                      <a:pt x="100" y="0"/>
                      <a:pt x="94" y="0"/>
                    </a:cubicBezTo>
                    <a:cubicBezTo>
                      <a:pt x="88" y="0"/>
                      <a:pt x="82" y="6"/>
                      <a:pt x="82" y="12"/>
                    </a:cubicBezTo>
                    <a:cubicBezTo>
                      <a:pt x="82" y="82"/>
                      <a:pt x="82" y="82"/>
                      <a:pt x="82" y="82"/>
                    </a:cubicBezTo>
                    <a:lnTo>
                      <a:pt x="12" y="8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08" name="Freeform 81"/>
              <p:cNvSpPr>
                <a:spLocks noChangeArrowheads="1"/>
              </p:cNvSpPr>
              <p:nvPr/>
            </p:nvSpPr>
            <p:spPr bwMode="auto">
              <a:xfrm>
                <a:off x="3138026" y="1889939"/>
                <a:ext cx="205648" cy="301986"/>
              </a:xfrm>
              <a:custGeom>
                <a:avLst/>
                <a:gdLst>
                  <a:gd name="T0" fmla="*/ 12 w 491"/>
                  <a:gd name="T1" fmla="*/ 717 h 718"/>
                  <a:gd name="T2" fmla="*/ 12 w 491"/>
                  <a:gd name="T3" fmla="*/ 717 h 718"/>
                  <a:gd name="T4" fmla="*/ 23 w 491"/>
                  <a:gd name="T5" fmla="*/ 706 h 718"/>
                  <a:gd name="T6" fmla="*/ 23 w 491"/>
                  <a:gd name="T7" fmla="*/ 673 h 718"/>
                  <a:gd name="T8" fmla="*/ 148 w 491"/>
                  <a:gd name="T9" fmla="*/ 565 h 718"/>
                  <a:gd name="T10" fmla="*/ 192 w 491"/>
                  <a:gd name="T11" fmla="*/ 565 h 718"/>
                  <a:gd name="T12" fmla="*/ 202 w 491"/>
                  <a:gd name="T13" fmla="*/ 561 h 718"/>
                  <a:gd name="T14" fmla="*/ 248 w 491"/>
                  <a:gd name="T15" fmla="*/ 494 h 718"/>
                  <a:gd name="T16" fmla="*/ 307 w 491"/>
                  <a:gd name="T17" fmla="*/ 510 h 718"/>
                  <a:gd name="T18" fmla="*/ 462 w 491"/>
                  <a:gd name="T19" fmla="*/ 333 h 718"/>
                  <a:gd name="T20" fmla="*/ 490 w 491"/>
                  <a:gd name="T21" fmla="*/ 294 h 718"/>
                  <a:gd name="T22" fmla="*/ 490 w 491"/>
                  <a:gd name="T23" fmla="*/ 234 h 718"/>
                  <a:gd name="T24" fmla="*/ 482 w 491"/>
                  <a:gd name="T25" fmla="*/ 204 h 718"/>
                  <a:gd name="T26" fmla="*/ 466 w 491"/>
                  <a:gd name="T27" fmla="*/ 197 h 718"/>
                  <a:gd name="T28" fmla="*/ 466 w 491"/>
                  <a:gd name="T29" fmla="*/ 149 h 718"/>
                  <a:gd name="T30" fmla="*/ 380 w 491"/>
                  <a:gd name="T31" fmla="*/ 19 h 718"/>
                  <a:gd name="T32" fmla="*/ 236 w 491"/>
                  <a:gd name="T33" fmla="*/ 50 h 718"/>
                  <a:gd name="T34" fmla="*/ 233 w 491"/>
                  <a:gd name="T35" fmla="*/ 49 h 718"/>
                  <a:gd name="T36" fmla="*/ 140 w 491"/>
                  <a:gd name="T37" fmla="*/ 149 h 718"/>
                  <a:gd name="T38" fmla="*/ 140 w 491"/>
                  <a:gd name="T39" fmla="*/ 195 h 718"/>
                  <a:gd name="T40" fmla="*/ 127 w 491"/>
                  <a:gd name="T41" fmla="*/ 203 h 718"/>
                  <a:gd name="T42" fmla="*/ 117 w 491"/>
                  <a:gd name="T43" fmla="*/ 236 h 718"/>
                  <a:gd name="T44" fmla="*/ 117 w 491"/>
                  <a:gd name="T45" fmla="*/ 294 h 718"/>
                  <a:gd name="T46" fmla="*/ 149 w 491"/>
                  <a:gd name="T47" fmla="*/ 334 h 718"/>
                  <a:gd name="T48" fmla="*/ 228 w 491"/>
                  <a:gd name="T49" fmla="*/ 481 h 718"/>
                  <a:gd name="T50" fmla="*/ 186 w 491"/>
                  <a:gd name="T51" fmla="*/ 542 h 718"/>
                  <a:gd name="T52" fmla="*/ 148 w 491"/>
                  <a:gd name="T53" fmla="*/ 542 h 718"/>
                  <a:gd name="T54" fmla="*/ 0 w 491"/>
                  <a:gd name="T55" fmla="*/ 673 h 718"/>
                  <a:gd name="T56" fmla="*/ 0 w 491"/>
                  <a:gd name="T57" fmla="*/ 706 h 718"/>
                  <a:gd name="T58" fmla="*/ 12 w 491"/>
                  <a:gd name="T59" fmla="*/ 717 h 718"/>
                  <a:gd name="T60" fmla="*/ 172 w 491"/>
                  <a:gd name="T61" fmla="*/ 324 h 718"/>
                  <a:gd name="T62" fmla="*/ 172 w 491"/>
                  <a:gd name="T63" fmla="*/ 324 h 718"/>
                  <a:gd name="T64" fmla="*/ 160 w 491"/>
                  <a:gd name="T65" fmla="*/ 312 h 718"/>
                  <a:gd name="T66" fmla="*/ 140 w 491"/>
                  <a:gd name="T67" fmla="*/ 294 h 718"/>
                  <a:gd name="T68" fmla="*/ 140 w 491"/>
                  <a:gd name="T69" fmla="*/ 235 h 718"/>
                  <a:gd name="T70" fmla="*/ 143 w 491"/>
                  <a:gd name="T71" fmla="*/ 219 h 718"/>
                  <a:gd name="T72" fmla="*/ 148 w 491"/>
                  <a:gd name="T73" fmla="*/ 218 h 718"/>
                  <a:gd name="T74" fmla="*/ 149 w 491"/>
                  <a:gd name="T75" fmla="*/ 218 h 718"/>
                  <a:gd name="T76" fmla="*/ 159 w 491"/>
                  <a:gd name="T77" fmla="*/ 215 h 718"/>
                  <a:gd name="T78" fmla="*/ 164 w 491"/>
                  <a:gd name="T79" fmla="*/ 207 h 718"/>
                  <a:gd name="T80" fmla="*/ 164 w 491"/>
                  <a:gd name="T81" fmla="*/ 149 h 718"/>
                  <a:gd name="T82" fmla="*/ 232 w 491"/>
                  <a:gd name="T83" fmla="*/ 73 h 718"/>
                  <a:gd name="T84" fmla="*/ 254 w 491"/>
                  <a:gd name="T85" fmla="*/ 63 h 718"/>
                  <a:gd name="T86" fmla="*/ 373 w 491"/>
                  <a:gd name="T87" fmla="*/ 40 h 718"/>
                  <a:gd name="T88" fmla="*/ 444 w 491"/>
                  <a:gd name="T89" fmla="*/ 149 h 718"/>
                  <a:gd name="T90" fmla="*/ 444 w 491"/>
                  <a:gd name="T91" fmla="*/ 207 h 718"/>
                  <a:gd name="T92" fmla="*/ 455 w 491"/>
                  <a:gd name="T93" fmla="*/ 218 h 718"/>
                  <a:gd name="T94" fmla="*/ 465 w 491"/>
                  <a:gd name="T95" fmla="*/ 220 h 718"/>
                  <a:gd name="T96" fmla="*/ 466 w 491"/>
                  <a:gd name="T97" fmla="*/ 236 h 718"/>
                  <a:gd name="T98" fmla="*/ 466 w 491"/>
                  <a:gd name="T99" fmla="*/ 294 h 718"/>
                  <a:gd name="T100" fmla="*/ 451 w 491"/>
                  <a:gd name="T101" fmla="*/ 312 h 718"/>
                  <a:gd name="T102" fmla="*/ 439 w 491"/>
                  <a:gd name="T103" fmla="*/ 324 h 718"/>
                  <a:gd name="T104" fmla="*/ 307 w 491"/>
                  <a:gd name="T105" fmla="*/ 487 h 718"/>
                  <a:gd name="T106" fmla="*/ 172 w 491"/>
                  <a:gd name="T107" fmla="*/ 324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91" h="718">
                    <a:moveTo>
                      <a:pt x="12" y="717"/>
                    </a:moveTo>
                    <a:lnTo>
                      <a:pt x="12" y="717"/>
                    </a:lnTo>
                    <a:cubicBezTo>
                      <a:pt x="18" y="717"/>
                      <a:pt x="23" y="712"/>
                      <a:pt x="23" y="706"/>
                    </a:cubicBezTo>
                    <a:cubicBezTo>
                      <a:pt x="23" y="673"/>
                      <a:pt x="23" y="673"/>
                      <a:pt x="23" y="673"/>
                    </a:cubicBezTo>
                    <a:cubicBezTo>
                      <a:pt x="23" y="605"/>
                      <a:pt x="69" y="565"/>
                      <a:pt x="148" y="565"/>
                    </a:cubicBezTo>
                    <a:cubicBezTo>
                      <a:pt x="192" y="565"/>
                      <a:pt x="192" y="565"/>
                      <a:pt x="192" y="565"/>
                    </a:cubicBezTo>
                    <a:cubicBezTo>
                      <a:pt x="196" y="565"/>
                      <a:pt x="200" y="564"/>
                      <a:pt x="202" y="561"/>
                    </a:cubicBezTo>
                    <a:cubicBezTo>
                      <a:pt x="248" y="494"/>
                      <a:pt x="248" y="494"/>
                      <a:pt x="248" y="494"/>
                    </a:cubicBezTo>
                    <a:cubicBezTo>
                      <a:pt x="267" y="505"/>
                      <a:pt x="286" y="510"/>
                      <a:pt x="307" y="510"/>
                    </a:cubicBezTo>
                    <a:cubicBezTo>
                      <a:pt x="392" y="510"/>
                      <a:pt x="458" y="417"/>
                      <a:pt x="462" y="333"/>
                    </a:cubicBezTo>
                    <a:cubicBezTo>
                      <a:pt x="479" y="329"/>
                      <a:pt x="490" y="313"/>
                      <a:pt x="490" y="294"/>
                    </a:cubicBezTo>
                    <a:cubicBezTo>
                      <a:pt x="490" y="234"/>
                      <a:pt x="490" y="234"/>
                      <a:pt x="490" y="234"/>
                    </a:cubicBezTo>
                    <a:cubicBezTo>
                      <a:pt x="490" y="224"/>
                      <a:pt x="490" y="212"/>
                      <a:pt x="482" y="204"/>
                    </a:cubicBezTo>
                    <a:cubicBezTo>
                      <a:pt x="478" y="200"/>
                      <a:pt x="473" y="198"/>
                      <a:pt x="466" y="197"/>
                    </a:cubicBezTo>
                    <a:cubicBezTo>
                      <a:pt x="466" y="149"/>
                      <a:pt x="466" y="149"/>
                      <a:pt x="466" y="149"/>
                    </a:cubicBezTo>
                    <a:cubicBezTo>
                      <a:pt x="465" y="58"/>
                      <a:pt x="411" y="28"/>
                      <a:pt x="380" y="19"/>
                    </a:cubicBezTo>
                    <a:cubicBezTo>
                      <a:pt x="322" y="0"/>
                      <a:pt x="257" y="20"/>
                      <a:pt x="236" y="50"/>
                    </a:cubicBezTo>
                    <a:cubicBezTo>
                      <a:pt x="235" y="50"/>
                      <a:pt x="234" y="49"/>
                      <a:pt x="233" y="49"/>
                    </a:cubicBezTo>
                    <a:cubicBezTo>
                      <a:pt x="180" y="49"/>
                      <a:pt x="140" y="91"/>
                      <a:pt x="140" y="149"/>
                    </a:cubicBezTo>
                    <a:cubicBezTo>
                      <a:pt x="140" y="195"/>
                      <a:pt x="140" y="195"/>
                      <a:pt x="140" y="195"/>
                    </a:cubicBezTo>
                    <a:cubicBezTo>
                      <a:pt x="135" y="197"/>
                      <a:pt x="131" y="199"/>
                      <a:pt x="127" y="203"/>
                    </a:cubicBezTo>
                    <a:cubicBezTo>
                      <a:pt x="119" y="210"/>
                      <a:pt x="116" y="222"/>
                      <a:pt x="117" y="236"/>
                    </a:cubicBezTo>
                    <a:cubicBezTo>
                      <a:pt x="117" y="294"/>
                      <a:pt x="117" y="294"/>
                      <a:pt x="117" y="294"/>
                    </a:cubicBezTo>
                    <a:cubicBezTo>
                      <a:pt x="117" y="312"/>
                      <a:pt x="130" y="329"/>
                      <a:pt x="149" y="334"/>
                    </a:cubicBezTo>
                    <a:cubicBezTo>
                      <a:pt x="152" y="388"/>
                      <a:pt x="183" y="447"/>
                      <a:pt x="228" y="481"/>
                    </a:cubicBezTo>
                    <a:cubicBezTo>
                      <a:pt x="186" y="542"/>
                      <a:pt x="186" y="542"/>
                      <a:pt x="186" y="542"/>
                    </a:cubicBezTo>
                    <a:cubicBezTo>
                      <a:pt x="148" y="542"/>
                      <a:pt x="148" y="542"/>
                      <a:pt x="148" y="542"/>
                    </a:cubicBezTo>
                    <a:cubicBezTo>
                      <a:pt x="55" y="542"/>
                      <a:pt x="0" y="591"/>
                      <a:pt x="0" y="673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12"/>
                      <a:pt x="5" y="717"/>
                      <a:pt x="12" y="717"/>
                    </a:cubicBezTo>
                    <a:close/>
                    <a:moveTo>
                      <a:pt x="172" y="324"/>
                    </a:moveTo>
                    <a:lnTo>
                      <a:pt x="172" y="324"/>
                    </a:lnTo>
                    <a:cubicBezTo>
                      <a:pt x="172" y="317"/>
                      <a:pt x="167" y="312"/>
                      <a:pt x="160" y="312"/>
                    </a:cubicBezTo>
                    <a:cubicBezTo>
                      <a:pt x="150" y="312"/>
                      <a:pt x="140" y="303"/>
                      <a:pt x="140" y="294"/>
                    </a:cubicBezTo>
                    <a:cubicBezTo>
                      <a:pt x="140" y="235"/>
                      <a:pt x="140" y="235"/>
                      <a:pt x="140" y="235"/>
                    </a:cubicBezTo>
                    <a:cubicBezTo>
                      <a:pt x="140" y="228"/>
                      <a:pt x="141" y="222"/>
                      <a:pt x="143" y="219"/>
                    </a:cubicBezTo>
                    <a:cubicBezTo>
                      <a:pt x="145" y="218"/>
                      <a:pt x="147" y="218"/>
                      <a:pt x="148" y="218"/>
                    </a:cubicBezTo>
                    <a:cubicBezTo>
                      <a:pt x="149" y="218"/>
                      <a:pt x="149" y="218"/>
                      <a:pt x="149" y="218"/>
                    </a:cubicBezTo>
                    <a:cubicBezTo>
                      <a:pt x="153" y="218"/>
                      <a:pt x="156" y="218"/>
                      <a:pt x="159" y="215"/>
                    </a:cubicBezTo>
                    <a:cubicBezTo>
                      <a:pt x="161" y="213"/>
                      <a:pt x="164" y="210"/>
                      <a:pt x="164" y="207"/>
                    </a:cubicBezTo>
                    <a:cubicBezTo>
                      <a:pt x="164" y="149"/>
                      <a:pt x="164" y="149"/>
                      <a:pt x="164" y="149"/>
                    </a:cubicBezTo>
                    <a:cubicBezTo>
                      <a:pt x="164" y="105"/>
                      <a:pt x="193" y="73"/>
                      <a:pt x="232" y="73"/>
                    </a:cubicBezTo>
                    <a:cubicBezTo>
                      <a:pt x="238" y="74"/>
                      <a:pt x="248" y="73"/>
                      <a:pt x="254" y="63"/>
                    </a:cubicBezTo>
                    <a:cubicBezTo>
                      <a:pt x="271" y="40"/>
                      <a:pt x="326" y="26"/>
                      <a:pt x="373" y="40"/>
                    </a:cubicBezTo>
                    <a:cubicBezTo>
                      <a:pt x="404" y="51"/>
                      <a:pt x="443" y="77"/>
                      <a:pt x="444" y="149"/>
                    </a:cubicBezTo>
                    <a:cubicBezTo>
                      <a:pt x="444" y="207"/>
                      <a:pt x="444" y="207"/>
                      <a:pt x="444" y="207"/>
                    </a:cubicBezTo>
                    <a:cubicBezTo>
                      <a:pt x="444" y="213"/>
                      <a:pt x="449" y="218"/>
                      <a:pt x="455" y="218"/>
                    </a:cubicBezTo>
                    <a:cubicBezTo>
                      <a:pt x="463" y="218"/>
                      <a:pt x="465" y="220"/>
                      <a:pt x="465" y="220"/>
                    </a:cubicBezTo>
                    <a:cubicBezTo>
                      <a:pt x="466" y="222"/>
                      <a:pt x="466" y="229"/>
                      <a:pt x="466" y="236"/>
                    </a:cubicBezTo>
                    <a:cubicBezTo>
                      <a:pt x="466" y="294"/>
                      <a:pt x="466" y="294"/>
                      <a:pt x="466" y="294"/>
                    </a:cubicBezTo>
                    <a:cubicBezTo>
                      <a:pt x="466" y="303"/>
                      <a:pt x="462" y="312"/>
                      <a:pt x="451" y="312"/>
                    </a:cubicBezTo>
                    <a:cubicBezTo>
                      <a:pt x="445" y="312"/>
                      <a:pt x="439" y="317"/>
                      <a:pt x="439" y="324"/>
                    </a:cubicBezTo>
                    <a:cubicBezTo>
                      <a:pt x="439" y="397"/>
                      <a:pt x="381" y="487"/>
                      <a:pt x="307" y="487"/>
                    </a:cubicBezTo>
                    <a:cubicBezTo>
                      <a:pt x="232" y="487"/>
                      <a:pt x="172" y="397"/>
                      <a:pt x="172" y="32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870" name="Group 1869"/>
          <p:cNvGrpSpPr/>
          <p:nvPr/>
        </p:nvGrpSpPr>
        <p:grpSpPr>
          <a:xfrm>
            <a:off x="3924300" y="1828800"/>
            <a:ext cx="430213" cy="430213"/>
            <a:chOff x="3924300" y="1828800"/>
            <a:chExt cx="430213" cy="430213"/>
          </a:xfrm>
        </p:grpSpPr>
        <p:sp>
          <p:nvSpPr>
            <p:cNvPr id="18437" name="Freeform 1870"/>
            <p:cNvSpPr>
              <a:spLocks noChangeArrowheads="1"/>
            </p:cNvSpPr>
            <p:nvPr/>
          </p:nvSpPr>
          <p:spPr bwMode="auto">
            <a:xfrm>
              <a:off x="3924300" y="1828800"/>
              <a:ext cx="430213" cy="430213"/>
            </a:xfrm>
            <a:custGeom>
              <a:avLst/>
              <a:gdLst>
                <a:gd name="T0" fmla="*/ 429402 w 1024"/>
                <a:gd name="T1" fmla="*/ 214700 h 1023"/>
                <a:gd name="T2" fmla="*/ 429402 w 1024"/>
                <a:gd name="T3" fmla="*/ 214700 h 1023"/>
                <a:gd name="T4" fmla="*/ 214491 w 1024"/>
                <a:gd name="T5" fmla="*/ 429401 h 1023"/>
                <a:gd name="T6" fmla="*/ 0 w 1024"/>
                <a:gd name="T7" fmla="*/ 214700 h 1023"/>
                <a:gd name="T8" fmla="*/ 214491 w 1024"/>
                <a:gd name="T9" fmla="*/ 0 h 1023"/>
                <a:gd name="T10" fmla="*/ 429402 w 1024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3" y="229"/>
                    <a:pt x="1023" y="511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09" name="Group 1508"/>
            <p:cNvGrpSpPr/>
            <p:nvPr/>
          </p:nvGrpSpPr>
          <p:grpSpPr>
            <a:xfrm>
              <a:off x="4008785" y="1892717"/>
              <a:ext cx="261229" cy="301986"/>
              <a:chOff x="3971731" y="1889939"/>
              <a:chExt cx="261229" cy="301986"/>
            </a:xfrm>
            <a:solidFill>
              <a:schemeClr val="bg1"/>
            </a:solidFill>
          </p:grpSpPr>
          <p:sp>
            <p:nvSpPr>
              <p:cNvPr id="1510" name="Freeform 82"/>
              <p:cNvSpPr>
                <a:spLocks noChangeArrowheads="1"/>
              </p:cNvSpPr>
              <p:nvPr/>
            </p:nvSpPr>
            <p:spPr bwMode="auto">
              <a:xfrm>
                <a:off x="4153294" y="2138198"/>
                <a:ext cx="79666" cy="9263"/>
              </a:xfrm>
              <a:custGeom>
                <a:avLst/>
                <a:gdLst>
                  <a:gd name="T0" fmla="*/ 0 w 188"/>
                  <a:gd name="T1" fmla="*/ 11 h 24"/>
                  <a:gd name="T2" fmla="*/ 0 w 188"/>
                  <a:gd name="T3" fmla="*/ 11 h 24"/>
                  <a:gd name="T4" fmla="*/ 12 w 188"/>
                  <a:gd name="T5" fmla="*/ 23 h 24"/>
                  <a:gd name="T6" fmla="*/ 176 w 188"/>
                  <a:gd name="T7" fmla="*/ 23 h 24"/>
                  <a:gd name="T8" fmla="*/ 187 w 188"/>
                  <a:gd name="T9" fmla="*/ 11 h 24"/>
                  <a:gd name="T10" fmla="*/ 176 w 188"/>
                  <a:gd name="T11" fmla="*/ 0 h 24"/>
                  <a:gd name="T12" fmla="*/ 12 w 188"/>
                  <a:gd name="T13" fmla="*/ 0 h 24"/>
                  <a:gd name="T14" fmla="*/ 0 w 188"/>
                  <a:gd name="T15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8" h="24">
                    <a:moveTo>
                      <a:pt x="0" y="11"/>
                    </a:moveTo>
                    <a:lnTo>
                      <a:pt x="0" y="11"/>
                    </a:lnTo>
                    <a:cubicBezTo>
                      <a:pt x="0" y="18"/>
                      <a:pt x="5" y="23"/>
                      <a:pt x="12" y="23"/>
                    </a:cubicBezTo>
                    <a:cubicBezTo>
                      <a:pt x="176" y="23"/>
                      <a:pt x="176" y="23"/>
                      <a:pt x="176" y="23"/>
                    </a:cubicBezTo>
                    <a:cubicBezTo>
                      <a:pt x="182" y="23"/>
                      <a:pt x="187" y="18"/>
                      <a:pt x="187" y="11"/>
                    </a:cubicBezTo>
                    <a:cubicBezTo>
                      <a:pt x="187" y="5"/>
                      <a:pt x="182" y="0"/>
                      <a:pt x="176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11" name="Freeform 83"/>
              <p:cNvSpPr>
                <a:spLocks noChangeArrowheads="1"/>
              </p:cNvSpPr>
              <p:nvPr/>
            </p:nvSpPr>
            <p:spPr bwMode="auto">
              <a:xfrm>
                <a:off x="3971731" y="1889939"/>
                <a:ext cx="205648" cy="301986"/>
              </a:xfrm>
              <a:custGeom>
                <a:avLst/>
                <a:gdLst>
                  <a:gd name="T0" fmla="*/ 11 w 491"/>
                  <a:gd name="T1" fmla="*/ 717 h 718"/>
                  <a:gd name="T2" fmla="*/ 11 w 491"/>
                  <a:gd name="T3" fmla="*/ 717 h 718"/>
                  <a:gd name="T4" fmla="*/ 22 w 491"/>
                  <a:gd name="T5" fmla="*/ 706 h 718"/>
                  <a:gd name="T6" fmla="*/ 22 w 491"/>
                  <a:gd name="T7" fmla="*/ 673 h 718"/>
                  <a:gd name="T8" fmla="*/ 148 w 491"/>
                  <a:gd name="T9" fmla="*/ 565 h 718"/>
                  <a:gd name="T10" fmla="*/ 192 w 491"/>
                  <a:gd name="T11" fmla="*/ 565 h 718"/>
                  <a:gd name="T12" fmla="*/ 202 w 491"/>
                  <a:gd name="T13" fmla="*/ 561 h 718"/>
                  <a:gd name="T14" fmla="*/ 247 w 491"/>
                  <a:gd name="T15" fmla="*/ 494 h 718"/>
                  <a:gd name="T16" fmla="*/ 307 w 491"/>
                  <a:gd name="T17" fmla="*/ 510 h 718"/>
                  <a:gd name="T18" fmla="*/ 462 w 491"/>
                  <a:gd name="T19" fmla="*/ 333 h 718"/>
                  <a:gd name="T20" fmla="*/ 490 w 491"/>
                  <a:gd name="T21" fmla="*/ 294 h 718"/>
                  <a:gd name="T22" fmla="*/ 490 w 491"/>
                  <a:gd name="T23" fmla="*/ 234 h 718"/>
                  <a:gd name="T24" fmla="*/ 482 w 491"/>
                  <a:gd name="T25" fmla="*/ 204 h 718"/>
                  <a:gd name="T26" fmla="*/ 466 w 491"/>
                  <a:gd name="T27" fmla="*/ 197 h 718"/>
                  <a:gd name="T28" fmla="*/ 466 w 491"/>
                  <a:gd name="T29" fmla="*/ 149 h 718"/>
                  <a:gd name="T30" fmla="*/ 380 w 491"/>
                  <a:gd name="T31" fmla="*/ 19 h 718"/>
                  <a:gd name="T32" fmla="*/ 236 w 491"/>
                  <a:gd name="T33" fmla="*/ 50 h 718"/>
                  <a:gd name="T34" fmla="*/ 233 w 491"/>
                  <a:gd name="T35" fmla="*/ 49 h 718"/>
                  <a:gd name="T36" fmla="*/ 139 w 491"/>
                  <a:gd name="T37" fmla="*/ 149 h 718"/>
                  <a:gd name="T38" fmla="*/ 139 w 491"/>
                  <a:gd name="T39" fmla="*/ 195 h 718"/>
                  <a:gd name="T40" fmla="*/ 127 w 491"/>
                  <a:gd name="T41" fmla="*/ 203 h 718"/>
                  <a:gd name="T42" fmla="*/ 116 w 491"/>
                  <a:gd name="T43" fmla="*/ 236 h 718"/>
                  <a:gd name="T44" fmla="*/ 116 w 491"/>
                  <a:gd name="T45" fmla="*/ 294 h 718"/>
                  <a:gd name="T46" fmla="*/ 148 w 491"/>
                  <a:gd name="T47" fmla="*/ 334 h 718"/>
                  <a:gd name="T48" fmla="*/ 228 w 491"/>
                  <a:gd name="T49" fmla="*/ 481 h 718"/>
                  <a:gd name="T50" fmla="*/ 186 w 491"/>
                  <a:gd name="T51" fmla="*/ 542 h 718"/>
                  <a:gd name="T52" fmla="*/ 148 w 491"/>
                  <a:gd name="T53" fmla="*/ 542 h 718"/>
                  <a:gd name="T54" fmla="*/ 0 w 491"/>
                  <a:gd name="T55" fmla="*/ 673 h 718"/>
                  <a:gd name="T56" fmla="*/ 0 w 491"/>
                  <a:gd name="T57" fmla="*/ 706 h 718"/>
                  <a:gd name="T58" fmla="*/ 11 w 491"/>
                  <a:gd name="T59" fmla="*/ 717 h 718"/>
                  <a:gd name="T60" fmla="*/ 171 w 491"/>
                  <a:gd name="T61" fmla="*/ 324 h 718"/>
                  <a:gd name="T62" fmla="*/ 171 w 491"/>
                  <a:gd name="T63" fmla="*/ 324 h 718"/>
                  <a:gd name="T64" fmla="*/ 160 w 491"/>
                  <a:gd name="T65" fmla="*/ 312 h 718"/>
                  <a:gd name="T66" fmla="*/ 139 w 491"/>
                  <a:gd name="T67" fmla="*/ 294 h 718"/>
                  <a:gd name="T68" fmla="*/ 139 w 491"/>
                  <a:gd name="T69" fmla="*/ 235 h 718"/>
                  <a:gd name="T70" fmla="*/ 142 w 491"/>
                  <a:gd name="T71" fmla="*/ 219 h 718"/>
                  <a:gd name="T72" fmla="*/ 147 w 491"/>
                  <a:gd name="T73" fmla="*/ 218 h 718"/>
                  <a:gd name="T74" fmla="*/ 149 w 491"/>
                  <a:gd name="T75" fmla="*/ 218 h 718"/>
                  <a:gd name="T76" fmla="*/ 159 w 491"/>
                  <a:gd name="T77" fmla="*/ 215 h 718"/>
                  <a:gd name="T78" fmla="*/ 163 w 491"/>
                  <a:gd name="T79" fmla="*/ 207 h 718"/>
                  <a:gd name="T80" fmla="*/ 163 w 491"/>
                  <a:gd name="T81" fmla="*/ 149 h 718"/>
                  <a:gd name="T82" fmla="*/ 232 w 491"/>
                  <a:gd name="T83" fmla="*/ 73 h 718"/>
                  <a:gd name="T84" fmla="*/ 254 w 491"/>
                  <a:gd name="T85" fmla="*/ 63 h 718"/>
                  <a:gd name="T86" fmla="*/ 372 w 491"/>
                  <a:gd name="T87" fmla="*/ 40 h 718"/>
                  <a:gd name="T88" fmla="*/ 443 w 491"/>
                  <a:gd name="T89" fmla="*/ 149 h 718"/>
                  <a:gd name="T90" fmla="*/ 443 w 491"/>
                  <a:gd name="T91" fmla="*/ 207 h 718"/>
                  <a:gd name="T92" fmla="*/ 455 w 491"/>
                  <a:gd name="T93" fmla="*/ 218 h 718"/>
                  <a:gd name="T94" fmla="*/ 465 w 491"/>
                  <a:gd name="T95" fmla="*/ 220 h 718"/>
                  <a:gd name="T96" fmla="*/ 466 w 491"/>
                  <a:gd name="T97" fmla="*/ 236 h 718"/>
                  <a:gd name="T98" fmla="*/ 466 w 491"/>
                  <a:gd name="T99" fmla="*/ 294 h 718"/>
                  <a:gd name="T100" fmla="*/ 451 w 491"/>
                  <a:gd name="T101" fmla="*/ 312 h 718"/>
                  <a:gd name="T102" fmla="*/ 439 w 491"/>
                  <a:gd name="T103" fmla="*/ 324 h 718"/>
                  <a:gd name="T104" fmla="*/ 307 w 491"/>
                  <a:gd name="T105" fmla="*/ 487 h 718"/>
                  <a:gd name="T106" fmla="*/ 171 w 491"/>
                  <a:gd name="T107" fmla="*/ 324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91" h="718">
                    <a:moveTo>
                      <a:pt x="11" y="717"/>
                    </a:moveTo>
                    <a:lnTo>
                      <a:pt x="11" y="717"/>
                    </a:lnTo>
                    <a:cubicBezTo>
                      <a:pt x="17" y="717"/>
                      <a:pt x="22" y="712"/>
                      <a:pt x="22" y="706"/>
                    </a:cubicBezTo>
                    <a:cubicBezTo>
                      <a:pt x="22" y="673"/>
                      <a:pt x="22" y="673"/>
                      <a:pt x="22" y="673"/>
                    </a:cubicBezTo>
                    <a:cubicBezTo>
                      <a:pt x="22" y="605"/>
                      <a:pt x="68" y="565"/>
                      <a:pt x="148" y="565"/>
                    </a:cubicBezTo>
                    <a:cubicBezTo>
                      <a:pt x="192" y="565"/>
                      <a:pt x="192" y="565"/>
                      <a:pt x="192" y="565"/>
                    </a:cubicBezTo>
                    <a:cubicBezTo>
                      <a:pt x="195" y="565"/>
                      <a:pt x="199" y="564"/>
                      <a:pt x="202" y="561"/>
                    </a:cubicBezTo>
                    <a:cubicBezTo>
                      <a:pt x="247" y="494"/>
                      <a:pt x="247" y="494"/>
                      <a:pt x="247" y="494"/>
                    </a:cubicBezTo>
                    <a:cubicBezTo>
                      <a:pt x="266" y="505"/>
                      <a:pt x="286" y="510"/>
                      <a:pt x="307" y="510"/>
                    </a:cubicBezTo>
                    <a:cubicBezTo>
                      <a:pt x="391" y="510"/>
                      <a:pt x="458" y="417"/>
                      <a:pt x="462" y="333"/>
                    </a:cubicBezTo>
                    <a:cubicBezTo>
                      <a:pt x="478" y="329"/>
                      <a:pt x="490" y="313"/>
                      <a:pt x="490" y="294"/>
                    </a:cubicBezTo>
                    <a:cubicBezTo>
                      <a:pt x="490" y="234"/>
                      <a:pt x="490" y="234"/>
                      <a:pt x="490" y="234"/>
                    </a:cubicBezTo>
                    <a:cubicBezTo>
                      <a:pt x="490" y="224"/>
                      <a:pt x="490" y="212"/>
                      <a:pt x="482" y="204"/>
                    </a:cubicBezTo>
                    <a:cubicBezTo>
                      <a:pt x="477" y="200"/>
                      <a:pt x="472" y="198"/>
                      <a:pt x="466" y="197"/>
                    </a:cubicBezTo>
                    <a:cubicBezTo>
                      <a:pt x="466" y="149"/>
                      <a:pt x="466" y="149"/>
                      <a:pt x="466" y="149"/>
                    </a:cubicBezTo>
                    <a:cubicBezTo>
                      <a:pt x="465" y="58"/>
                      <a:pt x="411" y="28"/>
                      <a:pt x="380" y="19"/>
                    </a:cubicBezTo>
                    <a:cubicBezTo>
                      <a:pt x="321" y="0"/>
                      <a:pt x="257" y="20"/>
                      <a:pt x="236" y="50"/>
                    </a:cubicBezTo>
                    <a:cubicBezTo>
                      <a:pt x="235" y="50"/>
                      <a:pt x="234" y="49"/>
                      <a:pt x="233" y="49"/>
                    </a:cubicBezTo>
                    <a:cubicBezTo>
                      <a:pt x="180" y="49"/>
                      <a:pt x="139" y="91"/>
                      <a:pt x="139" y="149"/>
                    </a:cubicBezTo>
                    <a:cubicBezTo>
                      <a:pt x="139" y="195"/>
                      <a:pt x="139" y="195"/>
                      <a:pt x="139" y="195"/>
                    </a:cubicBezTo>
                    <a:cubicBezTo>
                      <a:pt x="136" y="197"/>
                      <a:pt x="131" y="199"/>
                      <a:pt x="127" y="203"/>
                    </a:cubicBezTo>
                    <a:cubicBezTo>
                      <a:pt x="118" y="210"/>
                      <a:pt x="115" y="222"/>
                      <a:pt x="116" y="236"/>
                    </a:cubicBezTo>
                    <a:cubicBezTo>
                      <a:pt x="116" y="294"/>
                      <a:pt x="116" y="294"/>
                      <a:pt x="116" y="294"/>
                    </a:cubicBezTo>
                    <a:cubicBezTo>
                      <a:pt x="116" y="312"/>
                      <a:pt x="131" y="329"/>
                      <a:pt x="148" y="334"/>
                    </a:cubicBezTo>
                    <a:cubicBezTo>
                      <a:pt x="152" y="388"/>
                      <a:pt x="183" y="447"/>
                      <a:pt x="228" y="481"/>
                    </a:cubicBezTo>
                    <a:cubicBezTo>
                      <a:pt x="186" y="542"/>
                      <a:pt x="186" y="542"/>
                      <a:pt x="186" y="542"/>
                    </a:cubicBezTo>
                    <a:cubicBezTo>
                      <a:pt x="148" y="542"/>
                      <a:pt x="148" y="542"/>
                      <a:pt x="148" y="542"/>
                    </a:cubicBezTo>
                    <a:cubicBezTo>
                      <a:pt x="55" y="542"/>
                      <a:pt x="0" y="591"/>
                      <a:pt x="0" y="673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12"/>
                      <a:pt x="5" y="717"/>
                      <a:pt x="11" y="717"/>
                    </a:cubicBezTo>
                    <a:close/>
                    <a:moveTo>
                      <a:pt x="171" y="324"/>
                    </a:moveTo>
                    <a:lnTo>
                      <a:pt x="171" y="324"/>
                    </a:lnTo>
                    <a:cubicBezTo>
                      <a:pt x="171" y="317"/>
                      <a:pt x="166" y="312"/>
                      <a:pt x="160" y="312"/>
                    </a:cubicBezTo>
                    <a:cubicBezTo>
                      <a:pt x="149" y="312"/>
                      <a:pt x="139" y="303"/>
                      <a:pt x="139" y="294"/>
                    </a:cubicBezTo>
                    <a:cubicBezTo>
                      <a:pt x="139" y="235"/>
                      <a:pt x="139" y="235"/>
                      <a:pt x="139" y="235"/>
                    </a:cubicBezTo>
                    <a:cubicBezTo>
                      <a:pt x="139" y="228"/>
                      <a:pt x="140" y="222"/>
                      <a:pt x="142" y="219"/>
                    </a:cubicBezTo>
                    <a:cubicBezTo>
                      <a:pt x="144" y="218"/>
                      <a:pt x="146" y="218"/>
                      <a:pt x="147" y="218"/>
                    </a:cubicBezTo>
                    <a:cubicBezTo>
                      <a:pt x="148" y="218"/>
                      <a:pt x="149" y="218"/>
                      <a:pt x="149" y="218"/>
                    </a:cubicBezTo>
                    <a:cubicBezTo>
                      <a:pt x="153" y="218"/>
                      <a:pt x="156" y="218"/>
                      <a:pt x="159" y="215"/>
                    </a:cubicBezTo>
                    <a:cubicBezTo>
                      <a:pt x="161" y="213"/>
                      <a:pt x="163" y="210"/>
                      <a:pt x="163" y="207"/>
                    </a:cubicBezTo>
                    <a:cubicBezTo>
                      <a:pt x="163" y="149"/>
                      <a:pt x="163" y="149"/>
                      <a:pt x="163" y="149"/>
                    </a:cubicBezTo>
                    <a:cubicBezTo>
                      <a:pt x="163" y="105"/>
                      <a:pt x="192" y="73"/>
                      <a:pt x="232" y="73"/>
                    </a:cubicBezTo>
                    <a:cubicBezTo>
                      <a:pt x="238" y="74"/>
                      <a:pt x="247" y="73"/>
                      <a:pt x="254" y="63"/>
                    </a:cubicBezTo>
                    <a:cubicBezTo>
                      <a:pt x="270" y="40"/>
                      <a:pt x="325" y="26"/>
                      <a:pt x="372" y="40"/>
                    </a:cubicBezTo>
                    <a:cubicBezTo>
                      <a:pt x="404" y="51"/>
                      <a:pt x="442" y="77"/>
                      <a:pt x="443" y="149"/>
                    </a:cubicBezTo>
                    <a:cubicBezTo>
                      <a:pt x="443" y="207"/>
                      <a:pt x="443" y="207"/>
                      <a:pt x="443" y="207"/>
                    </a:cubicBezTo>
                    <a:cubicBezTo>
                      <a:pt x="443" y="213"/>
                      <a:pt x="448" y="218"/>
                      <a:pt x="455" y="218"/>
                    </a:cubicBezTo>
                    <a:cubicBezTo>
                      <a:pt x="463" y="218"/>
                      <a:pt x="465" y="220"/>
                      <a:pt x="465" y="220"/>
                    </a:cubicBezTo>
                    <a:cubicBezTo>
                      <a:pt x="466" y="222"/>
                      <a:pt x="466" y="229"/>
                      <a:pt x="466" y="236"/>
                    </a:cubicBezTo>
                    <a:cubicBezTo>
                      <a:pt x="466" y="294"/>
                      <a:pt x="466" y="294"/>
                      <a:pt x="466" y="294"/>
                    </a:cubicBezTo>
                    <a:cubicBezTo>
                      <a:pt x="466" y="303"/>
                      <a:pt x="462" y="312"/>
                      <a:pt x="451" y="312"/>
                    </a:cubicBezTo>
                    <a:cubicBezTo>
                      <a:pt x="444" y="312"/>
                      <a:pt x="439" y="317"/>
                      <a:pt x="439" y="324"/>
                    </a:cubicBezTo>
                    <a:cubicBezTo>
                      <a:pt x="439" y="397"/>
                      <a:pt x="381" y="487"/>
                      <a:pt x="307" y="487"/>
                    </a:cubicBezTo>
                    <a:cubicBezTo>
                      <a:pt x="232" y="487"/>
                      <a:pt x="171" y="397"/>
                      <a:pt x="171" y="32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872" name="Group 1871"/>
          <p:cNvGrpSpPr/>
          <p:nvPr/>
        </p:nvGrpSpPr>
        <p:grpSpPr>
          <a:xfrm>
            <a:off x="5676900" y="1828800"/>
            <a:ext cx="428625" cy="430213"/>
            <a:chOff x="5676900" y="1828800"/>
            <a:chExt cx="428625" cy="430213"/>
          </a:xfrm>
        </p:grpSpPr>
        <p:sp>
          <p:nvSpPr>
            <p:cNvPr id="18439" name="Freeform 1872"/>
            <p:cNvSpPr>
              <a:spLocks noChangeArrowheads="1"/>
            </p:cNvSpPr>
            <p:nvPr/>
          </p:nvSpPr>
          <p:spPr bwMode="auto">
            <a:xfrm>
              <a:off x="5676900" y="1828800"/>
              <a:ext cx="428625" cy="430213"/>
            </a:xfrm>
            <a:custGeom>
              <a:avLst/>
              <a:gdLst>
                <a:gd name="T0" fmla="*/ 429402 w 1023"/>
                <a:gd name="T1" fmla="*/ 214700 h 1023"/>
                <a:gd name="T2" fmla="*/ 429402 w 1023"/>
                <a:gd name="T3" fmla="*/ 214700 h 1023"/>
                <a:gd name="T4" fmla="*/ 214701 w 1023"/>
                <a:gd name="T5" fmla="*/ 429401 h 1023"/>
                <a:gd name="T6" fmla="*/ 0 w 1023"/>
                <a:gd name="T7" fmla="*/ 214700 h 1023"/>
                <a:gd name="T8" fmla="*/ 214701 w 1023"/>
                <a:gd name="T9" fmla="*/ 0 h 1023"/>
                <a:gd name="T10" fmla="*/ 429402 w 1023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12" name="Group 1511"/>
            <p:cNvGrpSpPr/>
            <p:nvPr/>
          </p:nvGrpSpPr>
          <p:grpSpPr>
            <a:xfrm>
              <a:off x="5760493" y="1892717"/>
              <a:ext cx="261228" cy="301986"/>
              <a:chOff x="5757714" y="1889939"/>
              <a:chExt cx="261228" cy="301986"/>
            </a:xfrm>
            <a:solidFill>
              <a:schemeClr val="bg1"/>
            </a:solidFill>
          </p:grpSpPr>
          <p:sp>
            <p:nvSpPr>
              <p:cNvPr id="1513" name="Freeform 84"/>
              <p:cNvSpPr>
                <a:spLocks noChangeArrowheads="1"/>
              </p:cNvSpPr>
              <p:nvPr/>
            </p:nvSpPr>
            <p:spPr bwMode="auto">
              <a:xfrm>
                <a:off x="5933719" y="2110407"/>
                <a:ext cx="85223" cy="59286"/>
              </a:xfrm>
              <a:custGeom>
                <a:avLst/>
                <a:gdLst>
                  <a:gd name="T0" fmla="*/ 21 w 202"/>
                  <a:gd name="T1" fmla="*/ 63 h 143"/>
                  <a:gd name="T2" fmla="*/ 21 w 202"/>
                  <a:gd name="T3" fmla="*/ 63 h 143"/>
                  <a:gd name="T4" fmla="*/ 5 w 202"/>
                  <a:gd name="T5" fmla="*/ 63 h 143"/>
                  <a:gd name="T6" fmla="*/ 5 w 202"/>
                  <a:gd name="T7" fmla="*/ 80 h 143"/>
                  <a:gd name="T8" fmla="*/ 63 w 202"/>
                  <a:gd name="T9" fmla="*/ 138 h 143"/>
                  <a:gd name="T10" fmla="*/ 72 w 202"/>
                  <a:gd name="T11" fmla="*/ 142 h 143"/>
                  <a:gd name="T12" fmla="*/ 79 w 202"/>
                  <a:gd name="T13" fmla="*/ 138 h 143"/>
                  <a:gd name="T14" fmla="*/ 197 w 202"/>
                  <a:gd name="T15" fmla="*/ 21 h 143"/>
                  <a:gd name="T16" fmla="*/ 197 w 202"/>
                  <a:gd name="T17" fmla="*/ 5 h 143"/>
                  <a:gd name="T18" fmla="*/ 180 w 202"/>
                  <a:gd name="T19" fmla="*/ 5 h 143"/>
                  <a:gd name="T20" fmla="*/ 72 w 202"/>
                  <a:gd name="T21" fmla="*/ 113 h 143"/>
                  <a:gd name="T22" fmla="*/ 21 w 202"/>
                  <a:gd name="T23" fmla="*/ 6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2" h="143">
                    <a:moveTo>
                      <a:pt x="21" y="63"/>
                    </a:moveTo>
                    <a:lnTo>
                      <a:pt x="21" y="63"/>
                    </a:lnTo>
                    <a:cubicBezTo>
                      <a:pt x="17" y="59"/>
                      <a:pt x="9" y="59"/>
                      <a:pt x="5" y="63"/>
                    </a:cubicBezTo>
                    <a:cubicBezTo>
                      <a:pt x="0" y="68"/>
                      <a:pt x="0" y="75"/>
                      <a:pt x="5" y="80"/>
                    </a:cubicBezTo>
                    <a:cubicBezTo>
                      <a:pt x="63" y="138"/>
                      <a:pt x="63" y="138"/>
                      <a:pt x="63" y="138"/>
                    </a:cubicBezTo>
                    <a:cubicBezTo>
                      <a:pt x="66" y="140"/>
                      <a:pt x="69" y="142"/>
                      <a:pt x="72" y="142"/>
                    </a:cubicBezTo>
                    <a:cubicBezTo>
                      <a:pt x="74" y="142"/>
                      <a:pt x="77" y="140"/>
                      <a:pt x="79" y="138"/>
                    </a:cubicBezTo>
                    <a:cubicBezTo>
                      <a:pt x="197" y="21"/>
                      <a:pt x="197" y="21"/>
                      <a:pt x="197" y="21"/>
                    </a:cubicBezTo>
                    <a:cubicBezTo>
                      <a:pt x="201" y="17"/>
                      <a:pt x="201" y="10"/>
                      <a:pt x="197" y="5"/>
                    </a:cubicBezTo>
                    <a:cubicBezTo>
                      <a:pt x="192" y="0"/>
                      <a:pt x="184" y="0"/>
                      <a:pt x="180" y="5"/>
                    </a:cubicBezTo>
                    <a:cubicBezTo>
                      <a:pt x="72" y="113"/>
                      <a:pt x="72" y="113"/>
                      <a:pt x="72" y="113"/>
                    </a:cubicBezTo>
                    <a:lnTo>
                      <a:pt x="21" y="6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14" name="Freeform 85"/>
              <p:cNvSpPr>
                <a:spLocks noChangeArrowheads="1"/>
              </p:cNvSpPr>
              <p:nvPr/>
            </p:nvSpPr>
            <p:spPr bwMode="auto">
              <a:xfrm>
                <a:off x="5757714" y="1889939"/>
                <a:ext cx="207500" cy="301986"/>
              </a:xfrm>
              <a:custGeom>
                <a:avLst/>
                <a:gdLst>
                  <a:gd name="T0" fmla="*/ 12 w 492"/>
                  <a:gd name="T1" fmla="*/ 717 h 718"/>
                  <a:gd name="T2" fmla="*/ 12 w 492"/>
                  <a:gd name="T3" fmla="*/ 717 h 718"/>
                  <a:gd name="T4" fmla="*/ 23 w 492"/>
                  <a:gd name="T5" fmla="*/ 706 h 718"/>
                  <a:gd name="T6" fmla="*/ 23 w 492"/>
                  <a:gd name="T7" fmla="*/ 673 h 718"/>
                  <a:gd name="T8" fmla="*/ 148 w 492"/>
                  <a:gd name="T9" fmla="*/ 565 h 718"/>
                  <a:gd name="T10" fmla="*/ 193 w 492"/>
                  <a:gd name="T11" fmla="*/ 565 h 718"/>
                  <a:gd name="T12" fmla="*/ 202 w 492"/>
                  <a:gd name="T13" fmla="*/ 561 h 718"/>
                  <a:gd name="T14" fmla="*/ 248 w 492"/>
                  <a:gd name="T15" fmla="*/ 494 h 718"/>
                  <a:gd name="T16" fmla="*/ 308 w 492"/>
                  <a:gd name="T17" fmla="*/ 510 h 718"/>
                  <a:gd name="T18" fmla="*/ 463 w 492"/>
                  <a:gd name="T19" fmla="*/ 333 h 718"/>
                  <a:gd name="T20" fmla="*/ 491 w 492"/>
                  <a:gd name="T21" fmla="*/ 294 h 718"/>
                  <a:gd name="T22" fmla="*/ 491 w 492"/>
                  <a:gd name="T23" fmla="*/ 234 h 718"/>
                  <a:gd name="T24" fmla="*/ 482 w 492"/>
                  <a:gd name="T25" fmla="*/ 204 h 718"/>
                  <a:gd name="T26" fmla="*/ 467 w 492"/>
                  <a:gd name="T27" fmla="*/ 197 h 718"/>
                  <a:gd name="T28" fmla="*/ 467 w 492"/>
                  <a:gd name="T29" fmla="*/ 149 h 718"/>
                  <a:gd name="T30" fmla="*/ 380 w 492"/>
                  <a:gd name="T31" fmla="*/ 19 h 718"/>
                  <a:gd name="T32" fmla="*/ 237 w 492"/>
                  <a:gd name="T33" fmla="*/ 50 h 718"/>
                  <a:gd name="T34" fmla="*/ 234 w 492"/>
                  <a:gd name="T35" fmla="*/ 49 h 718"/>
                  <a:gd name="T36" fmla="*/ 140 w 492"/>
                  <a:gd name="T37" fmla="*/ 149 h 718"/>
                  <a:gd name="T38" fmla="*/ 140 w 492"/>
                  <a:gd name="T39" fmla="*/ 195 h 718"/>
                  <a:gd name="T40" fmla="*/ 127 w 492"/>
                  <a:gd name="T41" fmla="*/ 203 h 718"/>
                  <a:gd name="T42" fmla="*/ 117 w 492"/>
                  <a:gd name="T43" fmla="*/ 236 h 718"/>
                  <a:gd name="T44" fmla="*/ 117 w 492"/>
                  <a:gd name="T45" fmla="*/ 294 h 718"/>
                  <a:gd name="T46" fmla="*/ 149 w 492"/>
                  <a:gd name="T47" fmla="*/ 334 h 718"/>
                  <a:gd name="T48" fmla="*/ 228 w 492"/>
                  <a:gd name="T49" fmla="*/ 481 h 718"/>
                  <a:gd name="T50" fmla="*/ 187 w 492"/>
                  <a:gd name="T51" fmla="*/ 542 h 718"/>
                  <a:gd name="T52" fmla="*/ 148 w 492"/>
                  <a:gd name="T53" fmla="*/ 542 h 718"/>
                  <a:gd name="T54" fmla="*/ 0 w 492"/>
                  <a:gd name="T55" fmla="*/ 673 h 718"/>
                  <a:gd name="T56" fmla="*/ 0 w 492"/>
                  <a:gd name="T57" fmla="*/ 706 h 718"/>
                  <a:gd name="T58" fmla="*/ 12 w 492"/>
                  <a:gd name="T59" fmla="*/ 717 h 718"/>
                  <a:gd name="T60" fmla="*/ 172 w 492"/>
                  <a:gd name="T61" fmla="*/ 324 h 718"/>
                  <a:gd name="T62" fmla="*/ 172 w 492"/>
                  <a:gd name="T63" fmla="*/ 324 h 718"/>
                  <a:gd name="T64" fmla="*/ 161 w 492"/>
                  <a:gd name="T65" fmla="*/ 312 h 718"/>
                  <a:gd name="T66" fmla="*/ 140 w 492"/>
                  <a:gd name="T67" fmla="*/ 294 h 718"/>
                  <a:gd name="T68" fmla="*/ 140 w 492"/>
                  <a:gd name="T69" fmla="*/ 235 h 718"/>
                  <a:gd name="T70" fmla="*/ 143 w 492"/>
                  <a:gd name="T71" fmla="*/ 219 h 718"/>
                  <a:gd name="T72" fmla="*/ 148 w 492"/>
                  <a:gd name="T73" fmla="*/ 218 h 718"/>
                  <a:gd name="T74" fmla="*/ 149 w 492"/>
                  <a:gd name="T75" fmla="*/ 218 h 718"/>
                  <a:gd name="T76" fmla="*/ 160 w 492"/>
                  <a:gd name="T77" fmla="*/ 215 h 718"/>
                  <a:gd name="T78" fmla="*/ 164 w 492"/>
                  <a:gd name="T79" fmla="*/ 207 h 718"/>
                  <a:gd name="T80" fmla="*/ 164 w 492"/>
                  <a:gd name="T81" fmla="*/ 149 h 718"/>
                  <a:gd name="T82" fmla="*/ 233 w 492"/>
                  <a:gd name="T83" fmla="*/ 73 h 718"/>
                  <a:gd name="T84" fmla="*/ 255 w 492"/>
                  <a:gd name="T85" fmla="*/ 63 h 718"/>
                  <a:gd name="T86" fmla="*/ 373 w 492"/>
                  <a:gd name="T87" fmla="*/ 40 h 718"/>
                  <a:gd name="T88" fmla="*/ 444 w 492"/>
                  <a:gd name="T89" fmla="*/ 149 h 718"/>
                  <a:gd name="T90" fmla="*/ 444 w 492"/>
                  <a:gd name="T91" fmla="*/ 207 h 718"/>
                  <a:gd name="T92" fmla="*/ 455 w 492"/>
                  <a:gd name="T93" fmla="*/ 218 h 718"/>
                  <a:gd name="T94" fmla="*/ 466 w 492"/>
                  <a:gd name="T95" fmla="*/ 220 h 718"/>
                  <a:gd name="T96" fmla="*/ 467 w 492"/>
                  <a:gd name="T97" fmla="*/ 236 h 718"/>
                  <a:gd name="T98" fmla="*/ 467 w 492"/>
                  <a:gd name="T99" fmla="*/ 294 h 718"/>
                  <a:gd name="T100" fmla="*/ 451 w 492"/>
                  <a:gd name="T101" fmla="*/ 312 h 718"/>
                  <a:gd name="T102" fmla="*/ 440 w 492"/>
                  <a:gd name="T103" fmla="*/ 324 h 718"/>
                  <a:gd name="T104" fmla="*/ 308 w 492"/>
                  <a:gd name="T105" fmla="*/ 487 h 718"/>
                  <a:gd name="T106" fmla="*/ 172 w 492"/>
                  <a:gd name="T107" fmla="*/ 324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92" h="718">
                    <a:moveTo>
                      <a:pt x="12" y="717"/>
                    </a:moveTo>
                    <a:lnTo>
                      <a:pt x="12" y="717"/>
                    </a:lnTo>
                    <a:cubicBezTo>
                      <a:pt x="18" y="717"/>
                      <a:pt x="23" y="712"/>
                      <a:pt x="23" y="706"/>
                    </a:cubicBezTo>
                    <a:cubicBezTo>
                      <a:pt x="23" y="673"/>
                      <a:pt x="23" y="673"/>
                      <a:pt x="23" y="673"/>
                    </a:cubicBezTo>
                    <a:cubicBezTo>
                      <a:pt x="23" y="605"/>
                      <a:pt x="69" y="565"/>
                      <a:pt x="148" y="565"/>
                    </a:cubicBezTo>
                    <a:cubicBezTo>
                      <a:pt x="193" y="565"/>
                      <a:pt x="193" y="565"/>
                      <a:pt x="193" y="565"/>
                    </a:cubicBezTo>
                    <a:cubicBezTo>
                      <a:pt x="196" y="565"/>
                      <a:pt x="200" y="564"/>
                      <a:pt x="202" y="561"/>
                    </a:cubicBezTo>
                    <a:cubicBezTo>
                      <a:pt x="248" y="494"/>
                      <a:pt x="248" y="494"/>
                      <a:pt x="248" y="494"/>
                    </a:cubicBezTo>
                    <a:cubicBezTo>
                      <a:pt x="267" y="505"/>
                      <a:pt x="287" y="510"/>
                      <a:pt x="308" y="510"/>
                    </a:cubicBezTo>
                    <a:cubicBezTo>
                      <a:pt x="392" y="510"/>
                      <a:pt x="459" y="417"/>
                      <a:pt x="463" y="333"/>
                    </a:cubicBezTo>
                    <a:cubicBezTo>
                      <a:pt x="479" y="329"/>
                      <a:pt x="491" y="313"/>
                      <a:pt x="491" y="294"/>
                    </a:cubicBezTo>
                    <a:cubicBezTo>
                      <a:pt x="491" y="234"/>
                      <a:pt x="491" y="234"/>
                      <a:pt x="491" y="234"/>
                    </a:cubicBezTo>
                    <a:cubicBezTo>
                      <a:pt x="491" y="224"/>
                      <a:pt x="491" y="212"/>
                      <a:pt x="482" y="204"/>
                    </a:cubicBezTo>
                    <a:cubicBezTo>
                      <a:pt x="478" y="200"/>
                      <a:pt x="473" y="198"/>
                      <a:pt x="467" y="197"/>
                    </a:cubicBezTo>
                    <a:cubicBezTo>
                      <a:pt x="467" y="149"/>
                      <a:pt x="467" y="149"/>
                      <a:pt x="467" y="149"/>
                    </a:cubicBezTo>
                    <a:cubicBezTo>
                      <a:pt x="466" y="58"/>
                      <a:pt x="412" y="28"/>
                      <a:pt x="380" y="19"/>
                    </a:cubicBezTo>
                    <a:cubicBezTo>
                      <a:pt x="322" y="0"/>
                      <a:pt x="258" y="20"/>
                      <a:pt x="237" y="50"/>
                    </a:cubicBezTo>
                    <a:cubicBezTo>
                      <a:pt x="236" y="50"/>
                      <a:pt x="235" y="49"/>
                      <a:pt x="234" y="49"/>
                    </a:cubicBezTo>
                    <a:cubicBezTo>
                      <a:pt x="181" y="49"/>
                      <a:pt x="140" y="91"/>
                      <a:pt x="140" y="149"/>
                    </a:cubicBezTo>
                    <a:cubicBezTo>
                      <a:pt x="140" y="195"/>
                      <a:pt x="140" y="195"/>
                      <a:pt x="140" y="195"/>
                    </a:cubicBezTo>
                    <a:cubicBezTo>
                      <a:pt x="136" y="197"/>
                      <a:pt x="132" y="199"/>
                      <a:pt x="127" y="203"/>
                    </a:cubicBezTo>
                    <a:cubicBezTo>
                      <a:pt x="119" y="210"/>
                      <a:pt x="116" y="222"/>
                      <a:pt x="117" y="236"/>
                    </a:cubicBezTo>
                    <a:cubicBezTo>
                      <a:pt x="117" y="294"/>
                      <a:pt x="117" y="294"/>
                      <a:pt x="117" y="294"/>
                    </a:cubicBezTo>
                    <a:cubicBezTo>
                      <a:pt x="117" y="312"/>
                      <a:pt x="132" y="329"/>
                      <a:pt x="149" y="334"/>
                    </a:cubicBezTo>
                    <a:cubicBezTo>
                      <a:pt x="152" y="388"/>
                      <a:pt x="184" y="447"/>
                      <a:pt x="228" y="481"/>
                    </a:cubicBezTo>
                    <a:cubicBezTo>
                      <a:pt x="187" y="542"/>
                      <a:pt x="187" y="542"/>
                      <a:pt x="187" y="542"/>
                    </a:cubicBezTo>
                    <a:cubicBezTo>
                      <a:pt x="148" y="542"/>
                      <a:pt x="148" y="542"/>
                      <a:pt x="148" y="542"/>
                    </a:cubicBezTo>
                    <a:cubicBezTo>
                      <a:pt x="56" y="542"/>
                      <a:pt x="0" y="591"/>
                      <a:pt x="0" y="673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12"/>
                      <a:pt x="6" y="717"/>
                      <a:pt x="12" y="717"/>
                    </a:cubicBezTo>
                    <a:close/>
                    <a:moveTo>
                      <a:pt x="172" y="324"/>
                    </a:moveTo>
                    <a:lnTo>
                      <a:pt x="172" y="324"/>
                    </a:lnTo>
                    <a:cubicBezTo>
                      <a:pt x="172" y="317"/>
                      <a:pt x="167" y="312"/>
                      <a:pt x="161" y="312"/>
                    </a:cubicBezTo>
                    <a:cubicBezTo>
                      <a:pt x="150" y="312"/>
                      <a:pt x="140" y="303"/>
                      <a:pt x="140" y="294"/>
                    </a:cubicBezTo>
                    <a:cubicBezTo>
                      <a:pt x="140" y="235"/>
                      <a:pt x="140" y="235"/>
                      <a:pt x="140" y="235"/>
                    </a:cubicBezTo>
                    <a:cubicBezTo>
                      <a:pt x="140" y="228"/>
                      <a:pt x="141" y="222"/>
                      <a:pt x="143" y="219"/>
                    </a:cubicBezTo>
                    <a:cubicBezTo>
                      <a:pt x="145" y="218"/>
                      <a:pt x="147" y="218"/>
                      <a:pt x="148" y="218"/>
                    </a:cubicBezTo>
                    <a:cubicBezTo>
                      <a:pt x="149" y="218"/>
                      <a:pt x="149" y="218"/>
                      <a:pt x="149" y="218"/>
                    </a:cubicBezTo>
                    <a:cubicBezTo>
                      <a:pt x="153" y="218"/>
                      <a:pt x="157" y="218"/>
                      <a:pt x="160" y="215"/>
                    </a:cubicBezTo>
                    <a:cubicBezTo>
                      <a:pt x="162" y="213"/>
                      <a:pt x="164" y="210"/>
                      <a:pt x="164" y="207"/>
                    </a:cubicBezTo>
                    <a:cubicBezTo>
                      <a:pt x="164" y="149"/>
                      <a:pt x="164" y="149"/>
                      <a:pt x="164" y="149"/>
                    </a:cubicBezTo>
                    <a:cubicBezTo>
                      <a:pt x="164" y="105"/>
                      <a:pt x="193" y="73"/>
                      <a:pt x="233" y="73"/>
                    </a:cubicBezTo>
                    <a:cubicBezTo>
                      <a:pt x="239" y="74"/>
                      <a:pt x="248" y="73"/>
                      <a:pt x="255" y="63"/>
                    </a:cubicBezTo>
                    <a:cubicBezTo>
                      <a:pt x="271" y="40"/>
                      <a:pt x="326" y="26"/>
                      <a:pt x="373" y="40"/>
                    </a:cubicBezTo>
                    <a:cubicBezTo>
                      <a:pt x="404" y="51"/>
                      <a:pt x="443" y="77"/>
                      <a:pt x="444" y="149"/>
                    </a:cubicBezTo>
                    <a:cubicBezTo>
                      <a:pt x="444" y="207"/>
                      <a:pt x="444" y="207"/>
                      <a:pt x="444" y="207"/>
                    </a:cubicBezTo>
                    <a:cubicBezTo>
                      <a:pt x="444" y="213"/>
                      <a:pt x="449" y="218"/>
                      <a:pt x="455" y="218"/>
                    </a:cubicBezTo>
                    <a:cubicBezTo>
                      <a:pt x="464" y="218"/>
                      <a:pt x="466" y="220"/>
                      <a:pt x="466" y="220"/>
                    </a:cubicBezTo>
                    <a:cubicBezTo>
                      <a:pt x="467" y="222"/>
                      <a:pt x="467" y="229"/>
                      <a:pt x="467" y="236"/>
                    </a:cubicBezTo>
                    <a:cubicBezTo>
                      <a:pt x="467" y="294"/>
                      <a:pt x="467" y="294"/>
                      <a:pt x="467" y="294"/>
                    </a:cubicBezTo>
                    <a:cubicBezTo>
                      <a:pt x="467" y="303"/>
                      <a:pt x="463" y="312"/>
                      <a:pt x="451" y="312"/>
                    </a:cubicBezTo>
                    <a:cubicBezTo>
                      <a:pt x="445" y="312"/>
                      <a:pt x="440" y="317"/>
                      <a:pt x="440" y="324"/>
                    </a:cubicBezTo>
                    <a:cubicBezTo>
                      <a:pt x="440" y="397"/>
                      <a:pt x="382" y="487"/>
                      <a:pt x="308" y="487"/>
                    </a:cubicBezTo>
                    <a:cubicBezTo>
                      <a:pt x="233" y="487"/>
                      <a:pt x="172" y="397"/>
                      <a:pt x="172" y="32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871" name="Group 1870"/>
          <p:cNvGrpSpPr/>
          <p:nvPr/>
        </p:nvGrpSpPr>
        <p:grpSpPr>
          <a:xfrm>
            <a:off x="4791075" y="1828800"/>
            <a:ext cx="430213" cy="430213"/>
            <a:chOff x="4791075" y="1828800"/>
            <a:chExt cx="430213" cy="430213"/>
          </a:xfrm>
        </p:grpSpPr>
        <p:sp>
          <p:nvSpPr>
            <p:cNvPr id="18438" name="Freeform 1871"/>
            <p:cNvSpPr>
              <a:spLocks noChangeArrowheads="1"/>
            </p:cNvSpPr>
            <p:nvPr/>
          </p:nvSpPr>
          <p:spPr bwMode="auto">
            <a:xfrm>
              <a:off x="4791075" y="1828800"/>
              <a:ext cx="430213" cy="430213"/>
            </a:xfrm>
            <a:custGeom>
              <a:avLst/>
              <a:gdLst>
                <a:gd name="T0" fmla="*/ 429402 w 1024"/>
                <a:gd name="T1" fmla="*/ 214700 h 1023"/>
                <a:gd name="T2" fmla="*/ 429402 w 1024"/>
                <a:gd name="T3" fmla="*/ 214700 h 1023"/>
                <a:gd name="T4" fmla="*/ 214911 w 1024"/>
                <a:gd name="T5" fmla="*/ 429401 h 1023"/>
                <a:gd name="T6" fmla="*/ 0 w 1024"/>
                <a:gd name="T7" fmla="*/ 214700 h 1023"/>
                <a:gd name="T8" fmla="*/ 214911 w 1024"/>
                <a:gd name="T9" fmla="*/ 0 h 1023"/>
                <a:gd name="T10" fmla="*/ 429402 w 1024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2" y="1022"/>
                  </a:cubicBezTo>
                  <a:cubicBezTo>
                    <a:pt x="230" y="1022"/>
                    <a:pt x="0" y="793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15" name="Group 1514"/>
            <p:cNvGrpSpPr/>
            <p:nvPr/>
          </p:nvGrpSpPr>
          <p:grpSpPr>
            <a:xfrm>
              <a:off x="4872134" y="1892717"/>
              <a:ext cx="268638" cy="301986"/>
              <a:chOff x="4870281" y="1889939"/>
              <a:chExt cx="268638" cy="301986"/>
            </a:xfrm>
            <a:solidFill>
              <a:schemeClr val="bg1"/>
            </a:solidFill>
          </p:grpSpPr>
          <p:sp>
            <p:nvSpPr>
              <p:cNvPr id="1516" name="Freeform 86"/>
              <p:cNvSpPr>
                <a:spLocks noChangeArrowheads="1"/>
              </p:cNvSpPr>
              <p:nvPr/>
            </p:nvSpPr>
            <p:spPr bwMode="auto">
              <a:xfrm>
                <a:off x="5040728" y="2065943"/>
                <a:ext cx="98191" cy="124130"/>
              </a:xfrm>
              <a:custGeom>
                <a:avLst/>
                <a:gdLst>
                  <a:gd name="T0" fmla="*/ 47 w 234"/>
                  <a:gd name="T1" fmla="*/ 71 h 295"/>
                  <a:gd name="T2" fmla="*/ 47 w 234"/>
                  <a:gd name="T3" fmla="*/ 71 h 295"/>
                  <a:gd name="T4" fmla="*/ 47 w 234"/>
                  <a:gd name="T5" fmla="*/ 130 h 295"/>
                  <a:gd name="T6" fmla="*/ 41 w 234"/>
                  <a:gd name="T7" fmla="*/ 130 h 295"/>
                  <a:gd name="T8" fmla="*/ 0 w 234"/>
                  <a:gd name="T9" fmla="*/ 171 h 295"/>
                  <a:gd name="T10" fmla="*/ 0 w 234"/>
                  <a:gd name="T11" fmla="*/ 252 h 295"/>
                  <a:gd name="T12" fmla="*/ 41 w 234"/>
                  <a:gd name="T13" fmla="*/ 294 h 295"/>
                  <a:gd name="T14" fmla="*/ 193 w 234"/>
                  <a:gd name="T15" fmla="*/ 294 h 295"/>
                  <a:gd name="T16" fmla="*/ 233 w 234"/>
                  <a:gd name="T17" fmla="*/ 252 h 295"/>
                  <a:gd name="T18" fmla="*/ 233 w 234"/>
                  <a:gd name="T19" fmla="*/ 171 h 295"/>
                  <a:gd name="T20" fmla="*/ 193 w 234"/>
                  <a:gd name="T21" fmla="*/ 130 h 295"/>
                  <a:gd name="T22" fmla="*/ 186 w 234"/>
                  <a:gd name="T23" fmla="*/ 130 h 295"/>
                  <a:gd name="T24" fmla="*/ 186 w 234"/>
                  <a:gd name="T25" fmla="*/ 71 h 295"/>
                  <a:gd name="T26" fmla="*/ 117 w 234"/>
                  <a:gd name="T27" fmla="*/ 0 h 295"/>
                  <a:gd name="T28" fmla="*/ 47 w 234"/>
                  <a:gd name="T29" fmla="*/ 71 h 295"/>
                  <a:gd name="T30" fmla="*/ 193 w 234"/>
                  <a:gd name="T31" fmla="*/ 153 h 295"/>
                  <a:gd name="T32" fmla="*/ 193 w 234"/>
                  <a:gd name="T33" fmla="*/ 153 h 295"/>
                  <a:gd name="T34" fmla="*/ 210 w 234"/>
                  <a:gd name="T35" fmla="*/ 171 h 295"/>
                  <a:gd name="T36" fmla="*/ 210 w 234"/>
                  <a:gd name="T37" fmla="*/ 252 h 295"/>
                  <a:gd name="T38" fmla="*/ 193 w 234"/>
                  <a:gd name="T39" fmla="*/ 270 h 295"/>
                  <a:gd name="T40" fmla="*/ 41 w 234"/>
                  <a:gd name="T41" fmla="*/ 270 h 295"/>
                  <a:gd name="T42" fmla="*/ 23 w 234"/>
                  <a:gd name="T43" fmla="*/ 252 h 295"/>
                  <a:gd name="T44" fmla="*/ 23 w 234"/>
                  <a:gd name="T45" fmla="*/ 171 h 295"/>
                  <a:gd name="T46" fmla="*/ 41 w 234"/>
                  <a:gd name="T47" fmla="*/ 153 h 295"/>
                  <a:gd name="T48" fmla="*/ 193 w 234"/>
                  <a:gd name="T49" fmla="*/ 153 h 295"/>
                  <a:gd name="T50" fmla="*/ 70 w 234"/>
                  <a:gd name="T51" fmla="*/ 71 h 295"/>
                  <a:gd name="T52" fmla="*/ 70 w 234"/>
                  <a:gd name="T53" fmla="*/ 71 h 295"/>
                  <a:gd name="T54" fmla="*/ 117 w 234"/>
                  <a:gd name="T55" fmla="*/ 24 h 295"/>
                  <a:gd name="T56" fmla="*/ 163 w 234"/>
                  <a:gd name="T57" fmla="*/ 71 h 295"/>
                  <a:gd name="T58" fmla="*/ 163 w 234"/>
                  <a:gd name="T59" fmla="*/ 130 h 295"/>
                  <a:gd name="T60" fmla="*/ 70 w 234"/>
                  <a:gd name="T61" fmla="*/ 130 h 295"/>
                  <a:gd name="T62" fmla="*/ 70 w 234"/>
                  <a:gd name="T63" fmla="*/ 71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34" h="295">
                    <a:moveTo>
                      <a:pt x="47" y="71"/>
                    </a:moveTo>
                    <a:lnTo>
                      <a:pt x="47" y="71"/>
                    </a:lnTo>
                    <a:cubicBezTo>
                      <a:pt x="47" y="130"/>
                      <a:pt x="47" y="130"/>
                      <a:pt x="47" y="130"/>
                    </a:cubicBezTo>
                    <a:cubicBezTo>
                      <a:pt x="41" y="130"/>
                      <a:pt x="41" y="130"/>
                      <a:pt x="41" y="130"/>
                    </a:cubicBezTo>
                    <a:cubicBezTo>
                      <a:pt x="18" y="130"/>
                      <a:pt x="0" y="148"/>
                      <a:pt x="0" y="171"/>
                    </a:cubicBezTo>
                    <a:cubicBezTo>
                      <a:pt x="0" y="252"/>
                      <a:pt x="0" y="252"/>
                      <a:pt x="0" y="252"/>
                    </a:cubicBezTo>
                    <a:cubicBezTo>
                      <a:pt x="0" y="275"/>
                      <a:pt x="18" y="294"/>
                      <a:pt x="41" y="294"/>
                    </a:cubicBezTo>
                    <a:cubicBezTo>
                      <a:pt x="193" y="294"/>
                      <a:pt x="193" y="294"/>
                      <a:pt x="193" y="294"/>
                    </a:cubicBezTo>
                    <a:cubicBezTo>
                      <a:pt x="215" y="294"/>
                      <a:pt x="233" y="275"/>
                      <a:pt x="233" y="252"/>
                    </a:cubicBezTo>
                    <a:cubicBezTo>
                      <a:pt x="233" y="171"/>
                      <a:pt x="233" y="171"/>
                      <a:pt x="233" y="171"/>
                    </a:cubicBezTo>
                    <a:cubicBezTo>
                      <a:pt x="233" y="148"/>
                      <a:pt x="215" y="130"/>
                      <a:pt x="193" y="130"/>
                    </a:cubicBezTo>
                    <a:cubicBezTo>
                      <a:pt x="186" y="130"/>
                      <a:pt x="186" y="130"/>
                      <a:pt x="186" y="130"/>
                    </a:cubicBezTo>
                    <a:cubicBezTo>
                      <a:pt x="186" y="71"/>
                      <a:pt x="186" y="71"/>
                      <a:pt x="186" y="71"/>
                    </a:cubicBezTo>
                    <a:cubicBezTo>
                      <a:pt x="186" y="31"/>
                      <a:pt x="155" y="0"/>
                      <a:pt x="117" y="0"/>
                    </a:cubicBezTo>
                    <a:cubicBezTo>
                      <a:pt x="78" y="0"/>
                      <a:pt x="47" y="31"/>
                      <a:pt x="47" y="71"/>
                    </a:cubicBezTo>
                    <a:close/>
                    <a:moveTo>
                      <a:pt x="193" y="153"/>
                    </a:moveTo>
                    <a:lnTo>
                      <a:pt x="193" y="153"/>
                    </a:lnTo>
                    <a:cubicBezTo>
                      <a:pt x="202" y="153"/>
                      <a:pt x="210" y="162"/>
                      <a:pt x="210" y="171"/>
                    </a:cubicBezTo>
                    <a:cubicBezTo>
                      <a:pt x="210" y="252"/>
                      <a:pt x="210" y="252"/>
                      <a:pt x="210" y="252"/>
                    </a:cubicBezTo>
                    <a:cubicBezTo>
                      <a:pt x="210" y="263"/>
                      <a:pt x="202" y="270"/>
                      <a:pt x="193" y="270"/>
                    </a:cubicBezTo>
                    <a:cubicBezTo>
                      <a:pt x="41" y="270"/>
                      <a:pt x="41" y="270"/>
                      <a:pt x="41" y="270"/>
                    </a:cubicBezTo>
                    <a:cubicBezTo>
                      <a:pt x="31" y="270"/>
                      <a:pt x="23" y="263"/>
                      <a:pt x="23" y="252"/>
                    </a:cubicBezTo>
                    <a:cubicBezTo>
                      <a:pt x="23" y="171"/>
                      <a:pt x="23" y="171"/>
                      <a:pt x="23" y="171"/>
                    </a:cubicBezTo>
                    <a:cubicBezTo>
                      <a:pt x="23" y="162"/>
                      <a:pt x="31" y="153"/>
                      <a:pt x="41" y="153"/>
                    </a:cubicBezTo>
                    <a:lnTo>
                      <a:pt x="193" y="153"/>
                    </a:lnTo>
                    <a:close/>
                    <a:moveTo>
                      <a:pt x="70" y="71"/>
                    </a:moveTo>
                    <a:lnTo>
                      <a:pt x="70" y="71"/>
                    </a:lnTo>
                    <a:cubicBezTo>
                      <a:pt x="70" y="45"/>
                      <a:pt x="91" y="24"/>
                      <a:pt x="117" y="24"/>
                    </a:cubicBezTo>
                    <a:cubicBezTo>
                      <a:pt x="143" y="24"/>
                      <a:pt x="163" y="45"/>
                      <a:pt x="163" y="71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70" y="130"/>
                      <a:pt x="70" y="130"/>
                      <a:pt x="70" y="130"/>
                    </a:cubicBezTo>
                    <a:lnTo>
                      <a:pt x="70" y="7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17" name="Freeform 87"/>
              <p:cNvSpPr>
                <a:spLocks noChangeArrowheads="1"/>
              </p:cNvSpPr>
              <p:nvPr/>
            </p:nvSpPr>
            <p:spPr bwMode="auto">
              <a:xfrm>
                <a:off x="4870281" y="1889939"/>
                <a:ext cx="205647" cy="301986"/>
              </a:xfrm>
              <a:custGeom>
                <a:avLst/>
                <a:gdLst>
                  <a:gd name="T0" fmla="*/ 11 w 491"/>
                  <a:gd name="T1" fmla="*/ 717 h 718"/>
                  <a:gd name="T2" fmla="*/ 11 w 491"/>
                  <a:gd name="T3" fmla="*/ 717 h 718"/>
                  <a:gd name="T4" fmla="*/ 23 w 491"/>
                  <a:gd name="T5" fmla="*/ 706 h 718"/>
                  <a:gd name="T6" fmla="*/ 23 w 491"/>
                  <a:gd name="T7" fmla="*/ 673 h 718"/>
                  <a:gd name="T8" fmla="*/ 148 w 491"/>
                  <a:gd name="T9" fmla="*/ 565 h 718"/>
                  <a:gd name="T10" fmla="*/ 192 w 491"/>
                  <a:gd name="T11" fmla="*/ 565 h 718"/>
                  <a:gd name="T12" fmla="*/ 202 w 491"/>
                  <a:gd name="T13" fmla="*/ 561 h 718"/>
                  <a:gd name="T14" fmla="*/ 248 w 491"/>
                  <a:gd name="T15" fmla="*/ 494 h 718"/>
                  <a:gd name="T16" fmla="*/ 307 w 491"/>
                  <a:gd name="T17" fmla="*/ 510 h 718"/>
                  <a:gd name="T18" fmla="*/ 462 w 491"/>
                  <a:gd name="T19" fmla="*/ 333 h 718"/>
                  <a:gd name="T20" fmla="*/ 490 w 491"/>
                  <a:gd name="T21" fmla="*/ 294 h 718"/>
                  <a:gd name="T22" fmla="*/ 490 w 491"/>
                  <a:gd name="T23" fmla="*/ 234 h 718"/>
                  <a:gd name="T24" fmla="*/ 482 w 491"/>
                  <a:gd name="T25" fmla="*/ 204 h 718"/>
                  <a:gd name="T26" fmla="*/ 466 w 491"/>
                  <a:gd name="T27" fmla="*/ 197 h 718"/>
                  <a:gd name="T28" fmla="*/ 466 w 491"/>
                  <a:gd name="T29" fmla="*/ 149 h 718"/>
                  <a:gd name="T30" fmla="*/ 380 w 491"/>
                  <a:gd name="T31" fmla="*/ 19 h 718"/>
                  <a:gd name="T32" fmla="*/ 236 w 491"/>
                  <a:gd name="T33" fmla="*/ 50 h 718"/>
                  <a:gd name="T34" fmla="*/ 233 w 491"/>
                  <a:gd name="T35" fmla="*/ 49 h 718"/>
                  <a:gd name="T36" fmla="*/ 139 w 491"/>
                  <a:gd name="T37" fmla="*/ 149 h 718"/>
                  <a:gd name="T38" fmla="*/ 139 w 491"/>
                  <a:gd name="T39" fmla="*/ 195 h 718"/>
                  <a:gd name="T40" fmla="*/ 127 w 491"/>
                  <a:gd name="T41" fmla="*/ 203 h 718"/>
                  <a:gd name="T42" fmla="*/ 117 w 491"/>
                  <a:gd name="T43" fmla="*/ 236 h 718"/>
                  <a:gd name="T44" fmla="*/ 117 w 491"/>
                  <a:gd name="T45" fmla="*/ 294 h 718"/>
                  <a:gd name="T46" fmla="*/ 149 w 491"/>
                  <a:gd name="T47" fmla="*/ 334 h 718"/>
                  <a:gd name="T48" fmla="*/ 228 w 491"/>
                  <a:gd name="T49" fmla="*/ 481 h 718"/>
                  <a:gd name="T50" fmla="*/ 186 w 491"/>
                  <a:gd name="T51" fmla="*/ 542 h 718"/>
                  <a:gd name="T52" fmla="*/ 148 w 491"/>
                  <a:gd name="T53" fmla="*/ 542 h 718"/>
                  <a:gd name="T54" fmla="*/ 0 w 491"/>
                  <a:gd name="T55" fmla="*/ 673 h 718"/>
                  <a:gd name="T56" fmla="*/ 0 w 491"/>
                  <a:gd name="T57" fmla="*/ 706 h 718"/>
                  <a:gd name="T58" fmla="*/ 11 w 491"/>
                  <a:gd name="T59" fmla="*/ 717 h 718"/>
                  <a:gd name="T60" fmla="*/ 172 w 491"/>
                  <a:gd name="T61" fmla="*/ 324 h 718"/>
                  <a:gd name="T62" fmla="*/ 172 w 491"/>
                  <a:gd name="T63" fmla="*/ 324 h 718"/>
                  <a:gd name="T64" fmla="*/ 160 w 491"/>
                  <a:gd name="T65" fmla="*/ 312 h 718"/>
                  <a:gd name="T66" fmla="*/ 139 w 491"/>
                  <a:gd name="T67" fmla="*/ 294 h 718"/>
                  <a:gd name="T68" fmla="*/ 139 w 491"/>
                  <a:gd name="T69" fmla="*/ 235 h 718"/>
                  <a:gd name="T70" fmla="*/ 143 w 491"/>
                  <a:gd name="T71" fmla="*/ 219 h 718"/>
                  <a:gd name="T72" fmla="*/ 148 w 491"/>
                  <a:gd name="T73" fmla="*/ 218 h 718"/>
                  <a:gd name="T74" fmla="*/ 149 w 491"/>
                  <a:gd name="T75" fmla="*/ 218 h 718"/>
                  <a:gd name="T76" fmla="*/ 159 w 491"/>
                  <a:gd name="T77" fmla="*/ 215 h 718"/>
                  <a:gd name="T78" fmla="*/ 163 w 491"/>
                  <a:gd name="T79" fmla="*/ 207 h 718"/>
                  <a:gd name="T80" fmla="*/ 163 w 491"/>
                  <a:gd name="T81" fmla="*/ 149 h 718"/>
                  <a:gd name="T82" fmla="*/ 232 w 491"/>
                  <a:gd name="T83" fmla="*/ 73 h 718"/>
                  <a:gd name="T84" fmla="*/ 254 w 491"/>
                  <a:gd name="T85" fmla="*/ 63 h 718"/>
                  <a:gd name="T86" fmla="*/ 373 w 491"/>
                  <a:gd name="T87" fmla="*/ 40 h 718"/>
                  <a:gd name="T88" fmla="*/ 443 w 491"/>
                  <a:gd name="T89" fmla="*/ 149 h 718"/>
                  <a:gd name="T90" fmla="*/ 443 w 491"/>
                  <a:gd name="T91" fmla="*/ 207 h 718"/>
                  <a:gd name="T92" fmla="*/ 455 w 491"/>
                  <a:gd name="T93" fmla="*/ 218 h 718"/>
                  <a:gd name="T94" fmla="*/ 465 w 491"/>
                  <a:gd name="T95" fmla="*/ 220 h 718"/>
                  <a:gd name="T96" fmla="*/ 466 w 491"/>
                  <a:gd name="T97" fmla="*/ 236 h 718"/>
                  <a:gd name="T98" fmla="*/ 466 w 491"/>
                  <a:gd name="T99" fmla="*/ 294 h 718"/>
                  <a:gd name="T100" fmla="*/ 451 w 491"/>
                  <a:gd name="T101" fmla="*/ 312 h 718"/>
                  <a:gd name="T102" fmla="*/ 439 w 491"/>
                  <a:gd name="T103" fmla="*/ 324 h 718"/>
                  <a:gd name="T104" fmla="*/ 307 w 491"/>
                  <a:gd name="T105" fmla="*/ 487 h 718"/>
                  <a:gd name="T106" fmla="*/ 172 w 491"/>
                  <a:gd name="T107" fmla="*/ 324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91" h="718">
                    <a:moveTo>
                      <a:pt x="11" y="717"/>
                    </a:moveTo>
                    <a:lnTo>
                      <a:pt x="11" y="717"/>
                    </a:lnTo>
                    <a:cubicBezTo>
                      <a:pt x="18" y="717"/>
                      <a:pt x="23" y="712"/>
                      <a:pt x="23" y="706"/>
                    </a:cubicBezTo>
                    <a:cubicBezTo>
                      <a:pt x="23" y="673"/>
                      <a:pt x="23" y="673"/>
                      <a:pt x="23" y="673"/>
                    </a:cubicBezTo>
                    <a:cubicBezTo>
                      <a:pt x="23" y="605"/>
                      <a:pt x="69" y="565"/>
                      <a:pt x="148" y="565"/>
                    </a:cubicBezTo>
                    <a:cubicBezTo>
                      <a:pt x="192" y="565"/>
                      <a:pt x="192" y="565"/>
                      <a:pt x="192" y="565"/>
                    </a:cubicBezTo>
                    <a:cubicBezTo>
                      <a:pt x="196" y="565"/>
                      <a:pt x="199" y="564"/>
                      <a:pt x="202" y="561"/>
                    </a:cubicBezTo>
                    <a:cubicBezTo>
                      <a:pt x="248" y="494"/>
                      <a:pt x="248" y="494"/>
                      <a:pt x="248" y="494"/>
                    </a:cubicBezTo>
                    <a:cubicBezTo>
                      <a:pt x="266" y="505"/>
                      <a:pt x="286" y="510"/>
                      <a:pt x="307" y="510"/>
                    </a:cubicBezTo>
                    <a:cubicBezTo>
                      <a:pt x="391" y="510"/>
                      <a:pt x="457" y="417"/>
                      <a:pt x="462" y="333"/>
                    </a:cubicBezTo>
                    <a:cubicBezTo>
                      <a:pt x="479" y="329"/>
                      <a:pt x="490" y="313"/>
                      <a:pt x="490" y="294"/>
                    </a:cubicBezTo>
                    <a:cubicBezTo>
                      <a:pt x="490" y="234"/>
                      <a:pt x="490" y="234"/>
                      <a:pt x="490" y="234"/>
                    </a:cubicBezTo>
                    <a:cubicBezTo>
                      <a:pt x="490" y="224"/>
                      <a:pt x="490" y="212"/>
                      <a:pt x="482" y="204"/>
                    </a:cubicBezTo>
                    <a:cubicBezTo>
                      <a:pt x="478" y="200"/>
                      <a:pt x="473" y="198"/>
                      <a:pt x="466" y="197"/>
                    </a:cubicBezTo>
                    <a:cubicBezTo>
                      <a:pt x="466" y="149"/>
                      <a:pt x="466" y="149"/>
                      <a:pt x="466" y="149"/>
                    </a:cubicBezTo>
                    <a:cubicBezTo>
                      <a:pt x="465" y="58"/>
                      <a:pt x="411" y="28"/>
                      <a:pt x="380" y="19"/>
                    </a:cubicBezTo>
                    <a:cubicBezTo>
                      <a:pt x="322" y="0"/>
                      <a:pt x="256" y="20"/>
                      <a:pt x="236" y="50"/>
                    </a:cubicBezTo>
                    <a:cubicBezTo>
                      <a:pt x="235" y="50"/>
                      <a:pt x="234" y="49"/>
                      <a:pt x="233" y="49"/>
                    </a:cubicBezTo>
                    <a:cubicBezTo>
                      <a:pt x="180" y="49"/>
                      <a:pt x="139" y="91"/>
                      <a:pt x="139" y="149"/>
                    </a:cubicBezTo>
                    <a:cubicBezTo>
                      <a:pt x="139" y="195"/>
                      <a:pt x="139" y="195"/>
                      <a:pt x="139" y="195"/>
                    </a:cubicBezTo>
                    <a:cubicBezTo>
                      <a:pt x="135" y="197"/>
                      <a:pt x="131" y="199"/>
                      <a:pt x="127" y="203"/>
                    </a:cubicBezTo>
                    <a:cubicBezTo>
                      <a:pt x="119" y="210"/>
                      <a:pt x="116" y="222"/>
                      <a:pt x="117" y="236"/>
                    </a:cubicBezTo>
                    <a:cubicBezTo>
                      <a:pt x="117" y="294"/>
                      <a:pt x="117" y="294"/>
                      <a:pt x="117" y="294"/>
                    </a:cubicBezTo>
                    <a:cubicBezTo>
                      <a:pt x="117" y="312"/>
                      <a:pt x="130" y="329"/>
                      <a:pt x="149" y="334"/>
                    </a:cubicBezTo>
                    <a:cubicBezTo>
                      <a:pt x="152" y="388"/>
                      <a:pt x="183" y="447"/>
                      <a:pt x="228" y="481"/>
                    </a:cubicBezTo>
                    <a:cubicBezTo>
                      <a:pt x="186" y="542"/>
                      <a:pt x="186" y="542"/>
                      <a:pt x="186" y="542"/>
                    </a:cubicBezTo>
                    <a:cubicBezTo>
                      <a:pt x="148" y="542"/>
                      <a:pt x="148" y="542"/>
                      <a:pt x="148" y="542"/>
                    </a:cubicBezTo>
                    <a:cubicBezTo>
                      <a:pt x="55" y="542"/>
                      <a:pt x="0" y="591"/>
                      <a:pt x="0" y="673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12"/>
                      <a:pt x="5" y="717"/>
                      <a:pt x="11" y="717"/>
                    </a:cubicBezTo>
                    <a:close/>
                    <a:moveTo>
                      <a:pt x="172" y="324"/>
                    </a:moveTo>
                    <a:lnTo>
                      <a:pt x="172" y="324"/>
                    </a:lnTo>
                    <a:cubicBezTo>
                      <a:pt x="172" y="317"/>
                      <a:pt x="167" y="312"/>
                      <a:pt x="160" y="312"/>
                    </a:cubicBezTo>
                    <a:cubicBezTo>
                      <a:pt x="150" y="312"/>
                      <a:pt x="139" y="303"/>
                      <a:pt x="139" y="294"/>
                    </a:cubicBezTo>
                    <a:cubicBezTo>
                      <a:pt x="139" y="235"/>
                      <a:pt x="139" y="235"/>
                      <a:pt x="139" y="235"/>
                    </a:cubicBezTo>
                    <a:cubicBezTo>
                      <a:pt x="139" y="228"/>
                      <a:pt x="141" y="222"/>
                      <a:pt x="143" y="219"/>
                    </a:cubicBezTo>
                    <a:cubicBezTo>
                      <a:pt x="145" y="218"/>
                      <a:pt x="147" y="218"/>
                      <a:pt x="148" y="218"/>
                    </a:cubicBezTo>
                    <a:cubicBezTo>
                      <a:pt x="149" y="218"/>
                      <a:pt x="149" y="218"/>
                      <a:pt x="149" y="218"/>
                    </a:cubicBezTo>
                    <a:cubicBezTo>
                      <a:pt x="153" y="218"/>
                      <a:pt x="156" y="218"/>
                      <a:pt x="159" y="215"/>
                    </a:cubicBezTo>
                    <a:cubicBezTo>
                      <a:pt x="161" y="213"/>
                      <a:pt x="163" y="210"/>
                      <a:pt x="163" y="207"/>
                    </a:cubicBezTo>
                    <a:cubicBezTo>
                      <a:pt x="163" y="149"/>
                      <a:pt x="163" y="149"/>
                      <a:pt x="163" y="149"/>
                    </a:cubicBezTo>
                    <a:cubicBezTo>
                      <a:pt x="163" y="105"/>
                      <a:pt x="192" y="73"/>
                      <a:pt x="232" y="73"/>
                    </a:cubicBezTo>
                    <a:cubicBezTo>
                      <a:pt x="237" y="74"/>
                      <a:pt x="248" y="73"/>
                      <a:pt x="254" y="63"/>
                    </a:cubicBezTo>
                    <a:cubicBezTo>
                      <a:pt x="271" y="40"/>
                      <a:pt x="326" y="26"/>
                      <a:pt x="373" y="40"/>
                    </a:cubicBezTo>
                    <a:cubicBezTo>
                      <a:pt x="404" y="51"/>
                      <a:pt x="442" y="77"/>
                      <a:pt x="443" y="149"/>
                    </a:cubicBezTo>
                    <a:cubicBezTo>
                      <a:pt x="443" y="207"/>
                      <a:pt x="443" y="207"/>
                      <a:pt x="443" y="207"/>
                    </a:cubicBezTo>
                    <a:cubicBezTo>
                      <a:pt x="443" y="213"/>
                      <a:pt x="449" y="218"/>
                      <a:pt x="455" y="218"/>
                    </a:cubicBezTo>
                    <a:cubicBezTo>
                      <a:pt x="463" y="218"/>
                      <a:pt x="465" y="220"/>
                      <a:pt x="465" y="220"/>
                    </a:cubicBezTo>
                    <a:cubicBezTo>
                      <a:pt x="466" y="222"/>
                      <a:pt x="466" y="229"/>
                      <a:pt x="466" y="236"/>
                    </a:cubicBezTo>
                    <a:cubicBezTo>
                      <a:pt x="466" y="294"/>
                      <a:pt x="466" y="294"/>
                      <a:pt x="466" y="294"/>
                    </a:cubicBezTo>
                    <a:cubicBezTo>
                      <a:pt x="466" y="303"/>
                      <a:pt x="461" y="312"/>
                      <a:pt x="451" y="312"/>
                    </a:cubicBezTo>
                    <a:cubicBezTo>
                      <a:pt x="445" y="312"/>
                      <a:pt x="439" y="317"/>
                      <a:pt x="439" y="324"/>
                    </a:cubicBezTo>
                    <a:cubicBezTo>
                      <a:pt x="439" y="397"/>
                      <a:pt x="380" y="487"/>
                      <a:pt x="307" y="487"/>
                    </a:cubicBezTo>
                    <a:cubicBezTo>
                      <a:pt x="232" y="487"/>
                      <a:pt x="172" y="397"/>
                      <a:pt x="172" y="32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18" name="Freeform 88"/>
              <p:cNvSpPr>
                <a:spLocks noChangeArrowheads="1"/>
              </p:cNvSpPr>
              <p:nvPr/>
            </p:nvSpPr>
            <p:spPr bwMode="auto">
              <a:xfrm>
                <a:off x="5075928" y="2136345"/>
                <a:ext cx="27791" cy="37054"/>
              </a:xfrm>
              <a:custGeom>
                <a:avLst/>
                <a:gdLst>
                  <a:gd name="T0" fmla="*/ 21 w 66"/>
                  <a:gd name="T1" fmla="*/ 62 h 88"/>
                  <a:gd name="T2" fmla="*/ 21 w 66"/>
                  <a:gd name="T3" fmla="*/ 62 h 88"/>
                  <a:gd name="T4" fmla="*/ 21 w 66"/>
                  <a:gd name="T5" fmla="*/ 76 h 88"/>
                  <a:gd name="T6" fmla="*/ 33 w 66"/>
                  <a:gd name="T7" fmla="*/ 87 h 88"/>
                  <a:gd name="T8" fmla="*/ 44 w 66"/>
                  <a:gd name="T9" fmla="*/ 76 h 88"/>
                  <a:gd name="T10" fmla="*/ 44 w 66"/>
                  <a:gd name="T11" fmla="*/ 62 h 88"/>
                  <a:gd name="T12" fmla="*/ 65 w 66"/>
                  <a:gd name="T13" fmla="*/ 32 h 88"/>
                  <a:gd name="T14" fmla="*/ 33 w 66"/>
                  <a:gd name="T15" fmla="*/ 0 h 88"/>
                  <a:gd name="T16" fmla="*/ 0 w 66"/>
                  <a:gd name="T17" fmla="*/ 32 h 88"/>
                  <a:gd name="T18" fmla="*/ 21 w 66"/>
                  <a:gd name="T19" fmla="*/ 62 h 88"/>
                  <a:gd name="T20" fmla="*/ 33 w 66"/>
                  <a:gd name="T21" fmla="*/ 23 h 88"/>
                  <a:gd name="T22" fmla="*/ 33 w 66"/>
                  <a:gd name="T23" fmla="*/ 23 h 88"/>
                  <a:gd name="T24" fmla="*/ 41 w 66"/>
                  <a:gd name="T25" fmla="*/ 32 h 88"/>
                  <a:gd name="T26" fmla="*/ 33 w 66"/>
                  <a:gd name="T27" fmla="*/ 41 h 88"/>
                  <a:gd name="T28" fmla="*/ 23 w 66"/>
                  <a:gd name="T29" fmla="*/ 32 h 88"/>
                  <a:gd name="T30" fmla="*/ 33 w 66"/>
                  <a:gd name="T31" fmla="*/ 23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6" h="88">
                    <a:moveTo>
                      <a:pt x="21" y="62"/>
                    </a:moveTo>
                    <a:lnTo>
                      <a:pt x="21" y="62"/>
                    </a:lnTo>
                    <a:cubicBezTo>
                      <a:pt x="21" y="76"/>
                      <a:pt x="21" y="76"/>
                      <a:pt x="21" y="76"/>
                    </a:cubicBezTo>
                    <a:cubicBezTo>
                      <a:pt x="21" y="82"/>
                      <a:pt x="26" y="87"/>
                      <a:pt x="33" y="87"/>
                    </a:cubicBezTo>
                    <a:cubicBezTo>
                      <a:pt x="39" y="87"/>
                      <a:pt x="44" y="82"/>
                      <a:pt x="44" y="76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57" y="57"/>
                      <a:pt x="65" y="46"/>
                      <a:pt x="65" y="32"/>
                    </a:cubicBezTo>
                    <a:cubicBezTo>
                      <a:pt x="65" y="14"/>
                      <a:pt x="50" y="0"/>
                      <a:pt x="33" y="0"/>
                    </a:cubicBezTo>
                    <a:cubicBezTo>
                      <a:pt x="15" y="0"/>
                      <a:pt x="0" y="14"/>
                      <a:pt x="0" y="32"/>
                    </a:cubicBezTo>
                    <a:cubicBezTo>
                      <a:pt x="0" y="46"/>
                      <a:pt x="9" y="57"/>
                      <a:pt x="21" y="62"/>
                    </a:cubicBezTo>
                    <a:close/>
                    <a:moveTo>
                      <a:pt x="33" y="23"/>
                    </a:moveTo>
                    <a:lnTo>
                      <a:pt x="33" y="23"/>
                    </a:lnTo>
                    <a:cubicBezTo>
                      <a:pt x="38" y="23"/>
                      <a:pt x="41" y="27"/>
                      <a:pt x="41" y="32"/>
                    </a:cubicBezTo>
                    <a:cubicBezTo>
                      <a:pt x="41" y="37"/>
                      <a:pt x="38" y="41"/>
                      <a:pt x="33" y="41"/>
                    </a:cubicBezTo>
                    <a:cubicBezTo>
                      <a:pt x="27" y="41"/>
                      <a:pt x="23" y="37"/>
                      <a:pt x="23" y="32"/>
                    </a:cubicBezTo>
                    <a:cubicBezTo>
                      <a:pt x="23" y="27"/>
                      <a:pt x="27" y="23"/>
                      <a:pt x="33" y="2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873" name="Group 1872"/>
          <p:cNvGrpSpPr/>
          <p:nvPr/>
        </p:nvGrpSpPr>
        <p:grpSpPr>
          <a:xfrm>
            <a:off x="6537325" y="1828800"/>
            <a:ext cx="430213" cy="430213"/>
            <a:chOff x="6537325" y="1828800"/>
            <a:chExt cx="430213" cy="430213"/>
          </a:xfrm>
        </p:grpSpPr>
        <p:sp>
          <p:nvSpPr>
            <p:cNvPr id="18440" name="Freeform 1873"/>
            <p:cNvSpPr>
              <a:spLocks noChangeArrowheads="1"/>
            </p:cNvSpPr>
            <p:nvPr/>
          </p:nvSpPr>
          <p:spPr bwMode="auto">
            <a:xfrm>
              <a:off x="6537325" y="1828800"/>
              <a:ext cx="430213" cy="430213"/>
            </a:xfrm>
            <a:custGeom>
              <a:avLst/>
              <a:gdLst>
                <a:gd name="T0" fmla="*/ 429402 w 1023"/>
                <a:gd name="T1" fmla="*/ 214700 h 1023"/>
                <a:gd name="T2" fmla="*/ 429402 w 1023"/>
                <a:gd name="T3" fmla="*/ 214700 h 1023"/>
                <a:gd name="T4" fmla="*/ 214701 w 1023"/>
                <a:gd name="T5" fmla="*/ 429401 h 1023"/>
                <a:gd name="T6" fmla="*/ 0 w 1023"/>
                <a:gd name="T7" fmla="*/ 214700 h 1023"/>
                <a:gd name="T8" fmla="*/ 214701 w 1023"/>
                <a:gd name="T9" fmla="*/ 0 h 1023"/>
                <a:gd name="T10" fmla="*/ 429402 w 1023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19" name="Group 1518"/>
            <p:cNvGrpSpPr/>
            <p:nvPr/>
          </p:nvGrpSpPr>
          <p:grpSpPr>
            <a:xfrm>
              <a:off x="6619210" y="1892717"/>
              <a:ext cx="266786" cy="301986"/>
              <a:chOff x="6621062" y="1889939"/>
              <a:chExt cx="266786" cy="301986"/>
            </a:xfrm>
            <a:solidFill>
              <a:schemeClr val="bg1"/>
            </a:solidFill>
          </p:grpSpPr>
          <p:sp>
            <p:nvSpPr>
              <p:cNvPr id="1520" name="Freeform 89"/>
              <p:cNvSpPr>
                <a:spLocks noChangeArrowheads="1"/>
              </p:cNvSpPr>
              <p:nvPr/>
            </p:nvSpPr>
            <p:spPr bwMode="auto">
              <a:xfrm>
                <a:off x="6621062" y="1889939"/>
                <a:ext cx="205648" cy="301986"/>
              </a:xfrm>
              <a:custGeom>
                <a:avLst/>
                <a:gdLst>
                  <a:gd name="T0" fmla="*/ 11 w 491"/>
                  <a:gd name="T1" fmla="*/ 717 h 718"/>
                  <a:gd name="T2" fmla="*/ 11 w 491"/>
                  <a:gd name="T3" fmla="*/ 717 h 718"/>
                  <a:gd name="T4" fmla="*/ 23 w 491"/>
                  <a:gd name="T5" fmla="*/ 706 h 718"/>
                  <a:gd name="T6" fmla="*/ 23 w 491"/>
                  <a:gd name="T7" fmla="*/ 673 h 718"/>
                  <a:gd name="T8" fmla="*/ 149 w 491"/>
                  <a:gd name="T9" fmla="*/ 565 h 718"/>
                  <a:gd name="T10" fmla="*/ 192 w 491"/>
                  <a:gd name="T11" fmla="*/ 565 h 718"/>
                  <a:gd name="T12" fmla="*/ 202 w 491"/>
                  <a:gd name="T13" fmla="*/ 561 h 718"/>
                  <a:gd name="T14" fmla="*/ 247 w 491"/>
                  <a:gd name="T15" fmla="*/ 494 h 718"/>
                  <a:gd name="T16" fmla="*/ 308 w 491"/>
                  <a:gd name="T17" fmla="*/ 510 h 718"/>
                  <a:gd name="T18" fmla="*/ 463 w 491"/>
                  <a:gd name="T19" fmla="*/ 333 h 718"/>
                  <a:gd name="T20" fmla="*/ 490 w 491"/>
                  <a:gd name="T21" fmla="*/ 294 h 718"/>
                  <a:gd name="T22" fmla="*/ 490 w 491"/>
                  <a:gd name="T23" fmla="*/ 234 h 718"/>
                  <a:gd name="T24" fmla="*/ 482 w 491"/>
                  <a:gd name="T25" fmla="*/ 204 h 718"/>
                  <a:gd name="T26" fmla="*/ 466 w 491"/>
                  <a:gd name="T27" fmla="*/ 197 h 718"/>
                  <a:gd name="T28" fmla="*/ 466 w 491"/>
                  <a:gd name="T29" fmla="*/ 149 h 718"/>
                  <a:gd name="T30" fmla="*/ 380 w 491"/>
                  <a:gd name="T31" fmla="*/ 19 h 718"/>
                  <a:gd name="T32" fmla="*/ 236 w 491"/>
                  <a:gd name="T33" fmla="*/ 50 h 718"/>
                  <a:gd name="T34" fmla="*/ 233 w 491"/>
                  <a:gd name="T35" fmla="*/ 49 h 718"/>
                  <a:gd name="T36" fmla="*/ 140 w 491"/>
                  <a:gd name="T37" fmla="*/ 149 h 718"/>
                  <a:gd name="T38" fmla="*/ 140 w 491"/>
                  <a:gd name="T39" fmla="*/ 195 h 718"/>
                  <a:gd name="T40" fmla="*/ 128 w 491"/>
                  <a:gd name="T41" fmla="*/ 203 h 718"/>
                  <a:gd name="T42" fmla="*/ 116 w 491"/>
                  <a:gd name="T43" fmla="*/ 236 h 718"/>
                  <a:gd name="T44" fmla="*/ 116 w 491"/>
                  <a:gd name="T45" fmla="*/ 294 h 718"/>
                  <a:gd name="T46" fmla="*/ 149 w 491"/>
                  <a:gd name="T47" fmla="*/ 334 h 718"/>
                  <a:gd name="T48" fmla="*/ 229 w 491"/>
                  <a:gd name="T49" fmla="*/ 481 h 718"/>
                  <a:gd name="T50" fmla="*/ 186 w 491"/>
                  <a:gd name="T51" fmla="*/ 542 h 718"/>
                  <a:gd name="T52" fmla="*/ 149 w 491"/>
                  <a:gd name="T53" fmla="*/ 542 h 718"/>
                  <a:gd name="T54" fmla="*/ 0 w 491"/>
                  <a:gd name="T55" fmla="*/ 673 h 718"/>
                  <a:gd name="T56" fmla="*/ 0 w 491"/>
                  <a:gd name="T57" fmla="*/ 706 h 718"/>
                  <a:gd name="T58" fmla="*/ 11 w 491"/>
                  <a:gd name="T59" fmla="*/ 717 h 718"/>
                  <a:gd name="T60" fmla="*/ 171 w 491"/>
                  <a:gd name="T61" fmla="*/ 324 h 718"/>
                  <a:gd name="T62" fmla="*/ 171 w 491"/>
                  <a:gd name="T63" fmla="*/ 324 h 718"/>
                  <a:gd name="T64" fmla="*/ 160 w 491"/>
                  <a:gd name="T65" fmla="*/ 312 h 718"/>
                  <a:gd name="T66" fmla="*/ 140 w 491"/>
                  <a:gd name="T67" fmla="*/ 294 h 718"/>
                  <a:gd name="T68" fmla="*/ 140 w 491"/>
                  <a:gd name="T69" fmla="*/ 235 h 718"/>
                  <a:gd name="T70" fmla="*/ 142 w 491"/>
                  <a:gd name="T71" fmla="*/ 219 h 718"/>
                  <a:gd name="T72" fmla="*/ 149 w 491"/>
                  <a:gd name="T73" fmla="*/ 218 h 718"/>
                  <a:gd name="T74" fmla="*/ 150 w 491"/>
                  <a:gd name="T75" fmla="*/ 218 h 718"/>
                  <a:gd name="T76" fmla="*/ 159 w 491"/>
                  <a:gd name="T77" fmla="*/ 215 h 718"/>
                  <a:gd name="T78" fmla="*/ 163 w 491"/>
                  <a:gd name="T79" fmla="*/ 207 h 718"/>
                  <a:gd name="T80" fmla="*/ 163 w 491"/>
                  <a:gd name="T81" fmla="*/ 149 h 718"/>
                  <a:gd name="T82" fmla="*/ 232 w 491"/>
                  <a:gd name="T83" fmla="*/ 73 h 718"/>
                  <a:gd name="T84" fmla="*/ 254 w 491"/>
                  <a:gd name="T85" fmla="*/ 63 h 718"/>
                  <a:gd name="T86" fmla="*/ 372 w 491"/>
                  <a:gd name="T87" fmla="*/ 40 h 718"/>
                  <a:gd name="T88" fmla="*/ 443 w 491"/>
                  <a:gd name="T89" fmla="*/ 149 h 718"/>
                  <a:gd name="T90" fmla="*/ 443 w 491"/>
                  <a:gd name="T91" fmla="*/ 207 h 718"/>
                  <a:gd name="T92" fmla="*/ 455 w 491"/>
                  <a:gd name="T93" fmla="*/ 218 h 718"/>
                  <a:gd name="T94" fmla="*/ 465 w 491"/>
                  <a:gd name="T95" fmla="*/ 220 h 718"/>
                  <a:gd name="T96" fmla="*/ 466 w 491"/>
                  <a:gd name="T97" fmla="*/ 236 h 718"/>
                  <a:gd name="T98" fmla="*/ 466 w 491"/>
                  <a:gd name="T99" fmla="*/ 294 h 718"/>
                  <a:gd name="T100" fmla="*/ 452 w 491"/>
                  <a:gd name="T101" fmla="*/ 312 h 718"/>
                  <a:gd name="T102" fmla="*/ 439 w 491"/>
                  <a:gd name="T103" fmla="*/ 324 h 718"/>
                  <a:gd name="T104" fmla="*/ 308 w 491"/>
                  <a:gd name="T105" fmla="*/ 487 h 718"/>
                  <a:gd name="T106" fmla="*/ 171 w 491"/>
                  <a:gd name="T107" fmla="*/ 324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91" h="718">
                    <a:moveTo>
                      <a:pt x="11" y="717"/>
                    </a:moveTo>
                    <a:lnTo>
                      <a:pt x="11" y="717"/>
                    </a:lnTo>
                    <a:cubicBezTo>
                      <a:pt x="17" y="717"/>
                      <a:pt x="23" y="712"/>
                      <a:pt x="23" y="706"/>
                    </a:cubicBezTo>
                    <a:cubicBezTo>
                      <a:pt x="23" y="673"/>
                      <a:pt x="23" y="673"/>
                      <a:pt x="23" y="673"/>
                    </a:cubicBezTo>
                    <a:cubicBezTo>
                      <a:pt x="23" y="605"/>
                      <a:pt x="68" y="565"/>
                      <a:pt x="149" y="565"/>
                    </a:cubicBezTo>
                    <a:cubicBezTo>
                      <a:pt x="192" y="565"/>
                      <a:pt x="192" y="565"/>
                      <a:pt x="192" y="565"/>
                    </a:cubicBezTo>
                    <a:cubicBezTo>
                      <a:pt x="195" y="565"/>
                      <a:pt x="200" y="564"/>
                      <a:pt x="202" y="561"/>
                    </a:cubicBezTo>
                    <a:cubicBezTo>
                      <a:pt x="247" y="494"/>
                      <a:pt x="247" y="494"/>
                      <a:pt x="247" y="494"/>
                    </a:cubicBezTo>
                    <a:cubicBezTo>
                      <a:pt x="266" y="505"/>
                      <a:pt x="286" y="510"/>
                      <a:pt x="308" y="510"/>
                    </a:cubicBezTo>
                    <a:cubicBezTo>
                      <a:pt x="391" y="510"/>
                      <a:pt x="458" y="417"/>
                      <a:pt x="463" y="333"/>
                    </a:cubicBezTo>
                    <a:cubicBezTo>
                      <a:pt x="479" y="329"/>
                      <a:pt x="490" y="313"/>
                      <a:pt x="490" y="294"/>
                    </a:cubicBezTo>
                    <a:cubicBezTo>
                      <a:pt x="490" y="234"/>
                      <a:pt x="490" y="234"/>
                      <a:pt x="490" y="234"/>
                    </a:cubicBezTo>
                    <a:cubicBezTo>
                      <a:pt x="490" y="224"/>
                      <a:pt x="490" y="212"/>
                      <a:pt x="482" y="204"/>
                    </a:cubicBezTo>
                    <a:cubicBezTo>
                      <a:pt x="478" y="200"/>
                      <a:pt x="473" y="198"/>
                      <a:pt x="466" y="197"/>
                    </a:cubicBezTo>
                    <a:cubicBezTo>
                      <a:pt x="466" y="149"/>
                      <a:pt x="466" y="149"/>
                      <a:pt x="466" y="149"/>
                    </a:cubicBezTo>
                    <a:cubicBezTo>
                      <a:pt x="465" y="58"/>
                      <a:pt x="412" y="28"/>
                      <a:pt x="380" y="19"/>
                    </a:cubicBezTo>
                    <a:cubicBezTo>
                      <a:pt x="321" y="0"/>
                      <a:pt x="257" y="20"/>
                      <a:pt x="236" y="50"/>
                    </a:cubicBezTo>
                    <a:cubicBezTo>
                      <a:pt x="235" y="50"/>
                      <a:pt x="234" y="49"/>
                      <a:pt x="233" y="49"/>
                    </a:cubicBezTo>
                    <a:cubicBezTo>
                      <a:pt x="180" y="49"/>
                      <a:pt x="140" y="91"/>
                      <a:pt x="140" y="149"/>
                    </a:cubicBezTo>
                    <a:cubicBezTo>
                      <a:pt x="140" y="195"/>
                      <a:pt x="140" y="195"/>
                      <a:pt x="140" y="195"/>
                    </a:cubicBezTo>
                    <a:cubicBezTo>
                      <a:pt x="136" y="197"/>
                      <a:pt x="131" y="199"/>
                      <a:pt x="128" y="203"/>
                    </a:cubicBezTo>
                    <a:cubicBezTo>
                      <a:pt x="119" y="210"/>
                      <a:pt x="115" y="222"/>
                      <a:pt x="116" y="236"/>
                    </a:cubicBezTo>
                    <a:cubicBezTo>
                      <a:pt x="116" y="294"/>
                      <a:pt x="116" y="294"/>
                      <a:pt x="116" y="294"/>
                    </a:cubicBezTo>
                    <a:cubicBezTo>
                      <a:pt x="116" y="312"/>
                      <a:pt x="131" y="329"/>
                      <a:pt x="149" y="334"/>
                    </a:cubicBezTo>
                    <a:cubicBezTo>
                      <a:pt x="153" y="388"/>
                      <a:pt x="183" y="447"/>
                      <a:pt x="229" y="481"/>
                    </a:cubicBezTo>
                    <a:cubicBezTo>
                      <a:pt x="186" y="542"/>
                      <a:pt x="186" y="542"/>
                      <a:pt x="186" y="542"/>
                    </a:cubicBezTo>
                    <a:cubicBezTo>
                      <a:pt x="149" y="542"/>
                      <a:pt x="149" y="542"/>
                      <a:pt x="149" y="542"/>
                    </a:cubicBezTo>
                    <a:cubicBezTo>
                      <a:pt x="55" y="542"/>
                      <a:pt x="0" y="591"/>
                      <a:pt x="0" y="673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12"/>
                      <a:pt x="5" y="717"/>
                      <a:pt x="11" y="717"/>
                    </a:cubicBezTo>
                    <a:close/>
                    <a:moveTo>
                      <a:pt x="171" y="324"/>
                    </a:moveTo>
                    <a:lnTo>
                      <a:pt x="171" y="324"/>
                    </a:lnTo>
                    <a:cubicBezTo>
                      <a:pt x="171" y="317"/>
                      <a:pt x="166" y="312"/>
                      <a:pt x="160" y="312"/>
                    </a:cubicBezTo>
                    <a:cubicBezTo>
                      <a:pt x="150" y="312"/>
                      <a:pt x="140" y="303"/>
                      <a:pt x="140" y="294"/>
                    </a:cubicBezTo>
                    <a:cubicBezTo>
                      <a:pt x="140" y="235"/>
                      <a:pt x="140" y="235"/>
                      <a:pt x="140" y="235"/>
                    </a:cubicBezTo>
                    <a:cubicBezTo>
                      <a:pt x="139" y="228"/>
                      <a:pt x="140" y="222"/>
                      <a:pt x="142" y="219"/>
                    </a:cubicBezTo>
                    <a:cubicBezTo>
                      <a:pt x="144" y="218"/>
                      <a:pt x="146" y="218"/>
                      <a:pt x="149" y="218"/>
                    </a:cubicBezTo>
                    <a:lnTo>
                      <a:pt x="150" y="218"/>
                    </a:lnTo>
                    <a:cubicBezTo>
                      <a:pt x="153" y="218"/>
                      <a:pt x="156" y="218"/>
                      <a:pt x="159" y="215"/>
                    </a:cubicBezTo>
                    <a:cubicBezTo>
                      <a:pt x="161" y="213"/>
                      <a:pt x="163" y="210"/>
                      <a:pt x="163" y="207"/>
                    </a:cubicBezTo>
                    <a:cubicBezTo>
                      <a:pt x="163" y="149"/>
                      <a:pt x="163" y="149"/>
                      <a:pt x="163" y="149"/>
                    </a:cubicBezTo>
                    <a:cubicBezTo>
                      <a:pt x="163" y="105"/>
                      <a:pt x="192" y="73"/>
                      <a:pt x="232" y="73"/>
                    </a:cubicBezTo>
                    <a:cubicBezTo>
                      <a:pt x="238" y="74"/>
                      <a:pt x="247" y="73"/>
                      <a:pt x="254" y="63"/>
                    </a:cubicBezTo>
                    <a:cubicBezTo>
                      <a:pt x="270" y="40"/>
                      <a:pt x="326" y="26"/>
                      <a:pt x="372" y="40"/>
                    </a:cubicBezTo>
                    <a:cubicBezTo>
                      <a:pt x="405" y="51"/>
                      <a:pt x="442" y="77"/>
                      <a:pt x="443" y="149"/>
                    </a:cubicBezTo>
                    <a:cubicBezTo>
                      <a:pt x="443" y="207"/>
                      <a:pt x="443" y="207"/>
                      <a:pt x="443" y="207"/>
                    </a:cubicBezTo>
                    <a:cubicBezTo>
                      <a:pt x="443" y="213"/>
                      <a:pt x="448" y="218"/>
                      <a:pt x="455" y="218"/>
                    </a:cubicBezTo>
                    <a:cubicBezTo>
                      <a:pt x="463" y="218"/>
                      <a:pt x="465" y="220"/>
                      <a:pt x="465" y="220"/>
                    </a:cubicBezTo>
                    <a:cubicBezTo>
                      <a:pt x="466" y="222"/>
                      <a:pt x="466" y="229"/>
                      <a:pt x="466" y="236"/>
                    </a:cubicBezTo>
                    <a:cubicBezTo>
                      <a:pt x="466" y="294"/>
                      <a:pt x="466" y="294"/>
                      <a:pt x="466" y="294"/>
                    </a:cubicBezTo>
                    <a:cubicBezTo>
                      <a:pt x="466" y="303"/>
                      <a:pt x="462" y="312"/>
                      <a:pt x="452" y="312"/>
                    </a:cubicBezTo>
                    <a:cubicBezTo>
                      <a:pt x="444" y="312"/>
                      <a:pt x="439" y="317"/>
                      <a:pt x="439" y="324"/>
                    </a:cubicBezTo>
                    <a:cubicBezTo>
                      <a:pt x="439" y="397"/>
                      <a:pt x="381" y="487"/>
                      <a:pt x="308" y="487"/>
                    </a:cubicBezTo>
                    <a:cubicBezTo>
                      <a:pt x="232" y="487"/>
                      <a:pt x="171" y="397"/>
                      <a:pt x="171" y="32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21" name="Freeform 90"/>
              <p:cNvSpPr>
                <a:spLocks noChangeArrowheads="1"/>
              </p:cNvSpPr>
              <p:nvPr/>
            </p:nvSpPr>
            <p:spPr bwMode="auto">
              <a:xfrm>
                <a:off x="6789657" y="2090028"/>
                <a:ext cx="98191" cy="92634"/>
              </a:xfrm>
              <a:custGeom>
                <a:avLst/>
                <a:gdLst>
                  <a:gd name="T0" fmla="*/ 0 w 232"/>
                  <a:gd name="T1" fmla="*/ 80 h 220"/>
                  <a:gd name="T2" fmla="*/ 0 w 232"/>
                  <a:gd name="T3" fmla="*/ 80 h 220"/>
                  <a:gd name="T4" fmla="*/ 80 w 232"/>
                  <a:gd name="T5" fmla="*/ 159 h 220"/>
                  <a:gd name="T6" fmla="*/ 126 w 232"/>
                  <a:gd name="T7" fmla="*/ 142 h 220"/>
                  <a:gd name="T8" fmla="*/ 133 w 232"/>
                  <a:gd name="T9" fmla="*/ 147 h 220"/>
                  <a:gd name="T10" fmla="*/ 132 w 232"/>
                  <a:gd name="T11" fmla="*/ 155 h 220"/>
                  <a:gd name="T12" fmla="*/ 141 w 232"/>
                  <a:gd name="T13" fmla="*/ 173 h 220"/>
                  <a:gd name="T14" fmla="*/ 187 w 232"/>
                  <a:gd name="T15" fmla="*/ 213 h 220"/>
                  <a:gd name="T16" fmla="*/ 205 w 232"/>
                  <a:gd name="T17" fmla="*/ 219 h 220"/>
                  <a:gd name="T18" fmla="*/ 223 w 232"/>
                  <a:gd name="T19" fmla="*/ 211 h 220"/>
                  <a:gd name="T20" fmla="*/ 230 w 232"/>
                  <a:gd name="T21" fmla="*/ 192 h 220"/>
                  <a:gd name="T22" fmla="*/ 221 w 232"/>
                  <a:gd name="T23" fmla="*/ 174 h 220"/>
                  <a:gd name="T24" fmla="*/ 175 w 232"/>
                  <a:gd name="T25" fmla="*/ 135 h 220"/>
                  <a:gd name="T26" fmla="*/ 148 w 232"/>
                  <a:gd name="T27" fmla="*/ 130 h 220"/>
                  <a:gd name="T28" fmla="*/ 143 w 232"/>
                  <a:gd name="T29" fmla="*/ 125 h 220"/>
                  <a:gd name="T30" fmla="*/ 158 w 232"/>
                  <a:gd name="T31" fmla="*/ 80 h 220"/>
                  <a:gd name="T32" fmla="*/ 80 w 232"/>
                  <a:gd name="T33" fmla="*/ 0 h 220"/>
                  <a:gd name="T34" fmla="*/ 0 w 232"/>
                  <a:gd name="T35" fmla="*/ 80 h 220"/>
                  <a:gd name="T36" fmla="*/ 160 w 232"/>
                  <a:gd name="T37" fmla="*/ 151 h 220"/>
                  <a:gd name="T38" fmla="*/ 160 w 232"/>
                  <a:gd name="T39" fmla="*/ 151 h 220"/>
                  <a:gd name="T40" fmla="*/ 206 w 232"/>
                  <a:gd name="T41" fmla="*/ 192 h 220"/>
                  <a:gd name="T42" fmla="*/ 214 w 232"/>
                  <a:gd name="T43" fmla="*/ 183 h 220"/>
                  <a:gd name="T44" fmla="*/ 206 w 232"/>
                  <a:gd name="T45" fmla="*/ 195 h 220"/>
                  <a:gd name="T46" fmla="*/ 215 w 232"/>
                  <a:gd name="T47" fmla="*/ 204 h 220"/>
                  <a:gd name="T48" fmla="*/ 202 w 232"/>
                  <a:gd name="T49" fmla="*/ 195 h 220"/>
                  <a:gd name="T50" fmla="*/ 157 w 232"/>
                  <a:gd name="T51" fmla="*/ 156 h 220"/>
                  <a:gd name="T52" fmla="*/ 148 w 232"/>
                  <a:gd name="T53" fmla="*/ 164 h 220"/>
                  <a:gd name="T54" fmla="*/ 156 w 232"/>
                  <a:gd name="T55" fmla="*/ 151 h 220"/>
                  <a:gd name="T56" fmla="*/ 160 w 232"/>
                  <a:gd name="T57" fmla="*/ 151 h 220"/>
                  <a:gd name="T58" fmla="*/ 135 w 232"/>
                  <a:gd name="T59" fmla="*/ 80 h 220"/>
                  <a:gd name="T60" fmla="*/ 135 w 232"/>
                  <a:gd name="T61" fmla="*/ 80 h 220"/>
                  <a:gd name="T62" fmla="*/ 80 w 232"/>
                  <a:gd name="T63" fmla="*/ 135 h 220"/>
                  <a:gd name="T64" fmla="*/ 23 w 232"/>
                  <a:gd name="T65" fmla="*/ 80 h 220"/>
                  <a:gd name="T66" fmla="*/ 80 w 232"/>
                  <a:gd name="T67" fmla="*/ 24 h 220"/>
                  <a:gd name="T68" fmla="*/ 135 w 232"/>
                  <a:gd name="T69" fmla="*/ 8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2" h="220">
                    <a:moveTo>
                      <a:pt x="0" y="80"/>
                    </a:moveTo>
                    <a:lnTo>
                      <a:pt x="0" y="80"/>
                    </a:lnTo>
                    <a:cubicBezTo>
                      <a:pt x="0" y="123"/>
                      <a:pt x="36" y="159"/>
                      <a:pt x="80" y="159"/>
                    </a:cubicBezTo>
                    <a:cubicBezTo>
                      <a:pt x="97" y="159"/>
                      <a:pt x="114" y="152"/>
                      <a:pt x="126" y="142"/>
                    </a:cubicBezTo>
                    <a:cubicBezTo>
                      <a:pt x="133" y="147"/>
                      <a:pt x="133" y="147"/>
                      <a:pt x="133" y="147"/>
                    </a:cubicBezTo>
                    <a:cubicBezTo>
                      <a:pt x="133" y="150"/>
                      <a:pt x="132" y="152"/>
                      <a:pt x="132" y="155"/>
                    </a:cubicBezTo>
                    <a:cubicBezTo>
                      <a:pt x="133" y="162"/>
                      <a:pt x="136" y="168"/>
                      <a:pt x="141" y="173"/>
                    </a:cubicBezTo>
                    <a:cubicBezTo>
                      <a:pt x="187" y="213"/>
                      <a:pt x="187" y="213"/>
                      <a:pt x="187" y="213"/>
                    </a:cubicBezTo>
                    <a:cubicBezTo>
                      <a:pt x="192" y="217"/>
                      <a:pt x="197" y="219"/>
                      <a:pt x="205" y="219"/>
                    </a:cubicBezTo>
                    <a:cubicBezTo>
                      <a:pt x="212" y="219"/>
                      <a:pt x="218" y="216"/>
                      <a:pt x="223" y="211"/>
                    </a:cubicBezTo>
                    <a:cubicBezTo>
                      <a:pt x="228" y="206"/>
                      <a:pt x="231" y="199"/>
                      <a:pt x="230" y="192"/>
                    </a:cubicBezTo>
                    <a:cubicBezTo>
                      <a:pt x="230" y="186"/>
                      <a:pt x="226" y="180"/>
                      <a:pt x="221" y="174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168" y="128"/>
                      <a:pt x="157" y="126"/>
                      <a:pt x="148" y="130"/>
                    </a:cubicBezTo>
                    <a:cubicBezTo>
                      <a:pt x="143" y="125"/>
                      <a:pt x="143" y="125"/>
                      <a:pt x="143" y="125"/>
                    </a:cubicBezTo>
                    <a:cubicBezTo>
                      <a:pt x="153" y="113"/>
                      <a:pt x="158" y="96"/>
                      <a:pt x="158" y="80"/>
                    </a:cubicBezTo>
                    <a:cubicBezTo>
                      <a:pt x="158" y="36"/>
                      <a:pt x="122" y="0"/>
                      <a:pt x="80" y="0"/>
                    </a:cubicBezTo>
                    <a:cubicBezTo>
                      <a:pt x="36" y="0"/>
                      <a:pt x="0" y="36"/>
                      <a:pt x="0" y="80"/>
                    </a:cubicBezTo>
                    <a:close/>
                    <a:moveTo>
                      <a:pt x="160" y="151"/>
                    </a:moveTo>
                    <a:lnTo>
                      <a:pt x="160" y="151"/>
                    </a:lnTo>
                    <a:cubicBezTo>
                      <a:pt x="206" y="192"/>
                      <a:pt x="206" y="192"/>
                      <a:pt x="206" y="192"/>
                    </a:cubicBezTo>
                    <a:cubicBezTo>
                      <a:pt x="214" y="183"/>
                      <a:pt x="214" y="183"/>
                      <a:pt x="214" y="183"/>
                    </a:cubicBezTo>
                    <a:cubicBezTo>
                      <a:pt x="206" y="195"/>
                      <a:pt x="206" y="195"/>
                      <a:pt x="206" y="195"/>
                    </a:cubicBezTo>
                    <a:cubicBezTo>
                      <a:pt x="215" y="204"/>
                      <a:pt x="215" y="204"/>
                      <a:pt x="215" y="204"/>
                    </a:cubicBezTo>
                    <a:cubicBezTo>
                      <a:pt x="202" y="195"/>
                      <a:pt x="202" y="195"/>
                      <a:pt x="202" y="195"/>
                    </a:cubicBezTo>
                    <a:cubicBezTo>
                      <a:pt x="157" y="156"/>
                      <a:pt x="157" y="156"/>
                      <a:pt x="157" y="156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56" y="151"/>
                      <a:pt x="156" y="151"/>
                      <a:pt x="156" y="151"/>
                    </a:cubicBezTo>
                    <a:cubicBezTo>
                      <a:pt x="157" y="150"/>
                      <a:pt x="159" y="150"/>
                      <a:pt x="160" y="151"/>
                    </a:cubicBezTo>
                    <a:close/>
                    <a:moveTo>
                      <a:pt x="135" y="80"/>
                    </a:moveTo>
                    <a:lnTo>
                      <a:pt x="135" y="80"/>
                    </a:lnTo>
                    <a:cubicBezTo>
                      <a:pt x="135" y="110"/>
                      <a:pt x="110" y="135"/>
                      <a:pt x="80" y="135"/>
                    </a:cubicBezTo>
                    <a:cubicBezTo>
                      <a:pt x="48" y="135"/>
                      <a:pt x="23" y="110"/>
                      <a:pt x="23" y="80"/>
                    </a:cubicBezTo>
                    <a:cubicBezTo>
                      <a:pt x="23" y="49"/>
                      <a:pt x="48" y="24"/>
                      <a:pt x="80" y="24"/>
                    </a:cubicBezTo>
                    <a:cubicBezTo>
                      <a:pt x="110" y="24"/>
                      <a:pt x="135" y="49"/>
                      <a:pt x="135" y="8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878" name="Group 1877"/>
          <p:cNvGrpSpPr/>
          <p:nvPr/>
        </p:nvGrpSpPr>
        <p:grpSpPr>
          <a:xfrm>
            <a:off x="2185988" y="2779713"/>
            <a:ext cx="430212" cy="428625"/>
            <a:chOff x="2185988" y="2779713"/>
            <a:chExt cx="430212" cy="428625"/>
          </a:xfrm>
        </p:grpSpPr>
        <p:sp>
          <p:nvSpPr>
            <p:cNvPr id="18445" name="Freeform 1878"/>
            <p:cNvSpPr>
              <a:spLocks noChangeArrowheads="1"/>
            </p:cNvSpPr>
            <p:nvPr/>
          </p:nvSpPr>
          <p:spPr bwMode="auto">
            <a:xfrm>
              <a:off x="2185988" y="2779713"/>
              <a:ext cx="430212" cy="428625"/>
            </a:xfrm>
            <a:custGeom>
              <a:avLst/>
              <a:gdLst>
                <a:gd name="T0" fmla="*/ 429402 w 1023"/>
                <a:gd name="T1" fmla="*/ 214701 h 1025"/>
                <a:gd name="T2" fmla="*/ 429402 w 1023"/>
                <a:gd name="T3" fmla="*/ 214701 h 1025"/>
                <a:gd name="T4" fmla="*/ 214701 w 1023"/>
                <a:gd name="T5" fmla="*/ 429402 h 1025"/>
                <a:gd name="T6" fmla="*/ 0 w 1023"/>
                <a:gd name="T7" fmla="*/ 214701 h 1025"/>
                <a:gd name="T8" fmla="*/ 214701 w 1023"/>
                <a:gd name="T9" fmla="*/ 0 h 1025"/>
                <a:gd name="T10" fmla="*/ 429402 w 1023"/>
                <a:gd name="T11" fmla="*/ 214701 h 10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5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5"/>
                    <a:pt x="793" y="1024"/>
                    <a:pt x="511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6" name="Freeform 91"/>
            <p:cNvSpPr>
              <a:spLocks noChangeArrowheads="1"/>
            </p:cNvSpPr>
            <p:nvPr/>
          </p:nvSpPr>
          <p:spPr bwMode="auto">
            <a:xfrm>
              <a:off x="2260600" y="2859088"/>
              <a:ext cx="279400" cy="268287"/>
            </a:xfrm>
            <a:custGeom>
              <a:avLst/>
              <a:gdLst>
                <a:gd name="T0" fmla="*/ 220108 w 666"/>
                <a:gd name="T1" fmla="*/ 195250 h 634"/>
                <a:gd name="T2" fmla="*/ 220108 w 666"/>
                <a:gd name="T3" fmla="*/ 156116 h 634"/>
                <a:gd name="T4" fmla="*/ 230189 w 666"/>
                <a:gd name="T5" fmla="*/ 116561 h 634"/>
                <a:gd name="T6" fmla="*/ 220528 w 666"/>
                <a:gd name="T7" fmla="*/ 58912 h 634"/>
                <a:gd name="T8" fmla="*/ 232289 w 666"/>
                <a:gd name="T9" fmla="*/ 55545 h 634"/>
                <a:gd name="T10" fmla="*/ 241530 w 666"/>
                <a:gd name="T11" fmla="*/ 15570 h 634"/>
                <a:gd name="T12" fmla="*/ 213387 w 666"/>
                <a:gd name="T13" fmla="*/ 0 h 634"/>
                <a:gd name="T14" fmla="*/ 68049 w 666"/>
                <a:gd name="T15" fmla="*/ 842 h 634"/>
                <a:gd name="T16" fmla="*/ 40325 w 666"/>
                <a:gd name="T17" fmla="*/ 21461 h 634"/>
                <a:gd name="T18" fmla="*/ 55867 w 666"/>
                <a:gd name="T19" fmla="*/ 58912 h 634"/>
                <a:gd name="T20" fmla="*/ 63428 w 666"/>
                <a:gd name="T21" fmla="*/ 98046 h 634"/>
                <a:gd name="T22" fmla="*/ 53767 w 666"/>
                <a:gd name="T23" fmla="*/ 130868 h 634"/>
                <a:gd name="T24" fmla="*/ 79390 w 666"/>
                <a:gd name="T25" fmla="*/ 194830 h 634"/>
                <a:gd name="T26" fmla="*/ 0 w 666"/>
                <a:gd name="T27" fmla="*/ 260895 h 634"/>
                <a:gd name="T28" fmla="*/ 9661 w 666"/>
                <a:gd name="T29" fmla="*/ 260895 h 634"/>
                <a:gd name="T30" fmla="*/ 86531 w 666"/>
                <a:gd name="T31" fmla="*/ 204508 h 634"/>
                <a:gd name="T32" fmla="*/ 195744 w 666"/>
                <a:gd name="T33" fmla="*/ 204508 h 634"/>
                <a:gd name="T34" fmla="*/ 269674 w 666"/>
                <a:gd name="T35" fmla="*/ 260895 h 634"/>
                <a:gd name="T36" fmla="*/ 279335 w 666"/>
                <a:gd name="T37" fmla="*/ 260895 h 634"/>
                <a:gd name="T38" fmla="*/ 59647 w 666"/>
                <a:gd name="T39" fmla="*/ 49233 h 634"/>
                <a:gd name="T40" fmla="*/ 50826 w 666"/>
                <a:gd name="T41" fmla="*/ 22302 h 634"/>
                <a:gd name="T42" fmla="*/ 212127 w 666"/>
                <a:gd name="T43" fmla="*/ 10099 h 634"/>
                <a:gd name="T44" fmla="*/ 223888 w 666"/>
                <a:gd name="T45" fmla="*/ 49233 h 634"/>
                <a:gd name="T46" fmla="*/ 172642 w 666"/>
                <a:gd name="T47" fmla="*/ 44184 h 634"/>
                <a:gd name="T48" fmla="*/ 170541 w 666"/>
                <a:gd name="T49" fmla="*/ 34926 h 634"/>
                <a:gd name="T50" fmla="*/ 146598 w 666"/>
                <a:gd name="T51" fmla="*/ 18094 h 634"/>
                <a:gd name="T52" fmla="*/ 137357 w 666"/>
                <a:gd name="T53" fmla="*/ 18094 h 634"/>
                <a:gd name="T54" fmla="*/ 113414 w 666"/>
                <a:gd name="T55" fmla="*/ 34926 h 634"/>
                <a:gd name="T56" fmla="*/ 110894 w 666"/>
                <a:gd name="T57" fmla="*/ 44184 h 634"/>
                <a:gd name="T58" fmla="*/ 59647 w 666"/>
                <a:gd name="T59" fmla="*/ 49233 h 634"/>
                <a:gd name="T60" fmla="*/ 149539 w 666"/>
                <a:gd name="T61" fmla="*/ 55966 h 634"/>
                <a:gd name="T62" fmla="*/ 141978 w 666"/>
                <a:gd name="T63" fmla="*/ 51758 h 634"/>
                <a:gd name="T64" fmla="*/ 134417 w 666"/>
                <a:gd name="T65" fmla="*/ 55966 h 634"/>
                <a:gd name="T66" fmla="*/ 133577 w 666"/>
                <a:gd name="T67" fmla="*/ 46288 h 634"/>
                <a:gd name="T68" fmla="*/ 135257 w 666"/>
                <a:gd name="T69" fmla="*/ 45025 h 634"/>
                <a:gd name="T70" fmla="*/ 141978 w 666"/>
                <a:gd name="T71" fmla="*/ 34926 h 634"/>
                <a:gd name="T72" fmla="*/ 148699 w 666"/>
                <a:gd name="T73" fmla="*/ 45025 h 634"/>
                <a:gd name="T74" fmla="*/ 150379 w 666"/>
                <a:gd name="T75" fmla="*/ 45867 h 634"/>
                <a:gd name="T76" fmla="*/ 149539 w 666"/>
                <a:gd name="T77" fmla="*/ 55966 h 634"/>
                <a:gd name="T78" fmla="*/ 122655 w 666"/>
                <a:gd name="T79" fmla="*/ 58912 h 634"/>
                <a:gd name="T80" fmla="*/ 121395 w 666"/>
                <a:gd name="T81" fmla="*/ 72798 h 634"/>
                <a:gd name="T82" fmla="*/ 141978 w 666"/>
                <a:gd name="T83" fmla="*/ 62699 h 634"/>
                <a:gd name="T84" fmla="*/ 159620 w 666"/>
                <a:gd name="T85" fmla="*/ 74902 h 634"/>
                <a:gd name="T86" fmla="*/ 164241 w 666"/>
                <a:gd name="T87" fmla="*/ 68169 h 634"/>
                <a:gd name="T88" fmla="*/ 210446 w 666"/>
                <a:gd name="T89" fmla="*/ 58912 h 634"/>
                <a:gd name="T90" fmla="*/ 138197 w 666"/>
                <a:gd name="T91" fmla="*/ 79952 h 634"/>
                <a:gd name="T92" fmla="*/ 73089 w 666"/>
                <a:gd name="T93" fmla="*/ 58912 h 634"/>
                <a:gd name="T94" fmla="*/ 140298 w 666"/>
                <a:gd name="T95" fmla="*/ 225127 h 634"/>
                <a:gd name="T96" fmla="*/ 73089 w 666"/>
                <a:gd name="T97" fmla="*/ 152750 h 634"/>
                <a:gd name="T98" fmla="*/ 63428 w 666"/>
                <a:gd name="T99" fmla="*/ 130868 h 634"/>
                <a:gd name="T100" fmla="*/ 68469 w 666"/>
                <a:gd name="T101" fmla="*/ 107304 h 634"/>
                <a:gd name="T102" fmla="*/ 73089 w 666"/>
                <a:gd name="T103" fmla="*/ 78689 h 634"/>
                <a:gd name="T104" fmla="*/ 210446 w 666"/>
                <a:gd name="T105" fmla="*/ 78268 h 634"/>
                <a:gd name="T106" fmla="*/ 215067 w 666"/>
                <a:gd name="T107" fmla="*/ 107304 h 634"/>
                <a:gd name="T108" fmla="*/ 220528 w 666"/>
                <a:gd name="T109" fmla="*/ 130868 h 634"/>
                <a:gd name="T110" fmla="*/ 210446 w 666"/>
                <a:gd name="T111" fmla="*/ 152750 h 634"/>
                <a:gd name="T112" fmla="*/ 189444 w 666"/>
                <a:gd name="T113" fmla="*/ 196513 h 63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666" h="634">
                  <a:moveTo>
                    <a:pt x="524" y="464"/>
                  </a:moveTo>
                  <a:lnTo>
                    <a:pt x="524" y="464"/>
                  </a:lnTo>
                  <a:cubicBezTo>
                    <a:pt x="521" y="463"/>
                    <a:pt x="501" y="463"/>
                    <a:pt x="485" y="463"/>
                  </a:cubicBezTo>
                  <a:cubicBezTo>
                    <a:pt x="507" y="434"/>
                    <a:pt x="522" y="402"/>
                    <a:pt x="524" y="371"/>
                  </a:cubicBezTo>
                  <a:cubicBezTo>
                    <a:pt x="542" y="361"/>
                    <a:pt x="548" y="325"/>
                    <a:pt x="548" y="311"/>
                  </a:cubicBezTo>
                  <a:cubicBezTo>
                    <a:pt x="548" y="277"/>
                    <a:pt x="548" y="277"/>
                    <a:pt x="548" y="277"/>
                  </a:cubicBezTo>
                  <a:cubicBezTo>
                    <a:pt x="548" y="265"/>
                    <a:pt x="548" y="239"/>
                    <a:pt x="525" y="233"/>
                  </a:cubicBezTo>
                  <a:cubicBezTo>
                    <a:pt x="525" y="140"/>
                    <a:pt x="525" y="140"/>
                    <a:pt x="525" y="140"/>
                  </a:cubicBezTo>
                  <a:cubicBezTo>
                    <a:pt x="542" y="140"/>
                    <a:pt x="542" y="140"/>
                    <a:pt x="542" y="140"/>
                  </a:cubicBezTo>
                  <a:cubicBezTo>
                    <a:pt x="547" y="140"/>
                    <a:pt x="551" y="137"/>
                    <a:pt x="553" y="132"/>
                  </a:cubicBezTo>
                  <a:cubicBezTo>
                    <a:pt x="580" y="51"/>
                    <a:pt x="580" y="51"/>
                    <a:pt x="580" y="51"/>
                  </a:cubicBezTo>
                  <a:cubicBezTo>
                    <a:pt x="582" y="46"/>
                    <a:pt x="580" y="40"/>
                    <a:pt x="575" y="37"/>
                  </a:cubicBezTo>
                  <a:cubicBezTo>
                    <a:pt x="513" y="2"/>
                    <a:pt x="513" y="2"/>
                    <a:pt x="513" y="2"/>
                  </a:cubicBezTo>
                  <a:cubicBezTo>
                    <a:pt x="511" y="1"/>
                    <a:pt x="510" y="0"/>
                    <a:pt x="50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6" y="0"/>
                    <a:pt x="164" y="1"/>
                    <a:pt x="162" y="2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96" y="40"/>
                    <a:pt x="94" y="46"/>
                    <a:pt x="96" y="51"/>
                  </a:cubicBezTo>
                  <a:cubicBezTo>
                    <a:pt x="123" y="132"/>
                    <a:pt x="123" y="132"/>
                    <a:pt x="123" y="132"/>
                  </a:cubicBezTo>
                  <a:cubicBezTo>
                    <a:pt x="124" y="137"/>
                    <a:pt x="129" y="140"/>
                    <a:pt x="133" y="140"/>
                  </a:cubicBezTo>
                  <a:cubicBezTo>
                    <a:pt x="151" y="140"/>
                    <a:pt x="151" y="140"/>
                    <a:pt x="151" y="140"/>
                  </a:cubicBezTo>
                  <a:cubicBezTo>
                    <a:pt x="151" y="233"/>
                    <a:pt x="151" y="233"/>
                    <a:pt x="151" y="233"/>
                  </a:cubicBezTo>
                  <a:cubicBezTo>
                    <a:pt x="136" y="237"/>
                    <a:pt x="128" y="253"/>
                    <a:pt x="128" y="277"/>
                  </a:cubicBezTo>
                  <a:cubicBezTo>
                    <a:pt x="128" y="311"/>
                    <a:pt x="128" y="311"/>
                    <a:pt x="128" y="311"/>
                  </a:cubicBezTo>
                  <a:cubicBezTo>
                    <a:pt x="128" y="320"/>
                    <a:pt x="132" y="360"/>
                    <a:pt x="151" y="371"/>
                  </a:cubicBezTo>
                  <a:cubicBezTo>
                    <a:pt x="153" y="402"/>
                    <a:pt x="168" y="434"/>
                    <a:pt x="189" y="463"/>
                  </a:cubicBezTo>
                  <a:cubicBezTo>
                    <a:pt x="171" y="463"/>
                    <a:pt x="148" y="463"/>
                    <a:pt x="146" y="463"/>
                  </a:cubicBezTo>
                  <a:cubicBezTo>
                    <a:pt x="64" y="469"/>
                    <a:pt x="0" y="538"/>
                    <a:pt x="0" y="620"/>
                  </a:cubicBezTo>
                  <a:cubicBezTo>
                    <a:pt x="0" y="628"/>
                    <a:pt x="5" y="633"/>
                    <a:pt x="12" y="633"/>
                  </a:cubicBezTo>
                  <a:cubicBezTo>
                    <a:pt x="18" y="633"/>
                    <a:pt x="23" y="628"/>
                    <a:pt x="23" y="620"/>
                  </a:cubicBezTo>
                  <a:cubicBezTo>
                    <a:pt x="23" y="551"/>
                    <a:pt x="77" y="492"/>
                    <a:pt x="147" y="487"/>
                  </a:cubicBezTo>
                  <a:cubicBezTo>
                    <a:pt x="151" y="487"/>
                    <a:pt x="194" y="486"/>
                    <a:pt x="206" y="486"/>
                  </a:cubicBezTo>
                  <a:cubicBezTo>
                    <a:pt x="243" y="528"/>
                    <a:pt x="292" y="559"/>
                    <a:pt x="334" y="559"/>
                  </a:cubicBezTo>
                  <a:cubicBezTo>
                    <a:pt x="377" y="559"/>
                    <a:pt x="427" y="528"/>
                    <a:pt x="466" y="486"/>
                  </a:cubicBezTo>
                  <a:cubicBezTo>
                    <a:pt x="481" y="487"/>
                    <a:pt x="518" y="487"/>
                    <a:pt x="522" y="487"/>
                  </a:cubicBezTo>
                  <a:cubicBezTo>
                    <a:pt x="589" y="494"/>
                    <a:pt x="642" y="552"/>
                    <a:pt x="642" y="620"/>
                  </a:cubicBezTo>
                  <a:cubicBezTo>
                    <a:pt x="642" y="628"/>
                    <a:pt x="647" y="633"/>
                    <a:pt x="653" y="633"/>
                  </a:cubicBezTo>
                  <a:cubicBezTo>
                    <a:pt x="660" y="633"/>
                    <a:pt x="665" y="628"/>
                    <a:pt x="665" y="620"/>
                  </a:cubicBezTo>
                  <a:cubicBezTo>
                    <a:pt x="665" y="539"/>
                    <a:pt x="604" y="472"/>
                    <a:pt x="524" y="464"/>
                  </a:cubicBezTo>
                  <a:close/>
                  <a:moveTo>
                    <a:pt x="142" y="117"/>
                  </a:moveTo>
                  <a:lnTo>
                    <a:pt x="142" y="117"/>
                  </a:lnTo>
                  <a:cubicBezTo>
                    <a:pt x="121" y="53"/>
                    <a:pt x="121" y="53"/>
                    <a:pt x="121" y="53"/>
                  </a:cubicBezTo>
                  <a:cubicBezTo>
                    <a:pt x="171" y="24"/>
                    <a:pt x="171" y="24"/>
                    <a:pt x="171" y="24"/>
                  </a:cubicBezTo>
                  <a:cubicBezTo>
                    <a:pt x="505" y="24"/>
                    <a:pt x="505" y="24"/>
                    <a:pt x="505" y="24"/>
                  </a:cubicBezTo>
                  <a:cubicBezTo>
                    <a:pt x="555" y="53"/>
                    <a:pt x="555" y="53"/>
                    <a:pt x="555" y="53"/>
                  </a:cubicBezTo>
                  <a:cubicBezTo>
                    <a:pt x="533" y="117"/>
                    <a:pt x="533" y="117"/>
                    <a:pt x="533" y="117"/>
                  </a:cubicBezTo>
                  <a:cubicBezTo>
                    <a:pt x="392" y="117"/>
                    <a:pt x="392" y="117"/>
                    <a:pt x="392" y="117"/>
                  </a:cubicBezTo>
                  <a:cubicBezTo>
                    <a:pt x="411" y="105"/>
                    <a:pt x="411" y="105"/>
                    <a:pt x="411" y="105"/>
                  </a:cubicBezTo>
                  <a:cubicBezTo>
                    <a:pt x="417" y="103"/>
                    <a:pt x="419" y="97"/>
                    <a:pt x="417" y="91"/>
                  </a:cubicBezTo>
                  <a:cubicBezTo>
                    <a:pt x="416" y="87"/>
                    <a:pt x="411" y="83"/>
                    <a:pt x="406" y="83"/>
                  </a:cubicBezTo>
                  <a:cubicBezTo>
                    <a:pt x="363" y="83"/>
                    <a:pt x="363" y="83"/>
                    <a:pt x="363" y="83"/>
                  </a:cubicBezTo>
                  <a:cubicBezTo>
                    <a:pt x="349" y="43"/>
                    <a:pt x="349" y="43"/>
                    <a:pt x="349" y="43"/>
                  </a:cubicBezTo>
                  <a:cubicBezTo>
                    <a:pt x="347" y="37"/>
                    <a:pt x="343" y="34"/>
                    <a:pt x="338" y="34"/>
                  </a:cubicBezTo>
                  <a:cubicBezTo>
                    <a:pt x="332" y="34"/>
                    <a:pt x="328" y="37"/>
                    <a:pt x="327" y="43"/>
                  </a:cubicBezTo>
                  <a:cubicBezTo>
                    <a:pt x="314" y="83"/>
                    <a:pt x="314" y="83"/>
                    <a:pt x="314" y="83"/>
                  </a:cubicBezTo>
                  <a:cubicBezTo>
                    <a:pt x="270" y="83"/>
                    <a:pt x="270" y="83"/>
                    <a:pt x="270" y="83"/>
                  </a:cubicBezTo>
                  <a:cubicBezTo>
                    <a:pt x="265" y="83"/>
                    <a:pt x="260" y="87"/>
                    <a:pt x="258" y="91"/>
                  </a:cubicBezTo>
                  <a:cubicBezTo>
                    <a:pt x="257" y="97"/>
                    <a:pt x="259" y="102"/>
                    <a:pt x="264" y="105"/>
                  </a:cubicBezTo>
                  <a:cubicBezTo>
                    <a:pt x="284" y="117"/>
                    <a:pt x="284" y="117"/>
                    <a:pt x="284" y="117"/>
                  </a:cubicBezTo>
                  <a:lnTo>
                    <a:pt x="142" y="117"/>
                  </a:lnTo>
                  <a:close/>
                  <a:moveTo>
                    <a:pt x="356" y="133"/>
                  </a:moveTo>
                  <a:lnTo>
                    <a:pt x="356" y="133"/>
                  </a:lnTo>
                  <a:cubicBezTo>
                    <a:pt x="345" y="125"/>
                    <a:pt x="345" y="125"/>
                    <a:pt x="345" y="125"/>
                  </a:cubicBezTo>
                  <a:cubicBezTo>
                    <a:pt x="343" y="123"/>
                    <a:pt x="341" y="123"/>
                    <a:pt x="338" y="123"/>
                  </a:cubicBezTo>
                  <a:cubicBezTo>
                    <a:pt x="335" y="123"/>
                    <a:pt x="333" y="123"/>
                    <a:pt x="331" y="125"/>
                  </a:cubicBezTo>
                  <a:cubicBezTo>
                    <a:pt x="320" y="133"/>
                    <a:pt x="320" y="133"/>
                    <a:pt x="320" y="133"/>
                  </a:cubicBezTo>
                  <a:cubicBezTo>
                    <a:pt x="323" y="124"/>
                    <a:pt x="323" y="124"/>
                    <a:pt x="323" y="124"/>
                  </a:cubicBezTo>
                  <a:cubicBezTo>
                    <a:pt x="325" y="119"/>
                    <a:pt x="323" y="113"/>
                    <a:pt x="318" y="110"/>
                  </a:cubicBezTo>
                  <a:cubicBezTo>
                    <a:pt x="313" y="107"/>
                    <a:pt x="313" y="107"/>
                    <a:pt x="313" y="107"/>
                  </a:cubicBezTo>
                  <a:cubicBezTo>
                    <a:pt x="322" y="107"/>
                    <a:pt x="322" y="107"/>
                    <a:pt x="322" y="107"/>
                  </a:cubicBezTo>
                  <a:cubicBezTo>
                    <a:pt x="327" y="107"/>
                    <a:pt x="331" y="104"/>
                    <a:pt x="333" y="99"/>
                  </a:cubicBezTo>
                  <a:cubicBezTo>
                    <a:pt x="338" y="83"/>
                    <a:pt x="338" y="83"/>
                    <a:pt x="338" y="83"/>
                  </a:cubicBezTo>
                  <a:cubicBezTo>
                    <a:pt x="343" y="99"/>
                    <a:pt x="343" y="99"/>
                    <a:pt x="343" y="99"/>
                  </a:cubicBezTo>
                  <a:cubicBezTo>
                    <a:pt x="345" y="104"/>
                    <a:pt x="349" y="107"/>
                    <a:pt x="354" y="107"/>
                  </a:cubicBezTo>
                  <a:cubicBezTo>
                    <a:pt x="363" y="107"/>
                    <a:pt x="363" y="107"/>
                    <a:pt x="363" y="107"/>
                  </a:cubicBezTo>
                  <a:cubicBezTo>
                    <a:pt x="358" y="109"/>
                    <a:pt x="358" y="109"/>
                    <a:pt x="358" y="109"/>
                  </a:cubicBezTo>
                  <a:cubicBezTo>
                    <a:pt x="353" y="112"/>
                    <a:pt x="351" y="119"/>
                    <a:pt x="353" y="124"/>
                  </a:cubicBezTo>
                  <a:lnTo>
                    <a:pt x="356" y="133"/>
                  </a:lnTo>
                  <a:close/>
                  <a:moveTo>
                    <a:pt x="292" y="140"/>
                  </a:moveTo>
                  <a:lnTo>
                    <a:pt x="292" y="140"/>
                  </a:lnTo>
                  <a:cubicBezTo>
                    <a:pt x="284" y="160"/>
                    <a:pt x="284" y="160"/>
                    <a:pt x="284" y="160"/>
                  </a:cubicBezTo>
                  <a:cubicBezTo>
                    <a:pt x="283" y="164"/>
                    <a:pt x="284" y="170"/>
                    <a:pt x="289" y="173"/>
                  </a:cubicBezTo>
                  <a:cubicBezTo>
                    <a:pt x="293" y="176"/>
                    <a:pt x="299" y="177"/>
                    <a:pt x="303" y="174"/>
                  </a:cubicBezTo>
                  <a:cubicBezTo>
                    <a:pt x="338" y="149"/>
                    <a:pt x="338" y="149"/>
                    <a:pt x="338" y="149"/>
                  </a:cubicBezTo>
                  <a:cubicBezTo>
                    <a:pt x="373" y="176"/>
                    <a:pt x="373" y="176"/>
                    <a:pt x="373" y="176"/>
                  </a:cubicBezTo>
                  <a:cubicBezTo>
                    <a:pt x="375" y="177"/>
                    <a:pt x="377" y="178"/>
                    <a:pt x="380" y="178"/>
                  </a:cubicBezTo>
                  <a:cubicBezTo>
                    <a:pt x="382" y="178"/>
                    <a:pt x="384" y="177"/>
                    <a:pt x="386" y="176"/>
                  </a:cubicBezTo>
                  <a:cubicBezTo>
                    <a:pt x="391" y="173"/>
                    <a:pt x="393" y="167"/>
                    <a:pt x="391" y="162"/>
                  </a:cubicBezTo>
                  <a:cubicBezTo>
                    <a:pt x="383" y="140"/>
                    <a:pt x="383" y="140"/>
                    <a:pt x="383" y="140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501" y="158"/>
                    <a:pt x="501" y="158"/>
                    <a:pt x="501" y="158"/>
                  </a:cubicBezTo>
                  <a:cubicBezTo>
                    <a:pt x="497" y="168"/>
                    <a:pt x="433" y="190"/>
                    <a:pt x="329" y="190"/>
                  </a:cubicBezTo>
                  <a:cubicBezTo>
                    <a:pt x="222" y="190"/>
                    <a:pt x="174" y="166"/>
                    <a:pt x="174" y="158"/>
                  </a:cubicBezTo>
                  <a:cubicBezTo>
                    <a:pt x="174" y="140"/>
                    <a:pt x="174" y="140"/>
                    <a:pt x="174" y="140"/>
                  </a:cubicBezTo>
                  <a:lnTo>
                    <a:pt x="292" y="140"/>
                  </a:lnTo>
                  <a:close/>
                  <a:moveTo>
                    <a:pt x="334" y="535"/>
                  </a:moveTo>
                  <a:lnTo>
                    <a:pt x="334" y="535"/>
                  </a:lnTo>
                  <a:cubicBezTo>
                    <a:pt x="267" y="535"/>
                    <a:pt x="174" y="436"/>
                    <a:pt x="174" y="363"/>
                  </a:cubicBezTo>
                  <a:cubicBezTo>
                    <a:pt x="174" y="357"/>
                    <a:pt x="170" y="352"/>
                    <a:pt x="164" y="352"/>
                  </a:cubicBezTo>
                  <a:cubicBezTo>
                    <a:pt x="158" y="350"/>
                    <a:pt x="151" y="326"/>
                    <a:pt x="151" y="311"/>
                  </a:cubicBezTo>
                  <a:cubicBezTo>
                    <a:pt x="151" y="277"/>
                    <a:pt x="151" y="277"/>
                    <a:pt x="151" y="277"/>
                  </a:cubicBezTo>
                  <a:cubicBezTo>
                    <a:pt x="151" y="256"/>
                    <a:pt x="155" y="255"/>
                    <a:pt x="163" y="255"/>
                  </a:cubicBezTo>
                  <a:cubicBezTo>
                    <a:pt x="169" y="255"/>
                    <a:pt x="174" y="250"/>
                    <a:pt x="174" y="243"/>
                  </a:cubicBezTo>
                  <a:cubicBezTo>
                    <a:pt x="174" y="187"/>
                    <a:pt x="174" y="187"/>
                    <a:pt x="174" y="187"/>
                  </a:cubicBezTo>
                  <a:cubicBezTo>
                    <a:pt x="206" y="205"/>
                    <a:pt x="268" y="213"/>
                    <a:pt x="329" y="213"/>
                  </a:cubicBezTo>
                  <a:cubicBezTo>
                    <a:pt x="370" y="213"/>
                    <a:pt x="458" y="208"/>
                    <a:pt x="501" y="186"/>
                  </a:cubicBezTo>
                  <a:cubicBezTo>
                    <a:pt x="501" y="243"/>
                    <a:pt x="501" y="243"/>
                    <a:pt x="501" y="243"/>
                  </a:cubicBezTo>
                  <a:cubicBezTo>
                    <a:pt x="501" y="250"/>
                    <a:pt x="506" y="255"/>
                    <a:pt x="512" y="255"/>
                  </a:cubicBezTo>
                  <a:cubicBezTo>
                    <a:pt x="522" y="255"/>
                    <a:pt x="525" y="257"/>
                    <a:pt x="525" y="277"/>
                  </a:cubicBezTo>
                  <a:cubicBezTo>
                    <a:pt x="525" y="311"/>
                    <a:pt x="525" y="311"/>
                    <a:pt x="525" y="311"/>
                  </a:cubicBezTo>
                  <a:cubicBezTo>
                    <a:pt x="525" y="326"/>
                    <a:pt x="518" y="350"/>
                    <a:pt x="512" y="352"/>
                  </a:cubicBezTo>
                  <a:cubicBezTo>
                    <a:pt x="506" y="352"/>
                    <a:pt x="501" y="357"/>
                    <a:pt x="501" y="363"/>
                  </a:cubicBezTo>
                  <a:cubicBezTo>
                    <a:pt x="501" y="395"/>
                    <a:pt x="481" y="434"/>
                    <a:pt x="452" y="466"/>
                  </a:cubicBezTo>
                  <a:lnTo>
                    <a:pt x="451" y="467"/>
                  </a:lnTo>
                  <a:cubicBezTo>
                    <a:pt x="417" y="506"/>
                    <a:pt x="371" y="535"/>
                    <a:pt x="334" y="5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79" name="Group 1878"/>
          <p:cNvGrpSpPr/>
          <p:nvPr/>
        </p:nvGrpSpPr>
        <p:grpSpPr>
          <a:xfrm>
            <a:off x="3059113" y="2779713"/>
            <a:ext cx="428625" cy="428625"/>
            <a:chOff x="3059113" y="2779713"/>
            <a:chExt cx="428625" cy="428625"/>
          </a:xfrm>
        </p:grpSpPr>
        <p:sp>
          <p:nvSpPr>
            <p:cNvPr id="18446" name="Freeform 1879"/>
            <p:cNvSpPr>
              <a:spLocks noChangeArrowheads="1"/>
            </p:cNvSpPr>
            <p:nvPr/>
          </p:nvSpPr>
          <p:spPr bwMode="auto">
            <a:xfrm>
              <a:off x="3059113" y="2779713"/>
              <a:ext cx="428625" cy="428625"/>
            </a:xfrm>
            <a:custGeom>
              <a:avLst/>
              <a:gdLst>
                <a:gd name="T0" fmla="*/ 429402 w 1023"/>
                <a:gd name="T1" fmla="*/ 214701 h 1025"/>
                <a:gd name="T2" fmla="*/ 429402 w 1023"/>
                <a:gd name="T3" fmla="*/ 214701 h 1025"/>
                <a:gd name="T4" fmla="*/ 214701 w 1023"/>
                <a:gd name="T5" fmla="*/ 429402 h 1025"/>
                <a:gd name="T6" fmla="*/ 0 w 1023"/>
                <a:gd name="T7" fmla="*/ 214701 h 1025"/>
                <a:gd name="T8" fmla="*/ 214701 w 1023"/>
                <a:gd name="T9" fmla="*/ 0 h 1025"/>
                <a:gd name="T10" fmla="*/ 429402 w 1023"/>
                <a:gd name="T11" fmla="*/ 214701 h 10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5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5"/>
                    <a:pt x="793" y="1024"/>
                    <a:pt x="511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23" name="Group 1522"/>
            <p:cNvGrpSpPr/>
            <p:nvPr/>
          </p:nvGrpSpPr>
          <p:grpSpPr>
            <a:xfrm>
              <a:off x="3136174" y="2850553"/>
              <a:ext cx="274196" cy="285313"/>
              <a:chOff x="3130615" y="2851479"/>
              <a:chExt cx="274196" cy="285313"/>
            </a:xfrm>
            <a:solidFill>
              <a:schemeClr val="bg1"/>
            </a:solidFill>
          </p:grpSpPr>
          <p:sp>
            <p:nvSpPr>
              <p:cNvPr id="1524" name="Freeform 92"/>
              <p:cNvSpPr>
                <a:spLocks noChangeArrowheads="1"/>
              </p:cNvSpPr>
              <p:nvPr/>
            </p:nvSpPr>
            <p:spPr bwMode="auto">
              <a:xfrm>
                <a:off x="3130615" y="2851479"/>
                <a:ext cx="274196" cy="285313"/>
              </a:xfrm>
              <a:custGeom>
                <a:avLst/>
                <a:gdLst>
                  <a:gd name="T0" fmla="*/ 13 w 653"/>
                  <a:gd name="T1" fmla="*/ 680 h 681"/>
                  <a:gd name="T2" fmla="*/ 13 w 653"/>
                  <a:gd name="T3" fmla="*/ 680 h 681"/>
                  <a:gd name="T4" fmla="*/ 24 w 653"/>
                  <a:gd name="T5" fmla="*/ 667 h 681"/>
                  <a:gd name="T6" fmla="*/ 177 w 653"/>
                  <a:gd name="T7" fmla="*/ 483 h 681"/>
                  <a:gd name="T8" fmla="*/ 178 w 653"/>
                  <a:gd name="T9" fmla="*/ 482 h 681"/>
                  <a:gd name="T10" fmla="*/ 331 w 653"/>
                  <a:gd name="T11" fmla="*/ 512 h 681"/>
                  <a:gd name="T12" fmla="*/ 480 w 653"/>
                  <a:gd name="T13" fmla="*/ 483 h 681"/>
                  <a:gd name="T14" fmla="*/ 629 w 653"/>
                  <a:gd name="T15" fmla="*/ 667 h 681"/>
                  <a:gd name="T16" fmla="*/ 641 w 653"/>
                  <a:gd name="T17" fmla="*/ 680 h 681"/>
                  <a:gd name="T18" fmla="*/ 652 w 653"/>
                  <a:gd name="T19" fmla="*/ 667 h 681"/>
                  <a:gd name="T20" fmla="*/ 511 w 653"/>
                  <a:gd name="T21" fmla="*/ 467 h 681"/>
                  <a:gd name="T22" fmla="*/ 595 w 653"/>
                  <a:gd name="T23" fmla="*/ 379 h 681"/>
                  <a:gd name="T24" fmla="*/ 594 w 653"/>
                  <a:gd name="T25" fmla="*/ 367 h 681"/>
                  <a:gd name="T26" fmla="*/ 532 w 653"/>
                  <a:gd name="T27" fmla="*/ 245 h 681"/>
                  <a:gd name="T28" fmla="*/ 527 w 653"/>
                  <a:gd name="T29" fmla="*/ 215 h 681"/>
                  <a:gd name="T30" fmla="*/ 527 w 653"/>
                  <a:gd name="T31" fmla="*/ 131 h 681"/>
                  <a:gd name="T32" fmla="*/ 560 w 653"/>
                  <a:gd name="T33" fmla="*/ 53 h 681"/>
                  <a:gd name="T34" fmla="*/ 530 w 653"/>
                  <a:gd name="T35" fmla="*/ 28 h 681"/>
                  <a:gd name="T36" fmla="*/ 400 w 653"/>
                  <a:gd name="T37" fmla="*/ 10 h 681"/>
                  <a:gd name="T38" fmla="*/ 327 w 653"/>
                  <a:gd name="T39" fmla="*/ 0 h 681"/>
                  <a:gd name="T40" fmla="*/ 256 w 653"/>
                  <a:gd name="T41" fmla="*/ 10 h 681"/>
                  <a:gd name="T42" fmla="*/ 129 w 653"/>
                  <a:gd name="T43" fmla="*/ 28 h 681"/>
                  <a:gd name="T44" fmla="*/ 101 w 653"/>
                  <a:gd name="T45" fmla="*/ 51 h 681"/>
                  <a:gd name="T46" fmla="*/ 138 w 653"/>
                  <a:gd name="T47" fmla="*/ 131 h 681"/>
                  <a:gd name="T48" fmla="*/ 138 w 653"/>
                  <a:gd name="T49" fmla="*/ 188 h 681"/>
                  <a:gd name="T50" fmla="*/ 131 w 653"/>
                  <a:gd name="T51" fmla="*/ 244 h 681"/>
                  <a:gd name="T52" fmla="*/ 68 w 653"/>
                  <a:gd name="T53" fmla="*/ 368 h 681"/>
                  <a:gd name="T54" fmla="*/ 67 w 653"/>
                  <a:gd name="T55" fmla="*/ 379 h 681"/>
                  <a:gd name="T56" fmla="*/ 149 w 653"/>
                  <a:gd name="T57" fmla="*/ 465 h 681"/>
                  <a:gd name="T58" fmla="*/ 0 w 653"/>
                  <a:gd name="T59" fmla="*/ 667 h 681"/>
                  <a:gd name="T60" fmla="*/ 13 w 653"/>
                  <a:gd name="T61" fmla="*/ 680 h 681"/>
                  <a:gd name="T62" fmla="*/ 123 w 653"/>
                  <a:gd name="T63" fmla="*/ 57 h 681"/>
                  <a:gd name="T64" fmla="*/ 123 w 653"/>
                  <a:gd name="T65" fmla="*/ 57 h 681"/>
                  <a:gd name="T66" fmla="*/ 129 w 653"/>
                  <a:gd name="T67" fmla="*/ 51 h 681"/>
                  <a:gd name="T68" fmla="*/ 261 w 653"/>
                  <a:gd name="T69" fmla="*/ 33 h 681"/>
                  <a:gd name="T70" fmla="*/ 327 w 653"/>
                  <a:gd name="T71" fmla="*/ 23 h 681"/>
                  <a:gd name="T72" fmla="*/ 396 w 653"/>
                  <a:gd name="T73" fmla="*/ 33 h 681"/>
                  <a:gd name="T74" fmla="*/ 530 w 653"/>
                  <a:gd name="T75" fmla="*/ 51 h 681"/>
                  <a:gd name="T76" fmla="*/ 538 w 653"/>
                  <a:gd name="T77" fmla="*/ 59 h 681"/>
                  <a:gd name="T78" fmla="*/ 508 w 653"/>
                  <a:gd name="T79" fmla="*/ 115 h 681"/>
                  <a:gd name="T80" fmla="*/ 503 w 653"/>
                  <a:gd name="T81" fmla="*/ 125 h 681"/>
                  <a:gd name="T82" fmla="*/ 503 w 653"/>
                  <a:gd name="T83" fmla="*/ 154 h 681"/>
                  <a:gd name="T84" fmla="*/ 326 w 653"/>
                  <a:gd name="T85" fmla="*/ 228 h 681"/>
                  <a:gd name="T86" fmla="*/ 162 w 653"/>
                  <a:gd name="T87" fmla="*/ 154 h 681"/>
                  <a:gd name="T88" fmla="*/ 162 w 653"/>
                  <a:gd name="T89" fmla="*/ 125 h 681"/>
                  <a:gd name="T90" fmla="*/ 155 w 653"/>
                  <a:gd name="T91" fmla="*/ 115 h 681"/>
                  <a:gd name="T92" fmla="*/ 123 w 653"/>
                  <a:gd name="T93" fmla="*/ 57 h 681"/>
                  <a:gd name="T94" fmla="*/ 91 w 653"/>
                  <a:gd name="T95" fmla="*/ 374 h 681"/>
                  <a:gd name="T96" fmla="*/ 91 w 653"/>
                  <a:gd name="T97" fmla="*/ 374 h 681"/>
                  <a:gd name="T98" fmla="*/ 152 w 653"/>
                  <a:gd name="T99" fmla="*/ 251 h 681"/>
                  <a:gd name="T100" fmla="*/ 161 w 653"/>
                  <a:gd name="T101" fmla="*/ 201 h 681"/>
                  <a:gd name="T102" fmla="*/ 326 w 653"/>
                  <a:gd name="T103" fmla="*/ 251 h 681"/>
                  <a:gd name="T104" fmla="*/ 501 w 653"/>
                  <a:gd name="T105" fmla="*/ 202 h 681"/>
                  <a:gd name="T106" fmla="*/ 509 w 653"/>
                  <a:gd name="T107" fmla="*/ 250 h 681"/>
                  <a:gd name="T108" fmla="*/ 571 w 653"/>
                  <a:gd name="T109" fmla="*/ 374 h 681"/>
                  <a:gd name="T110" fmla="*/ 331 w 653"/>
                  <a:gd name="T111" fmla="*/ 488 h 681"/>
                  <a:gd name="T112" fmla="*/ 91 w 653"/>
                  <a:gd name="T113" fmla="*/ 374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53" h="681">
                    <a:moveTo>
                      <a:pt x="13" y="680"/>
                    </a:moveTo>
                    <a:lnTo>
                      <a:pt x="13" y="680"/>
                    </a:lnTo>
                    <a:cubicBezTo>
                      <a:pt x="19" y="680"/>
                      <a:pt x="24" y="675"/>
                      <a:pt x="24" y="667"/>
                    </a:cubicBezTo>
                    <a:cubicBezTo>
                      <a:pt x="24" y="600"/>
                      <a:pt x="104" y="490"/>
                      <a:pt x="177" y="483"/>
                    </a:cubicBezTo>
                    <a:cubicBezTo>
                      <a:pt x="177" y="482"/>
                      <a:pt x="178" y="482"/>
                      <a:pt x="178" y="482"/>
                    </a:cubicBezTo>
                    <a:cubicBezTo>
                      <a:pt x="217" y="500"/>
                      <a:pt x="267" y="512"/>
                      <a:pt x="331" y="512"/>
                    </a:cubicBezTo>
                    <a:cubicBezTo>
                      <a:pt x="394" y="512"/>
                      <a:pt x="443" y="500"/>
                      <a:pt x="480" y="483"/>
                    </a:cubicBezTo>
                    <a:cubicBezTo>
                      <a:pt x="551" y="492"/>
                      <a:pt x="629" y="600"/>
                      <a:pt x="629" y="667"/>
                    </a:cubicBezTo>
                    <a:cubicBezTo>
                      <a:pt x="629" y="675"/>
                      <a:pt x="634" y="680"/>
                      <a:pt x="641" y="680"/>
                    </a:cubicBezTo>
                    <a:cubicBezTo>
                      <a:pt x="647" y="680"/>
                      <a:pt x="652" y="675"/>
                      <a:pt x="652" y="667"/>
                    </a:cubicBezTo>
                    <a:cubicBezTo>
                      <a:pt x="652" y="597"/>
                      <a:pt x="584" y="497"/>
                      <a:pt x="511" y="467"/>
                    </a:cubicBezTo>
                    <a:cubicBezTo>
                      <a:pt x="562" y="435"/>
                      <a:pt x="585" y="397"/>
                      <a:pt x="595" y="379"/>
                    </a:cubicBezTo>
                    <a:cubicBezTo>
                      <a:pt x="596" y="376"/>
                      <a:pt x="596" y="372"/>
                      <a:pt x="594" y="367"/>
                    </a:cubicBezTo>
                    <a:cubicBezTo>
                      <a:pt x="579" y="342"/>
                      <a:pt x="539" y="272"/>
                      <a:pt x="532" y="245"/>
                    </a:cubicBezTo>
                    <a:cubicBezTo>
                      <a:pt x="530" y="238"/>
                      <a:pt x="528" y="227"/>
                      <a:pt x="527" y="215"/>
                    </a:cubicBezTo>
                    <a:cubicBezTo>
                      <a:pt x="527" y="131"/>
                      <a:pt x="527" y="131"/>
                      <a:pt x="527" y="131"/>
                    </a:cubicBezTo>
                    <a:cubicBezTo>
                      <a:pt x="557" y="109"/>
                      <a:pt x="567" y="75"/>
                      <a:pt x="560" y="53"/>
                    </a:cubicBezTo>
                    <a:cubicBezTo>
                      <a:pt x="556" y="37"/>
                      <a:pt x="544" y="28"/>
                      <a:pt x="530" y="28"/>
                    </a:cubicBezTo>
                    <a:cubicBezTo>
                      <a:pt x="498" y="28"/>
                      <a:pt x="444" y="19"/>
                      <a:pt x="400" y="10"/>
                    </a:cubicBezTo>
                    <a:cubicBezTo>
                      <a:pt x="367" y="4"/>
                      <a:pt x="340" y="0"/>
                      <a:pt x="327" y="0"/>
                    </a:cubicBezTo>
                    <a:cubicBezTo>
                      <a:pt x="315" y="0"/>
                      <a:pt x="289" y="4"/>
                      <a:pt x="256" y="10"/>
                    </a:cubicBezTo>
                    <a:cubicBezTo>
                      <a:pt x="215" y="19"/>
                      <a:pt x="162" y="28"/>
                      <a:pt x="129" y="28"/>
                    </a:cubicBezTo>
                    <a:cubicBezTo>
                      <a:pt x="116" y="28"/>
                      <a:pt x="106" y="36"/>
                      <a:pt x="101" y="51"/>
                    </a:cubicBezTo>
                    <a:cubicBezTo>
                      <a:pt x="95" y="74"/>
                      <a:pt x="107" y="109"/>
                      <a:pt x="138" y="131"/>
                    </a:cubicBezTo>
                    <a:cubicBezTo>
                      <a:pt x="138" y="188"/>
                      <a:pt x="138" y="188"/>
                      <a:pt x="138" y="188"/>
                    </a:cubicBezTo>
                    <a:cubicBezTo>
                      <a:pt x="138" y="200"/>
                      <a:pt x="138" y="221"/>
                      <a:pt x="131" y="244"/>
                    </a:cubicBezTo>
                    <a:cubicBezTo>
                      <a:pt x="119" y="276"/>
                      <a:pt x="68" y="367"/>
                      <a:pt x="68" y="368"/>
                    </a:cubicBezTo>
                    <a:cubicBezTo>
                      <a:pt x="66" y="372"/>
                      <a:pt x="66" y="376"/>
                      <a:pt x="67" y="379"/>
                    </a:cubicBezTo>
                    <a:cubicBezTo>
                      <a:pt x="76" y="397"/>
                      <a:pt x="99" y="434"/>
                      <a:pt x="149" y="465"/>
                    </a:cubicBezTo>
                    <a:cubicBezTo>
                      <a:pt x="72" y="492"/>
                      <a:pt x="0" y="596"/>
                      <a:pt x="0" y="667"/>
                    </a:cubicBezTo>
                    <a:cubicBezTo>
                      <a:pt x="0" y="675"/>
                      <a:pt x="6" y="680"/>
                      <a:pt x="13" y="680"/>
                    </a:cubicBezTo>
                    <a:close/>
                    <a:moveTo>
                      <a:pt x="123" y="57"/>
                    </a:moveTo>
                    <a:lnTo>
                      <a:pt x="123" y="57"/>
                    </a:lnTo>
                    <a:cubicBezTo>
                      <a:pt x="125" y="51"/>
                      <a:pt x="128" y="51"/>
                      <a:pt x="129" y="51"/>
                    </a:cubicBezTo>
                    <a:cubicBezTo>
                      <a:pt x="164" y="51"/>
                      <a:pt x="218" y="42"/>
                      <a:pt x="261" y="33"/>
                    </a:cubicBezTo>
                    <a:cubicBezTo>
                      <a:pt x="290" y="28"/>
                      <a:pt x="317" y="23"/>
                      <a:pt x="327" y="23"/>
                    </a:cubicBezTo>
                    <a:cubicBezTo>
                      <a:pt x="338" y="23"/>
                      <a:pt x="366" y="28"/>
                      <a:pt x="396" y="33"/>
                    </a:cubicBezTo>
                    <a:cubicBezTo>
                      <a:pt x="440" y="42"/>
                      <a:pt x="496" y="51"/>
                      <a:pt x="530" y="51"/>
                    </a:cubicBezTo>
                    <a:cubicBezTo>
                      <a:pt x="531" y="51"/>
                      <a:pt x="536" y="51"/>
                      <a:pt x="538" y="59"/>
                    </a:cubicBezTo>
                    <a:cubicBezTo>
                      <a:pt x="542" y="73"/>
                      <a:pt x="536" y="99"/>
                      <a:pt x="508" y="115"/>
                    </a:cubicBezTo>
                    <a:cubicBezTo>
                      <a:pt x="505" y="118"/>
                      <a:pt x="503" y="122"/>
                      <a:pt x="503" y="125"/>
                    </a:cubicBezTo>
                    <a:cubicBezTo>
                      <a:pt x="503" y="154"/>
                      <a:pt x="503" y="154"/>
                      <a:pt x="503" y="154"/>
                    </a:cubicBezTo>
                    <a:cubicBezTo>
                      <a:pt x="503" y="188"/>
                      <a:pt x="430" y="228"/>
                      <a:pt x="326" y="228"/>
                    </a:cubicBezTo>
                    <a:cubicBezTo>
                      <a:pt x="224" y="228"/>
                      <a:pt x="162" y="189"/>
                      <a:pt x="162" y="154"/>
                    </a:cubicBezTo>
                    <a:cubicBezTo>
                      <a:pt x="162" y="125"/>
                      <a:pt x="162" y="125"/>
                      <a:pt x="162" y="125"/>
                    </a:cubicBezTo>
                    <a:cubicBezTo>
                      <a:pt x="162" y="122"/>
                      <a:pt x="160" y="118"/>
                      <a:pt x="155" y="115"/>
                    </a:cubicBezTo>
                    <a:cubicBezTo>
                      <a:pt x="128" y="99"/>
                      <a:pt x="120" y="71"/>
                      <a:pt x="123" y="57"/>
                    </a:cubicBezTo>
                    <a:close/>
                    <a:moveTo>
                      <a:pt x="91" y="374"/>
                    </a:moveTo>
                    <a:lnTo>
                      <a:pt x="91" y="374"/>
                    </a:lnTo>
                    <a:cubicBezTo>
                      <a:pt x="102" y="353"/>
                      <a:pt x="142" y="281"/>
                      <a:pt x="152" y="251"/>
                    </a:cubicBezTo>
                    <a:cubicBezTo>
                      <a:pt x="159" y="231"/>
                      <a:pt x="161" y="214"/>
                      <a:pt x="161" y="201"/>
                    </a:cubicBezTo>
                    <a:cubicBezTo>
                      <a:pt x="192" y="231"/>
                      <a:pt x="252" y="251"/>
                      <a:pt x="326" y="251"/>
                    </a:cubicBezTo>
                    <a:cubicBezTo>
                      <a:pt x="402" y="251"/>
                      <a:pt x="468" y="231"/>
                      <a:pt x="501" y="202"/>
                    </a:cubicBezTo>
                    <a:cubicBezTo>
                      <a:pt x="503" y="219"/>
                      <a:pt x="507" y="240"/>
                      <a:pt x="509" y="250"/>
                    </a:cubicBezTo>
                    <a:cubicBezTo>
                      <a:pt x="517" y="281"/>
                      <a:pt x="558" y="353"/>
                      <a:pt x="571" y="374"/>
                    </a:cubicBezTo>
                    <a:cubicBezTo>
                      <a:pt x="552" y="407"/>
                      <a:pt x="491" y="488"/>
                      <a:pt x="331" y="488"/>
                    </a:cubicBezTo>
                    <a:cubicBezTo>
                      <a:pt x="171" y="488"/>
                      <a:pt x="110" y="407"/>
                      <a:pt x="91" y="37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25" name="Freeform 93"/>
              <p:cNvSpPr>
                <a:spLocks noChangeArrowheads="1"/>
              </p:cNvSpPr>
              <p:nvPr/>
            </p:nvSpPr>
            <p:spPr bwMode="auto">
              <a:xfrm>
                <a:off x="3234365" y="2873711"/>
                <a:ext cx="68550" cy="61139"/>
              </a:xfrm>
              <a:custGeom>
                <a:avLst/>
                <a:gdLst>
                  <a:gd name="T0" fmla="*/ 41 w 162"/>
                  <a:gd name="T1" fmla="*/ 91 h 145"/>
                  <a:gd name="T2" fmla="*/ 41 w 162"/>
                  <a:gd name="T3" fmla="*/ 91 h 145"/>
                  <a:gd name="T4" fmla="*/ 27 w 162"/>
                  <a:gd name="T5" fmla="*/ 126 h 145"/>
                  <a:gd name="T6" fmla="*/ 31 w 162"/>
                  <a:gd name="T7" fmla="*/ 140 h 145"/>
                  <a:gd name="T8" fmla="*/ 45 w 162"/>
                  <a:gd name="T9" fmla="*/ 140 h 145"/>
                  <a:gd name="T10" fmla="*/ 80 w 162"/>
                  <a:gd name="T11" fmla="*/ 115 h 145"/>
                  <a:gd name="T12" fmla="*/ 116 w 162"/>
                  <a:gd name="T13" fmla="*/ 142 h 145"/>
                  <a:gd name="T14" fmla="*/ 122 w 162"/>
                  <a:gd name="T15" fmla="*/ 144 h 145"/>
                  <a:gd name="T16" fmla="*/ 129 w 162"/>
                  <a:gd name="T17" fmla="*/ 142 h 145"/>
                  <a:gd name="T18" fmla="*/ 133 w 162"/>
                  <a:gd name="T19" fmla="*/ 128 h 145"/>
                  <a:gd name="T20" fmla="*/ 121 w 162"/>
                  <a:gd name="T21" fmla="*/ 91 h 145"/>
                  <a:gd name="T22" fmla="*/ 154 w 162"/>
                  <a:gd name="T23" fmla="*/ 71 h 145"/>
                  <a:gd name="T24" fmla="*/ 159 w 162"/>
                  <a:gd name="T25" fmla="*/ 58 h 145"/>
                  <a:gd name="T26" fmla="*/ 148 w 162"/>
                  <a:gd name="T27" fmla="*/ 49 h 145"/>
                  <a:gd name="T28" fmla="*/ 105 w 162"/>
                  <a:gd name="T29" fmla="*/ 49 h 145"/>
                  <a:gd name="T30" fmla="*/ 92 w 162"/>
                  <a:gd name="T31" fmla="*/ 8 h 145"/>
                  <a:gd name="T32" fmla="*/ 80 w 162"/>
                  <a:gd name="T33" fmla="*/ 0 h 145"/>
                  <a:gd name="T34" fmla="*/ 70 w 162"/>
                  <a:gd name="T35" fmla="*/ 8 h 145"/>
                  <a:gd name="T36" fmla="*/ 56 w 162"/>
                  <a:gd name="T37" fmla="*/ 49 h 145"/>
                  <a:gd name="T38" fmla="*/ 13 w 162"/>
                  <a:gd name="T39" fmla="*/ 49 h 145"/>
                  <a:gd name="T40" fmla="*/ 1 w 162"/>
                  <a:gd name="T41" fmla="*/ 58 h 145"/>
                  <a:gd name="T42" fmla="*/ 6 w 162"/>
                  <a:gd name="T43" fmla="*/ 71 h 145"/>
                  <a:gd name="T44" fmla="*/ 41 w 162"/>
                  <a:gd name="T45" fmla="*/ 91 h 145"/>
                  <a:gd name="T46" fmla="*/ 65 w 162"/>
                  <a:gd name="T47" fmla="*/ 73 h 145"/>
                  <a:gd name="T48" fmla="*/ 65 w 162"/>
                  <a:gd name="T49" fmla="*/ 73 h 145"/>
                  <a:gd name="T50" fmla="*/ 75 w 162"/>
                  <a:gd name="T51" fmla="*/ 65 h 145"/>
                  <a:gd name="T52" fmla="*/ 80 w 162"/>
                  <a:gd name="T53" fmla="*/ 49 h 145"/>
                  <a:gd name="T54" fmla="*/ 85 w 162"/>
                  <a:gd name="T55" fmla="*/ 65 h 145"/>
                  <a:gd name="T56" fmla="*/ 97 w 162"/>
                  <a:gd name="T57" fmla="*/ 73 h 145"/>
                  <a:gd name="T58" fmla="*/ 105 w 162"/>
                  <a:gd name="T59" fmla="*/ 73 h 145"/>
                  <a:gd name="T60" fmla="*/ 100 w 162"/>
                  <a:gd name="T61" fmla="*/ 76 h 145"/>
                  <a:gd name="T62" fmla="*/ 96 w 162"/>
                  <a:gd name="T63" fmla="*/ 90 h 145"/>
                  <a:gd name="T64" fmla="*/ 99 w 162"/>
                  <a:gd name="T65" fmla="*/ 99 h 145"/>
                  <a:gd name="T66" fmla="*/ 88 w 162"/>
                  <a:gd name="T67" fmla="*/ 91 h 145"/>
                  <a:gd name="T68" fmla="*/ 80 w 162"/>
                  <a:gd name="T69" fmla="*/ 89 h 145"/>
                  <a:gd name="T70" fmla="*/ 74 w 162"/>
                  <a:gd name="T71" fmla="*/ 91 h 145"/>
                  <a:gd name="T72" fmla="*/ 63 w 162"/>
                  <a:gd name="T73" fmla="*/ 99 h 145"/>
                  <a:gd name="T74" fmla="*/ 66 w 162"/>
                  <a:gd name="T75" fmla="*/ 90 h 145"/>
                  <a:gd name="T76" fmla="*/ 60 w 162"/>
                  <a:gd name="T77" fmla="*/ 76 h 145"/>
                  <a:gd name="T78" fmla="*/ 55 w 162"/>
                  <a:gd name="T79" fmla="*/ 73 h 145"/>
                  <a:gd name="T80" fmla="*/ 65 w 162"/>
                  <a:gd name="T81" fmla="*/ 7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62" h="145">
                    <a:moveTo>
                      <a:pt x="41" y="91"/>
                    </a:moveTo>
                    <a:lnTo>
                      <a:pt x="41" y="91"/>
                    </a:lnTo>
                    <a:cubicBezTo>
                      <a:pt x="27" y="126"/>
                      <a:pt x="27" y="126"/>
                      <a:pt x="27" y="126"/>
                    </a:cubicBezTo>
                    <a:cubicBezTo>
                      <a:pt x="26" y="130"/>
                      <a:pt x="27" y="136"/>
                      <a:pt x="31" y="140"/>
                    </a:cubicBezTo>
                    <a:cubicBezTo>
                      <a:pt x="35" y="143"/>
                      <a:pt x="41" y="143"/>
                      <a:pt x="45" y="140"/>
                    </a:cubicBezTo>
                    <a:cubicBezTo>
                      <a:pt x="80" y="115"/>
                      <a:pt x="80" y="115"/>
                      <a:pt x="80" y="115"/>
                    </a:cubicBezTo>
                    <a:cubicBezTo>
                      <a:pt x="116" y="142"/>
                      <a:pt x="116" y="142"/>
                      <a:pt x="116" y="142"/>
                    </a:cubicBezTo>
                    <a:cubicBezTo>
                      <a:pt x="118" y="143"/>
                      <a:pt x="120" y="144"/>
                      <a:pt x="122" y="144"/>
                    </a:cubicBezTo>
                    <a:cubicBezTo>
                      <a:pt x="125" y="144"/>
                      <a:pt x="127" y="143"/>
                      <a:pt x="129" y="142"/>
                    </a:cubicBezTo>
                    <a:cubicBezTo>
                      <a:pt x="133" y="139"/>
                      <a:pt x="135" y="133"/>
                      <a:pt x="133" y="128"/>
                    </a:cubicBezTo>
                    <a:cubicBezTo>
                      <a:pt x="121" y="91"/>
                      <a:pt x="121" y="91"/>
                      <a:pt x="121" y="91"/>
                    </a:cubicBezTo>
                    <a:cubicBezTo>
                      <a:pt x="154" y="71"/>
                      <a:pt x="154" y="71"/>
                      <a:pt x="154" y="71"/>
                    </a:cubicBezTo>
                    <a:cubicBezTo>
                      <a:pt x="158" y="69"/>
                      <a:pt x="161" y="64"/>
                      <a:pt x="159" y="58"/>
                    </a:cubicBezTo>
                    <a:cubicBezTo>
                      <a:pt x="158" y="53"/>
                      <a:pt x="153" y="49"/>
                      <a:pt x="148" y="49"/>
                    </a:cubicBezTo>
                    <a:cubicBezTo>
                      <a:pt x="105" y="49"/>
                      <a:pt x="105" y="49"/>
                      <a:pt x="105" y="49"/>
                    </a:cubicBezTo>
                    <a:cubicBezTo>
                      <a:pt x="92" y="8"/>
                      <a:pt x="92" y="8"/>
                      <a:pt x="92" y="8"/>
                    </a:cubicBezTo>
                    <a:cubicBezTo>
                      <a:pt x="90" y="3"/>
                      <a:pt x="85" y="0"/>
                      <a:pt x="80" y="0"/>
                    </a:cubicBezTo>
                    <a:cubicBezTo>
                      <a:pt x="75" y="0"/>
                      <a:pt x="71" y="3"/>
                      <a:pt x="70" y="8"/>
                    </a:cubicBezTo>
                    <a:cubicBezTo>
                      <a:pt x="56" y="49"/>
                      <a:pt x="56" y="49"/>
                      <a:pt x="56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7" y="49"/>
                      <a:pt x="3" y="53"/>
                      <a:pt x="1" y="58"/>
                    </a:cubicBezTo>
                    <a:cubicBezTo>
                      <a:pt x="0" y="63"/>
                      <a:pt x="2" y="69"/>
                      <a:pt x="6" y="71"/>
                    </a:cubicBezTo>
                    <a:lnTo>
                      <a:pt x="41" y="91"/>
                    </a:lnTo>
                    <a:close/>
                    <a:moveTo>
                      <a:pt x="65" y="73"/>
                    </a:moveTo>
                    <a:lnTo>
                      <a:pt x="65" y="73"/>
                    </a:lnTo>
                    <a:cubicBezTo>
                      <a:pt x="70" y="73"/>
                      <a:pt x="74" y="70"/>
                      <a:pt x="75" y="65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5" y="65"/>
                      <a:pt x="85" y="65"/>
                      <a:pt x="85" y="65"/>
                    </a:cubicBezTo>
                    <a:cubicBezTo>
                      <a:pt x="87" y="70"/>
                      <a:pt x="92" y="73"/>
                      <a:pt x="97" y="73"/>
                    </a:cubicBezTo>
                    <a:cubicBezTo>
                      <a:pt x="105" y="73"/>
                      <a:pt x="105" y="73"/>
                      <a:pt x="105" y="73"/>
                    </a:cubicBezTo>
                    <a:cubicBezTo>
                      <a:pt x="100" y="76"/>
                      <a:pt x="100" y="76"/>
                      <a:pt x="100" y="76"/>
                    </a:cubicBezTo>
                    <a:cubicBezTo>
                      <a:pt x="96" y="78"/>
                      <a:pt x="94" y="84"/>
                      <a:pt x="96" y="90"/>
                    </a:cubicBezTo>
                    <a:cubicBezTo>
                      <a:pt x="99" y="99"/>
                      <a:pt x="99" y="99"/>
                      <a:pt x="99" y="99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85" y="90"/>
                      <a:pt x="83" y="89"/>
                      <a:pt x="80" y="89"/>
                    </a:cubicBezTo>
                    <a:cubicBezTo>
                      <a:pt x="78" y="89"/>
                      <a:pt x="76" y="90"/>
                      <a:pt x="74" y="91"/>
                    </a:cubicBezTo>
                    <a:cubicBezTo>
                      <a:pt x="63" y="99"/>
                      <a:pt x="63" y="99"/>
                      <a:pt x="63" y="99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8" y="84"/>
                      <a:pt x="66" y="79"/>
                      <a:pt x="60" y="76"/>
                    </a:cubicBezTo>
                    <a:cubicBezTo>
                      <a:pt x="55" y="73"/>
                      <a:pt x="55" y="73"/>
                      <a:pt x="55" y="73"/>
                    </a:cubicBezTo>
                    <a:lnTo>
                      <a:pt x="65" y="7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861" name="Group 1860"/>
          <p:cNvGrpSpPr/>
          <p:nvPr/>
        </p:nvGrpSpPr>
        <p:grpSpPr>
          <a:xfrm>
            <a:off x="457200" y="1828800"/>
            <a:ext cx="430213" cy="430213"/>
            <a:chOff x="457200" y="1828800"/>
            <a:chExt cx="430213" cy="430213"/>
          </a:xfrm>
        </p:grpSpPr>
        <p:sp>
          <p:nvSpPr>
            <p:cNvPr id="18433" name="Freeform 1866"/>
            <p:cNvSpPr>
              <a:spLocks noChangeArrowheads="1"/>
            </p:cNvSpPr>
            <p:nvPr/>
          </p:nvSpPr>
          <p:spPr bwMode="auto">
            <a:xfrm>
              <a:off x="457200" y="1828800"/>
              <a:ext cx="430213" cy="430213"/>
            </a:xfrm>
            <a:custGeom>
              <a:avLst/>
              <a:gdLst>
                <a:gd name="T0" fmla="*/ 429402 w 1023"/>
                <a:gd name="T1" fmla="*/ 214700 h 1023"/>
                <a:gd name="T2" fmla="*/ 429402 w 1023"/>
                <a:gd name="T3" fmla="*/ 214700 h 1023"/>
                <a:gd name="T4" fmla="*/ 214701 w 1023"/>
                <a:gd name="T5" fmla="*/ 429401 h 1023"/>
                <a:gd name="T6" fmla="*/ 0 w 1023"/>
                <a:gd name="T7" fmla="*/ 214700 h 1023"/>
                <a:gd name="T8" fmla="*/ 214701 w 1023"/>
                <a:gd name="T9" fmla="*/ 0 h 1023"/>
                <a:gd name="T10" fmla="*/ 429402 w 1023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7" name="Freeform 94"/>
            <p:cNvSpPr>
              <a:spLocks noChangeArrowheads="1"/>
            </p:cNvSpPr>
            <p:nvPr/>
          </p:nvSpPr>
          <p:spPr bwMode="auto">
            <a:xfrm>
              <a:off x="609121" y="1901054"/>
              <a:ext cx="127834" cy="127834"/>
            </a:xfrm>
            <a:custGeom>
              <a:avLst/>
              <a:gdLst>
                <a:gd name="T0" fmla="*/ 151 w 303"/>
                <a:gd name="T1" fmla="*/ 302 h 303"/>
                <a:gd name="T2" fmla="*/ 151 w 303"/>
                <a:gd name="T3" fmla="*/ 302 h 303"/>
                <a:gd name="T4" fmla="*/ 302 w 303"/>
                <a:gd name="T5" fmla="*/ 151 h 303"/>
                <a:gd name="T6" fmla="*/ 151 w 303"/>
                <a:gd name="T7" fmla="*/ 0 h 303"/>
                <a:gd name="T8" fmla="*/ 0 w 303"/>
                <a:gd name="T9" fmla="*/ 151 h 303"/>
                <a:gd name="T10" fmla="*/ 151 w 303"/>
                <a:gd name="T11" fmla="*/ 302 h 303"/>
                <a:gd name="T12" fmla="*/ 151 w 303"/>
                <a:gd name="T13" fmla="*/ 23 h 303"/>
                <a:gd name="T14" fmla="*/ 151 w 303"/>
                <a:gd name="T15" fmla="*/ 23 h 303"/>
                <a:gd name="T16" fmla="*/ 278 w 303"/>
                <a:gd name="T17" fmla="*/ 151 h 303"/>
                <a:gd name="T18" fmla="*/ 151 w 303"/>
                <a:gd name="T19" fmla="*/ 278 h 303"/>
                <a:gd name="T20" fmla="*/ 23 w 303"/>
                <a:gd name="T21" fmla="*/ 151 h 303"/>
                <a:gd name="T22" fmla="*/ 151 w 303"/>
                <a:gd name="T23" fmla="*/ 2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3" h="303">
                  <a:moveTo>
                    <a:pt x="151" y="302"/>
                  </a:moveTo>
                  <a:lnTo>
                    <a:pt x="151" y="302"/>
                  </a:lnTo>
                  <a:cubicBezTo>
                    <a:pt x="233" y="302"/>
                    <a:pt x="302" y="234"/>
                    <a:pt x="302" y="151"/>
                  </a:cubicBezTo>
                  <a:cubicBezTo>
                    <a:pt x="302" y="67"/>
                    <a:pt x="233" y="0"/>
                    <a:pt x="151" y="0"/>
                  </a:cubicBezTo>
                  <a:cubicBezTo>
                    <a:pt x="68" y="0"/>
                    <a:pt x="0" y="67"/>
                    <a:pt x="0" y="151"/>
                  </a:cubicBezTo>
                  <a:cubicBezTo>
                    <a:pt x="0" y="234"/>
                    <a:pt x="68" y="302"/>
                    <a:pt x="151" y="302"/>
                  </a:cubicBezTo>
                  <a:close/>
                  <a:moveTo>
                    <a:pt x="151" y="23"/>
                  </a:moveTo>
                  <a:lnTo>
                    <a:pt x="151" y="23"/>
                  </a:lnTo>
                  <a:cubicBezTo>
                    <a:pt x="221" y="23"/>
                    <a:pt x="278" y="80"/>
                    <a:pt x="278" y="151"/>
                  </a:cubicBezTo>
                  <a:cubicBezTo>
                    <a:pt x="278" y="220"/>
                    <a:pt x="221" y="278"/>
                    <a:pt x="151" y="278"/>
                  </a:cubicBezTo>
                  <a:cubicBezTo>
                    <a:pt x="80" y="278"/>
                    <a:pt x="23" y="220"/>
                    <a:pt x="23" y="151"/>
                  </a:cubicBezTo>
                  <a:cubicBezTo>
                    <a:pt x="23" y="80"/>
                    <a:pt x="80" y="23"/>
                    <a:pt x="151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8" name="Freeform 95"/>
            <p:cNvSpPr>
              <a:spLocks noChangeArrowheads="1"/>
            </p:cNvSpPr>
            <p:nvPr/>
          </p:nvSpPr>
          <p:spPr bwMode="auto">
            <a:xfrm>
              <a:off x="553540" y="2054826"/>
              <a:ext cx="237143" cy="131541"/>
            </a:xfrm>
            <a:custGeom>
              <a:avLst/>
              <a:gdLst>
                <a:gd name="T0" fmla="*/ 12 w 564"/>
                <a:gd name="T1" fmla="*/ 314 h 315"/>
                <a:gd name="T2" fmla="*/ 12 w 564"/>
                <a:gd name="T3" fmla="*/ 314 h 315"/>
                <a:gd name="T4" fmla="*/ 552 w 564"/>
                <a:gd name="T5" fmla="*/ 314 h 315"/>
                <a:gd name="T6" fmla="*/ 563 w 564"/>
                <a:gd name="T7" fmla="*/ 302 h 315"/>
                <a:gd name="T8" fmla="*/ 563 w 564"/>
                <a:gd name="T9" fmla="*/ 222 h 315"/>
                <a:gd name="T10" fmla="*/ 343 w 564"/>
                <a:gd name="T11" fmla="*/ 0 h 315"/>
                <a:gd name="T12" fmla="*/ 222 w 564"/>
                <a:gd name="T13" fmla="*/ 0 h 315"/>
                <a:gd name="T14" fmla="*/ 0 w 564"/>
                <a:gd name="T15" fmla="*/ 222 h 315"/>
                <a:gd name="T16" fmla="*/ 0 w 564"/>
                <a:gd name="T17" fmla="*/ 302 h 315"/>
                <a:gd name="T18" fmla="*/ 12 w 564"/>
                <a:gd name="T19" fmla="*/ 314 h 315"/>
                <a:gd name="T20" fmla="*/ 24 w 564"/>
                <a:gd name="T21" fmla="*/ 222 h 315"/>
                <a:gd name="T22" fmla="*/ 24 w 564"/>
                <a:gd name="T23" fmla="*/ 222 h 315"/>
                <a:gd name="T24" fmla="*/ 222 w 564"/>
                <a:gd name="T25" fmla="*/ 24 h 315"/>
                <a:gd name="T26" fmla="*/ 343 w 564"/>
                <a:gd name="T27" fmla="*/ 24 h 315"/>
                <a:gd name="T28" fmla="*/ 540 w 564"/>
                <a:gd name="T29" fmla="*/ 222 h 315"/>
                <a:gd name="T30" fmla="*/ 540 w 564"/>
                <a:gd name="T31" fmla="*/ 291 h 315"/>
                <a:gd name="T32" fmla="*/ 24 w 564"/>
                <a:gd name="T33" fmla="*/ 291 h 315"/>
                <a:gd name="T34" fmla="*/ 24 w 564"/>
                <a:gd name="T35" fmla="*/ 22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4" h="315">
                  <a:moveTo>
                    <a:pt x="12" y="314"/>
                  </a:moveTo>
                  <a:lnTo>
                    <a:pt x="12" y="314"/>
                  </a:lnTo>
                  <a:cubicBezTo>
                    <a:pt x="552" y="314"/>
                    <a:pt x="552" y="314"/>
                    <a:pt x="552" y="314"/>
                  </a:cubicBezTo>
                  <a:cubicBezTo>
                    <a:pt x="558" y="314"/>
                    <a:pt x="563" y="308"/>
                    <a:pt x="563" y="302"/>
                  </a:cubicBezTo>
                  <a:cubicBezTo>
                    <a:pt x="563" y="222"/>
                    <a:pt x="563" y="222"/>
                    <a:pt x="563" y="222"/>
                  </a:cubicBezTo>
                  <a:cubicBezTo>
                    <a:pt x="563" y="100"/>
                    <a:pt x="464" y="0"/>
                    <a:pt x="343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99" y="0"/>
                    <a:pt x="0" y="100"/>
                    <a:pt x="0" y="22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8"/>
                    <a:pt x="5" y="314"/>
                    <a:pt x="12" y="314"/>
                  </a:cubicBezTo>
                  <a:close/>
                  <a:moveTo>
                    <a:pt x="24" y="222"/>
                  </a:moveTo>
                  <a:lnTo>
                    <a:pt x="24" y="222"/>
                  </a:lnTo>
                  <a:cubicBezTo>
                    <a:pt x="24" y="113"/>
                    <a:pt x="113" y="24"/>
                    <a:pt x="222" y="24"/>
                  </a:cubicBezTo>
                  <a:cubicBezTo>
                    <a:pt x="343" y="24"/>
                    <a:pt x="343" y="24"/>
                    <a:pt x="343" y="24"/>
                  </a:cubicBezTo>
                  <a:cubicBezTo>
                    <a:pt x="451" y="24"/>
                    <a:pt x="540" y="113"/>
                    <a:pt x="540" y="222"/>
                  </a:cubicBezTo>
                  <a:cubicBezTo>
                    <a:pt x="540" y="291"/>
                    <a:pt x="540" y="291"/>
                    <a:pt x="540" y="291"/>
                  </a:cubicBezTo>
                  <a:cubicBezTo>
                    <a:pt x="24" y="291"/>
                    <a:pt x="24" y="291"/>
                    <a:pt x="24" y="291"/>
                  </a:cubicBezTo>
                  <a:lnTo>
                    <a:pt x="24" y="2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91" name="Group 1890"/>
          <p:cNvGrpSpPr/>
          <p:nvPr/>
        </p:nvGrpSpPr>
        <p:grpSpPr>
          <a:xfrm>
            <a:off x="4791075" y="3729038"/>
            <a:ext cx="430213" cy="430212"/>
            <a:chOff x="4791075" y="3729038"/>
            <a:chExt cx="430213" cy="430212"/>
          </a:xfrm>
        </p:grpSpPr>
        <p:sp>
          <p:nvSpPr>
            <p:cNvPr id="18458" name="Freeform 1891"/>
            <p:cNvSpPr>
              <a:spLocks noChangeArrowheads="1"/>
            </p:cNvSpPr>
            <p:nvPr/>
          </p:nvSpPr>
          <p:spPr bwMode="auto">
            <a:xfrm>
              <a:off x="4791075" y="3729038"/>
              <a:ext cx="430213" cy="430212"/>
            </a:xfrm>
            <a:custGeom>
              <a:avLst/>
              <a:gdLst>
                <a:gd name="T0" fmla="*/ 429402 w 1024"/>
                <a:gd name="T1" fmla="*/ 214700 h 1023"/>
                <a:gd name="T2" fmla="*/ 429402 w 1024"/>
                <a:gd name="T3" fmla="*/ 214700 h 1023"/>
                <a:gd name="T4" fmla="*/ 214911 w 1024"/>
                <a:gd name="T5" fmla="*/ 429401 h 1023"/>
                <a:gd name="T6" fmla="*/ 0 w 1024"/>
                <a:gd name="T7" fmla="*/ 214700 h 1023"/>
                <a:gd name="T8" fmla="*/ 214911 w 1024"/>
                <a:gd name="T9" fmla="*/ 0 h 1023"/>
                <a:gd name="T10" fmla="*/ 429402 w 1024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2" y="1022"/>
                  </a:cubicBezTo>
                  <a:cubicBezTo>
                    <a:pt x="230" y="1022"/>
                    <a:pt x="0" y="793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29" name="Group 1528"/>
            <p:cNvGrpSpPr/>
            <p:nvPr/>
          </p:nvGrpSpPr>
          <p:grpSpPr>
            <a:xfrm>
              <a:off x="4870281" y="3835250"/>
              <a:ext cx="272344" cy="218616"/>
              <a:chOff x="4868428" y="3835252"/>
              <a:chExt cx="272344" cy="218616"/>
            </a:xfrm>
            <a:solidFill>
              <a:schemeClr val="bg1"/>
            </a:solidFill>
          </p:grpSpPr>
          <p:sp>
            <p:nvSpPr>
              <p:cNvPr id="1530" name="Freeform 96"/>
              <p:cNvSpPr>
                <a:spLocks noChangeArrowheads="1"/>
              </p:cNvSpPr>
              <p:nvPr/>
            </p:nvSpPr>
            <p:spPr bwMode="auto">
              <a:xfrm>
                <a:off x="4868428" y="3835252"/>
                <a:ext cx="272344" cy="218616"/>
              </a:xfrm>
              <a:custGeom>
                <a:avLst/>
                <a:gdLst>
                  <a:gd name="T0" fmla="*/ 635 w 647"/>
                  <a:gd name="T1" fmla="*/ 0 h 519"/>
                  <a:gd name="T2" fmla="*/ 635 w 647"/>
                  <a:gd name="T3" fmla="*/ 0 h 519"/>
                  <a:gd name="T4" fmla="*/ 162 w 647"/>
                  <a:gd name="T5" fmla="*/ 0 h 519"/>
                  <a:gd name="T6" fmla="*/ 150 w 647"/>
                  <a:gd name="T7" fmla="*/ 13 h 519"/>
                  <a:gd name="T8" fmla="*/ 150 w 647"/>
                  <a:gd name="T9" fmla="*/ 101 h 519"/>
                  <a:gd name="T10" fmla="*/ 61 w 647"/>
                  <a:gd name="T11" fmla="*/ 217 h 519"/>
                  <a:gd name="T12" fmla="*/ 103 w 647"/>
                  <a:gd name="T13" fmla="*/ 305 h 519"/>
                  <a:gd name="T14" fmla="*/ 0 w 647"/>
                  <a:gd name="T15" fmla="*/ 461 h 519"/>
                  <a:gd name="T16" fmla="*/ 0 w 647"/>
                  <a:gd name="T17" fmla="*/ 505 h 519"/>
                  <a:gd name="T18" fmla="*/ 11 w 647"/>
                  <a:gd name="T19" fmla="*/ 518 h 519"/>
                  <a:gd name="T20" fmla="*/ 334 w 647"/>
                  <a:gd name="T21" fmla="*/ 518 h 519"/>
                  <a:gd name="T22" fmla="*/ 345 w 647"/>
                  <a:gd name="T23" fmla="*/ 505 h 519"/>
                  <a:gd name="T24" fmla="*/ 345 w 647"/>
                  <a:gd name="T25" fmla="*/ 457 h 519"/>
                  <a:gd name="T26" fmla="*/ 345 w 647"/>
                  <a:gd name="T27" fmla="*/ 453 h 519"/>
                  <a:gd name="T28" fmla="*/ 635 w 647"/>
                  <a:gd name="T29" fmla="*/ 453 h 519"/>
                  <a:gd name="T30" fmla="*/ 646 w 647"/>
                  <a:gd name="T31" fmla="*/ 441 h 519"/>
                  <a:gd name="T32" fmla="*/ 646 w 647"/>
                  <a:gd name="T33" fmla="*/ 13 h 519"/>
                  <a:gd name="T34" fmla="*/ 635 w 647"/>
                  <a:gd name="T35" fmla="*/ 0 h 519"/>
                  <a:gd name="T36" fmla="*/ 84 w 647"/>
                  <a:gd name="T37" fmla="*/ 217 h 519"/>
                  <a:gd name="T38" fmla="*/ 84 w 647"/>
                  <a:gd name="T39" fmla="*/ 217 h 519"/>
                  <a:gd name="T40" fmla="*/ 180 w 647"/>
                  <a:gd name="T41" fmla="*/ 121 h 519"/>
                  <a:gd name="T42" fmla="*/ 276 w 647"/>
                  <a:gd name="T43" fmla="*/ 217 h 519"/>
                  <a:gd name="T44" fmla="*/ 180 w 647"/>
                  <a:gd name="T45" fmla="*/ 312 h 519"/>
                  <a:gd name="T46" fmla="*/ 84 w 647"/>
                  <a:gd name="T47" fmla="*/ 217 h 519"/>
                  <a:gd name="T48" fmla="*/ 180 w 647"/>
                  <a:gd name="T49" fmla="*/ 334 h 519"/>
                  <a:gd name="T50" fmla="*/ 180 w 647"/>
                  <a:gd name="T51" fmla="*/ 334 h 519"/>
                  <a:gd name="T52" fmla="*/ 203 w 647"/>
                  <a:gd name="T53" fmla="*/ 332 h 519"/>
                  <a:gd name="T54" fmla="*/ 177 w 647"/>
                  <a:gd name="T55" fmla="*/ 371 h 519"/>
                  <a:gd name="T56" fmla="*/ 152 w 647"/>
                  <a:gd name="T57" fmla="*/ 330 h 519"/>
                  <a:gd name="T58" fmla="*/ 180 w 647"/>
                  <a:gd name="T59" fmla="*/ 334 h 519"/>
                  <a:gd name="T60" fmla="*/ 322 w 647"/>
                  <a:gd name="T61" fmla="*/ 494 h 519"/>
                  <a:gd name="T62" fmla="*/ 322 w 647"/>
                  <a:gd name="T63" fmla="*/ 494 h 519"/>
                  <a:gd name="T64" fmla="*/ 23 w 647"/>
                  <a:gd name="T65" fmla="*/ 494 h 519"/>
                  <a:gd name="T66" fmla="*/ 23 w 647"/>
                  <a:gd name="T67" fmla="*/ 461 h 519"/>
                  <a:gd name="T68" fmla="*/ 120 w 647"/>
                  <a:gd name="T69" fmla="*/ 324 h 519"/>
                  <a:gd name="T70" fmla="*/ 166 w 647"/>
                  <a:gd name="T71" fmla="*/ 398 h 519"/>
                  <a:gd name="T72" fmla="*/ 176 w 647"/>
                  <a:gd name="T73" fmla="*/ 403 h 519"/>
                  <a:gd name="T74" fmla="*/ 186 w 647"/>
                  <a:gd name="T75" fmla="*/ 398 h 519"/>
                  <a:gd name="T76" fmla="*/ 236 w 647"/>
                  <a:gd name="T77" fmla="*/ 324 h 519"/>
                  <a:gd name="T78" fmla="*/ 322 w 647"/>
                  <a:gd name="T79" fmla="*/ 457 h 519"/>
                  <a:gd name="T80" fmla="*/ 322 w 647"/>
                  <a:gd name="T81" fmla="*/ 494 h 519"/>
                  <a:gd name="T82" fmla="*/ 623 w 647"/>
                  <a:gd name="T83" fmla="*/ 429 h 519"/>
                  <a:gd name="T84" fmla="*/ 623 w 647"/>
                  <a:gd name="T85" fmla="*/ 429 h 519"/>
                  <a:gd name="T86" fmla="*/ 343 w 647"/>
                  <a:gd name="T87" fmla="*/ 429 h 519"/>
                  <a:gd name="T88" fmla="*/ 323 w 647"/>
                  <a:gd name="T89" fmla="*/ 370 h 519"/>
                  <a:gd name="T90" fmla="*/ 326 w 647"/>
                  <a:gd name="T91" fmla="*/ 369 h 519"/>
                  <a:gd name="T92" fmla="*/ 402 w 647"/>
                  <a:gd name="T93" fmla="*/ 293 h 519"/>
                  <a:gd name="T94" fmla="*/ 402 w 647"/>
                  <a:gd name="T95" fmla="*/ 276 h 519"/>
                  <a:gd name="T96" fmla="*/ 385 w 647"/>
                  <a:gd name="T97" fmla="*/ 276 h 519"/>
                  <a:gd name="T98" fmla="*/ 310 w 647"/>
                  <a:gd name="T99" fmla="*/ 351 h 519"/>
                  <a:gd name="T100" fmla="*/ 255 w 647"/>
                  <a:gd name="T101" fmla="*/ 307 h 519"/>
                  <a:gd name="T102" fmla="*/ 300 w 647"/>
                  <a:gd name="T103" fmla="*/ 217 h 519"/>
                  <a:gd name="T104" fmla="*/ 180 w 647"/>
                  <a:gd name="T105" fmla="*/ 97 h 519"/>
                  <a:gd name="T106" fmla="*/ 174 w 647"/>
                  <a:gd name="T107" fmla="*/ 98 h 519"/>
                  <a:gd name="T108" fmla="*/ 174 w 647"/>
                  <a:gd name="T109" fmla="*/ 24 h 519"/>
                  <a:gd name="T110" fmla="*/ 623 w 647"/>
                  <a:gd name="T111" fmla="*/ 24 h 519"/>
                  <a:gd name="T112" fmla="*/ 623 w 647"/>
                  <a:gd name="T113" fmla="*/ 429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47" h="519">
                    <a:moveTo>
                      <a:pt x="635" y="0"/>
                    </a:moveTo>
                    <a:lnTo>
                      <a:pt x="635" y="0"/>
                    </a:lnTo>
                    <a:cubicBezTo>
                      <a:pt x="162" y="0"/>
                      <a:pt x="162" y="0"/>
                      <a:pt x="162" y="0"/>
                    </a:cubicBezTo>
                    <a:cubicBezTo>
                      <a:pt x="155" y="0"/>
                      <a:pt x="150" y="5"/>
                      <a:pt x="150" y="13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99" y="115"/>
                      <a:pt x="61" y="162"/>
                      <a:pt x="61" y="217"/>
                    </a:cubicBezTo>
                    <a:cubicBezTo>
                      <a:pt x="61" y="253"/>
                      <a:pt x="78" y="283"/>
                      <a:pt x="103" y="305"/>
                    </a:cubicBezTo>
                    <a:cubicBezTo>
                      <a:pt x="41" y="334"/>
                      <a:pt x="0" y="396"/>
                      <a:pt x="0" y="461"/>
                    </a:cubicBezTo>
                    <a:cubicBezTo>
                      <a:pt x="0" y="505"/>
                      <a:pt x="0" y="505"/>
                      <a:pt x="0" y="505"/>
                    </a:cubicBezTo>
                    <a:cubicBezTo>
                      <a:pt x="0" y="512"/>
                      <a:pt x="5" y="518"/>
                      <a:pt x="11" y="518"/>
                    </a:cubicBezTo>
                    <a:cubicBezTo>
                      <a:pt x="334" y="518"/>
                      <a:pt x="334" y="518"/>
                      <a:pt x="334" y="518"/>
                    </a:cubicBezTo>
                    <a:cubicBezTo>
                      <a:pt x="340" y="518"/>
                      <a:pt x="345" y="512"/>
                      <a:pt x="345" y="505"/>
                    </a:cubicBezTo>
                    <a:cubicBezTo>
                      <a:pt x="345" y="457"/>
                      <a:pt x="345" y="457"/>
                      <a:pt x="345" y="457"/>
                    </a:cubicBezTo>
                    <a:cubicBezTo>
                      <a:pt x="345" y="456"/>
                      <a:pt x="345" y="454"/>
                      <a:pt x="345" y="453"/>
                    </a:cubicBezTo>
                    <a:cubicBezTo>
                      <a:pt x="635" y="453"/>
                      <a:pt x="635" y="453"/>
                      <a:pt x="635" y="453"/>
                    </a:cubicBezTo>
                    <a:cubicBezTo>
                      <a:pt x="641" y="453"/>
                      <a:pt x="646" y="448"/>
                      <a:pt x="646" y="441"/>
                    </a:cubicBezTo>
                    <a:cubicBezTo>
                      <a:pt x="646" y="13"/>
                      <a:pt x="646" y="13"/>
                      <a:pt x="646" y="13"/>
                    </a:cubicBezTo>
                    <a:cubicBezTo>
                      <a:pt x="646" y="5"/>
                      <a:pt x="641" y="0"/>
                      <a:pt x="635" y="0"/>
                    </a:cubicBezTo>
                    <a:close/>
                    <a:moveTo>
                      <a:pt x="84" y="217"/>
                    </a:moveTo>
                    <a:lnTo>
                      <a:pt x="84" y="217"/>
                    </a:lnTo>
                    <a:cubicBezTo>
                      <a:pt x="84" y="164"/>
                      <a:pt x="128" y="121"/>
                      <a:pt x="180" y="121"/>
                    </a:cubicBezTo>
                    <a:cubicBezTo>
                      <a:pt x="233" y="121"/>
                      <a:pt x="276" y="164"/>
                      <a:pt x="276" y="217"/>
                    </a:cubicBezTo>
                    <a:cubicBezTo>
                      <a:pt x="276" y="268"/>
                      <a:pt x="233" y="312"/>
                      <a:pt x="180" y="312"/>
                    </a:cubicBezTo>
                    <a:cubicBezTo>
                      <a:pt x="128" y="312"/>
                      <a:pt x="84" y="268"/>
                      <a:pt x="84" y="217"/>
                    </a:cubicBezTo>
                    <a:close/>
                    <a:moveTo>
                      <a:pt x="180" y="334"/>
                    </a:moveTo>
                    <a:lnTo>
                      <a:pt x="180" y="334"/>
                    </a:lnTo>
                    <a:cubicBezTo>
                      <a:pt x="188" y="334"/>
                      <a:pt x="196" y="333"/>
                      <a:pt x="203" y="332"/>
                    </a:cubicBezTo>
                    <a:cubicBezTo>
                      <a:pt x="177" y="371"/>
                      <a:pt x="177" y="371"/>
                      <a:pt x="177" y="371"/>
                    </a:cubicBezTo>
                    <a:cubicBezTo>
                      <a:pt x="152" y="330"/>
                      <a:pt x="152" y="330"/>
                      <a:pt x="152" y="330"/>
                    </a:cubicBezTo>
                    <a:cubicBezTo>
                      <a:pt x="160" y="333"/>
                      <a:pt x="171" y="334"/>
                      <a:pt x="180" y="334"/>
                    </a:cubicBezTo>
                    <a:close/>
                    <a:moveTo>
                      <a:pt x="322" y="494"/>
                    </a:moveTo>
                    <a:lnTo>
                      <a:pt x="322" y="494"/>
                    </a:lnTo>
                    <a:cubicBezTo>
                      <a:pt x="23" y="494"/>
                      <a:pt x="23" y="494"/>
                      <a:pt x="23" y="494"/>
                    </a:cubicBezTo>
                    <a:cubicBezTo>
                      <a:pt x="23" y="461"/>
                      <a:pt x="23" y="461"/>
                      <a:pt x="23" y="461"/>
                    </a:cubicBezTo>
                    <a:cubicBezTo>
                      <a:pt x="23" y="403"/>
                      <a:pt x="62" y="348"/>
                      <a:pt x="120" y="324"/>
                    </a:cubicBezTo>
                    <a:cubicBezTo>
                      <a:pt x="166" y="398"/>
                      <a:pt x="166" y="398"/>
                      <a:pt x="166" y="398"/>
                    </a:cubicBezTo>
                    <a:cubicBezTo>
                      <a:pt x="169" y="401"/>
                      <a:pt x="173" y="403"/>
                      <a:pt x="176" y="403"/>
                    </a:cubicBezTo>
                    <a:cubicBezTo>
                      <a:pt x="182" y="403"/>
                      <a:pt x="184" y="401"/>
                      <a:pt x="186" y="398"/>
                    </a:cubicBezTo>
                    <a:cubicBezTo>
                      <a:pt x="236" y="324"/>
                      <a:pt x="236" y="324"/>
                      <a:pt x="236" y="324"/>
                    </a:cubicBezTo>
                    <a:cubicBezTo>
                      <a:pt x="289" y="346"/>
                      <a:pt x="322" y="396"/>
                      <a:pt x="322" y="457"/>
                    </a:cubicBezTo>
                    <a:lnTo>
                      <a:pt x="322" y="494"/>
                    </a:lnTo>
                    <a:close/>
                    <a:moveTo>
                      <a:pt x="623" y="429"/>
                    </a:moveTo>
                    <a:lnTo>
                      <a:pt x="623" y="429"/>
                    </a:lnTo>
                    <a:cubicBezTo>
                      <a:pt x="343" y="429"/>
                      <a:pt x="343" y="429"/>
                      <a:pt x="343" y="429"/>
                    </a:cubicBezTo>
                    <a:cubicBezTo>
                      <a:pt x="340" y="407"/>
                      <a:pt x="333" y="388"/>
                      <a:pt x="323" y="370"/>
                    </a:cubicBezTo>
                    <a:cubicBezTo>
                      <a:pt x="324" y="370"/>
                      <a:pt x="325" y="370"/>
                      <a:pt x="326" y="369"/>
                    </a:cubicBezTo>
                    <a:cubicBezTo>
                      <a:pt x="402" y="293"/>
                      <a:pt x="402" y="293"/>
                      <a:pt x="402" y="293"/>
                    </a:cubicBezTo>
                    <a:cubicBezTo>
                      <a:pt x="406" y="289"/>
                      <a:pt x="406" y="281"/>
                      <a:pt x="402" y="276"/>
                    </a:cubicBezTo>
                    <a:cubicBezTo>
                      <a:pt x="397" y="272"/>
                      <a:pt x="389" y="272"/>
                      <a:pt x="385" y="276"/>
                    </a:cubicBezTo>
                    <a:cubicBezTo>
                      <a:pt x="310" y="351"/>
                      <a:pt x="310" y="351"/>
                      <a:pt x="310" y="351"/>
                    </a:cubicBezTo>
                    <a:cubicBezTo>
                      <a:pt x="296" y="333"/>
                      <a:pt x="277" y="318"/>
                      <a:pt x="255" y="307"/>
                    </a:cubicBezTo>
                    <a:cubicBezTo>
                      <a:pt x="282" y="286"/>
                      <a:pt x="300" y="253"/>
                      <a:pt x="300" y="217"/>
                    </a:cubicBezTo>
                    <a:cubicBezTo>
                      <a:pt x="300" y="151"/>
                      <a:pt x="246" y="97"/>
                      <a:pt x="180" y="97"/>
                    </a:cubicBezTo>
                    <a:cubicBezTo>
                      <a:pt x="178" y="97"/>
                      <a:pt x="176" y="98"/>
                      <a:pt x="174" y="98"/>
                    </a:cubicBezTo>
                    <a:cubicBezTo>
                      <a:pt x="174" y="24"/>
                      <a:pt x="174" y="24"/>
                      <a:pt x="174" y="24"/>
                    </a:cubicBezTo>
                    <a:cubicBezTo>
                      <a:pt x="623" y="24"/>
                      <a:pt x="623" y="24"/>
                      <a:pt x="623" y="24"/>
                    </a:cubicBezTo>
                    <a:lnTo>
                      <a:pt x="623" y="42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1" name="Freeform 97"/>
              <p:cNvSpPr>
                <a:spLocks noChangeArrowheads="1"/>
              </p:cNvSpPr>
              <p:nvPr/>
            </p:nvSpPr>
            <p:spPr bwMode="auto">
              <a:xfrm>
                <a:off x="5007380" y="3866747"/>
                <a:ext cx="81518" cy="9264"/>
              </a:xfrm>
              <a:custGeom>
                <a:avLst/>
                <a:gdLst>
                  <a:gd name="T0" fmla="*/ 11 w 196"/>
                  <a:gd name="T1" fmla="*/ 23 h 24"/>
                  <a:gd name="T2" fmla="*/ 11 w 196"/>
                  <a:gd name="T3" fmla="*/ 23 h 24"/>
                  <a:gd name="T4" fmla="*/ 183 w 196"/>
                  <a:gd name="T5" fmla="*/ 23 h 24"/>
                  <a:gd name="T6" fmla="*/ 195 w 196"/>
                  <a:gd name="T7" fmla="*/ 12 h 24"/>
                  <a:gd name="T8" fmla="*/ 183 w 196"/>
                  <a:gd name="T9" fmla="*/ 0 h 24"/>
                  <a:gd name="T10" fmla="*/ 11 w 196"/>
                  <a:gd name="T11" fmla="*/ 0 h 24"/>
                  <a:gd name="T12" fmla="*/ 0 w 196"/>
                  <a:gd name="T13" fmla="*/ 12 h 24"/>
                  <a:gd name="T14" fmla="*/ 11 w 196"/>
                  <a:gd name="T15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6" h="24">
                    <a:moveTo>
                      <a:pt x="11" y="23"/>
                    </a:moveTo>
                    <a:lnTo>
                      <a:pt x="11" y="23"/>
                    </a:lnTo>
                    <a:cubicBezTo>
                      <a:pt x="183" y="23"/>
                      <a:pt x="183" y="23"/>
                      <a:pt x="183" y="23"/>
                    </a:cubicBezTo>
                    <a:cubicBezTo>
                      <a:pt x="189" y="23"/>
                      <a:pt x="195" y="18"/>
                      <a:pt x="195" y="12"/>
                    </a:cubicBezTo>
                    <a:cubicBezTo>
                      <a:pt x="195" y="5"/>
                      <a:pt x="189" y="0"/>
                      <a:pt x="183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3"/>
                      <a:pt x="11" y="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2" name="Freeform 98"/>
              <p:cNvSpPr>
                <a:spLocks noChangeArrowheads="1"/>
              </p:cNvSpPr>
              <p:nvPr/>
            </p:nvSpPr>
            <p:spPr bwMode="auto">
              <a:xfrm>
                <a:off x="5007380" y="3894538"/>
                <a:ext cx="100045" cy="9263"/>
              </a:xfrm>
              <a:custGeom>
                <a:avLst/>
                <a:gdLst>
                  <a:gd name="T0" fmla="*/ 11 w 239"/>
                  <a:gd name="T1" fmla="*/ 23 h 24"/>
                  <a:gd name="T2" fmla="*/ 11 w 239"/>
                  <a:gd name="T3" fmla="*/ 23 h 24"/>
                  <a:gd name="T4" fmla="*/ 226 w 239"/>
                  <a:gd name="T5" fmla="*/ 23 h 24"/>
                  <a:gd name="T6" fmla="*/ 238 w 239"/>
                  <a:gd name="T7" fmla="*/ 11 h 24"/>
                  <a:gd name="T8" fmla="*/ 226 w 239"/>
                  <a:gd name="T9" fmla="*/ 0 h 24"/>
                  <a:gd name="T10" fmla="*/ 11 w 239"/>
                  <a:gd name="T11" fmla="*/ 0 h 24"/>
                  <a:gd name="T12" fmla="*/ 0 w 239"/>
                  <a:gd name="T13" fmla="*/ 11 h 24"/>
                  <a:gd name="T14" fmla="*/ 11 w 239"/>
                  <a:gd name="T15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9" h="24">
                    <a:moveTo>
                      <a:pt x="11" y="23"/>
                    </a:moveTo>
                    <a:lnTo>
                      <a:pt x="11" y="23"/>
                    </a:lnTo>
                    <a:cubicBezTo>
                      <a:pt x="226" y="23"/>
                      <a:pt x="226" y="23"/>
                      <a:pt x="226" y="23"/>
                    </a:cubicBezTo>
                    <a:cubicBezTo>
                      <a:pt x="233" y="23"/>
                      <a:pt x="238" y="18"/>
                      <a:pt x="238" y="11"/>
                    </a:cubicBezTo>
                    <a:cubicBezTo>
                      <a:pt x="238" y="5"/>
                      <a:pt x="233" y="0"/>
                      <a:pt x="226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8"/>
                      <a:pt x="5" y="23"/>
                      <a:pt x="11" y="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3" name="Freeform 99"/>
              <p:cNvSpPr>
                <a:spLocks noChangeArrowheads="1"/>
              </p:cNvSpPr>
              <p:nvPr/>
            </p:nvSpPr>
            <p:spPr bwMode="auto">
              <a:xfrm>
                <a:off x="5007380" y="3920475"/>
                <a:ext cx="100045" cy="11116"/>
              </a:xfrm>
              <a:custGeom>
                <a:avLst/>
                <a:gdLst>
                  <a:gd name="T0" fmla="*/ 11 w 239"/>
                  <a:gd name="T1" fmla="*/ 24 h 25"/>
                  <a:gd name="T2" fmla="*/ 11 w 239"/>
                  <a:gd name="T3" fmla="*/ 24 h 25"/>
                  <a:gd name="T4" fmla="*/ 226 w 239"/>
                  <a:gd name="T5" fmla="*/ 24 h 25"/>
                  <a:gd name="T6" fmla="*/ 238 w 239"/>
                  <a:gd name="T7" fmla="*/ 13 h 25"/>
                  <a:gd name="T8" fmla="*/ 226 w 239"/>
                  <a:gd name="T9" fmla="*/ 0 h 25"/>
                  <a:gd name="T10" fmla="*/ 11 w 239"/>
                  <a:gd name="T11" fmla="*/ 0 h 25"/>
                  <a:gd name="T12" fmla="*/ 0 w 239"/>
                  <a:gd name="T13" fmla="*/ 13 h 25"/>
                  <a:gd name="T14" fmla="*/ 11 w 239"/>
                  <a:gd name="T15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9" h="25">
                    <a:moveTo>
                      <a:pt x="11" y="24"/>
                    </a:moveTo>
                    <a:lnTo>
                      <a:pt x="11" y="24"/>
                    </a:lnTo>
                    <a:cubicBezTo>
                      <a:pt x="226" y="24"/>
                      <a:pt x="226" y="24"/>
                      <a:pt x="226" y="24"/>
                    </a:cubicBezTo>
                    <a:cubicBezTo>
                      <a:pt x="233" y="24"/>
                      <a:pt x="238" y="19"/>
                      <a:pt x="238" y="13"/>
                    </a:cubicBezTo>
                    <a:cubicBezTo>
                      <a:pt x="238" y="6"/>
                      <a:pt x="233" y="0"/>
                      <a:pt x="226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19"/>
                      <a:pt x="5" y="24"/>
                      <a:pt x="11" y="2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889" name="Group 1888"/>
          <p:cNvGrpSpPr/>
          <p:nvPr/>
        </p:nvGrpSpPr>
        <p:grpSpPr>
          <a:xfrm>
            <a:off x="3059113" y="3729038"/>
            <a:ext cx="428625" cy="430212"/>
            <a:chOff x="3059113" y="3729038"/>
            <a:chExt cx="428625" cy="430212"/>
          </a:xfrm>
        </p:grpSpPr>
        <p:sp>
          <p:nvSpPr>
            <p:cNvPr id="18456" name="Freeform 1889"/>
            <p:cNvSpPr>
              <a:spLocks noChangeArrowheads="1"/>
            </p:cNvSpPr>
            <p:nvPr/>
          </p:nvSpPr>
          <p:spPr bwMode="auto">
            <a:xfrm>
              <a:off x="3059113" y="3729038"/>
              <a:ext cx="428625" cy="430212"/>
            </a:xfrm>
            <a:custGeom>
              <a:avLst/>
              <a:gdLst>
                <a:gd name="T0" fmla="*/ 429402 w 1023"/>
                <a:gd name="T1" fmla="*/ 214700 h 1023"/>
                <a:gd name="T2" fmla="*/ 429402 w 1023"/>
                <a:gd name="T3" fmla="*/ 214700 h 1023"/>
                <a:gd name="T4" fmla="*/ 214701 w 1023"/>
                <a:gd name="T5" fmla="*/ 429401 h 1023"/>
                <a:gd name="T6" fmla="*/ 0 w 1023"/>
                <a:gd name="T7" fmla="*/ 214700 h 1023"/>
                <a:gd name="T8" fmla="*/ 214701 w 1023"/>
                <a:gd name="T9" fmla="*/ 0 h 1023"/>
                <a:gd name="T10" fmla="*/ 429402 w 1023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34" name="Group 1533"/>
            <p:cNvGrpSpPr/>
            <p:nvPr/>
          </p:nvGrpSpPr>
          <p:grpSpPr>
            <a:xfrm>
              <a:off x="3133395" y="3832471"/>
              <a:ext cx="279755" cy="224174"/>
              <a:chOff x="3126910" y="3831547"/>
              <a:chExt cx="279755" cy="224174"/>
            </a:xfrm>
            <a:solidFill>
              <a:schemeClr val="bg1"/>
            </a:solidFill>
          </p:grpSpPr>
          <p:sp>
            <p:nvSpPr>
              <p:cNvPr id="1535" name="Freeform 100"/>
              <p:cNvSpPr>
                <a:spLocks noChangeArrowheads="1"/>
              </p:cNvSpPr>
              <p:nvPr/>
            </p:nvSpPr>
            <p:spPr bwMode="auto">
              <a:xfrm>
                <a:off x="3126910" y="3831547"/>
                <a:ext cx="279755" cy="224174"/>
              </a:xfrm>
              <a:custGeom>
                <a:avLst/>
                <a:gdLst>
                  <a:gd name="T0" fmla="*/ 655 w 667"/>
                  <a:gd name="T1" fmla="*/ 0 h 533"/>
                  <a:gd name="T2" fmla="*/ 171 w 667"/>
                  <a:gd name="T3" fmla="*/ 11 h 533"/>
                  <a:gd name="T4" fmla="*/ 64 w 667"/>
                  <a:gd name="T5" fmla="*/ 222 h 533"/>
                  <a:gd name="T6" fmla="*/ 66 w 667"/>
                  <a:gd name="T7" fmla="*/ 244 h 533"/>
                  <a:gd name="T8" fmla="*/ 12 w 667"/>
                  <a:gd name="T9" fmla="*/ 345 h 533"/>
                  <a:gd name="T10" fmla="*/ 21 w 667"/>
                  <a:gd name="T11" fmla="*/ 348 h 533"/>
                  <a:gd name="T12" fmla="*/ 0 w 667"/>
                  <a:gd name="T13" fmla="*/ 475 h 533"/>
                  <a:gd name="T14" fmla="*/ 12 w 667"/>
                  <a:gd name="T15" fmla="*/ 532 h 533"/>
                  <a:gd name="T16" fmla="*/ 356 w 667"/>
                  <a:gd name="T17" fmla="*/ 521 h 533"/>
                  <a:gd name="T18" fmla="*/ 355 w 667"/>
                  <a:gd name="T19" fmla="*/ 452 h 533"/>
                  <a:gd name="T20" fmla="*/ 666 w 667"/>
                  <a:gd name="T21" fmla="*/ 440 h 533"/>
                  <a:gd name="T22" fmla="*/ 655 w 667"/>
                  <a:gd name="T23" fmla="*/ 0 h 533"/>
                  <a:gd name="T24" fmla="*/ 186 w 667"/>
                  <a:gd name="T25" fmla="*/ 123 h 533"/>
                  <a:gd name="T26" fmla="*/ 210 w 667"/>
                  <a:gd name="T27" fmla="*/ 126 h 533"/>
                  <a:gd name="T28" fmla="*/ 227 w 667"/>
                  <a:gd name="T29" fmla="*/ 132 h 533"/>
                  <a:gd name="T30" fmla="*/ 250 w 667"/>
                  <a:gd name="T31" fmla="*/ 147 h 533"/>
                  <a:gd name="T32" fmla="*/ 261 w 667"/>
                  <a:gd name="T33" fmla="*/ 157 h 533"/>
                  <a:gd name="T34" fmla="*/ 277 w 667"/>
                  <a:gd name="T35" fmla="*/ 182 h 533"/>
                  <a:gd name="T36" fmla="*/ 181 w 667"/>
                  <a:gd name="T37" fmla="*/ 143 h 533"/>
                  <a:gd name="T38" fmla="*/ 89 w 667"/>
                  <a:gd name="T39" fmla="*/ 237 h 533"/>
                  <a:gd name="T40" fmla="*/ 186 w 667"/>
                  <a:gd name="T41" fmla="*/ 123 h 533"/>
                  <a:gd name="T42" fmla="*/ 285 w 667"/>
                  <a:gd name="T43" fmla="*/ 222 h 533"/>
                  <a:gd name="T44" fmla="*/ 95 w 667"/>
                  <a:gd name="T45" fmla="*/ 259 h 533"/>
                  <a:gd name="T46" fmla="*/ 283 w 667"/>
                  <a:gd name="T47" fmla="*/ 204 h 533"/>
                  <a:gd name="T48" fmla="*/ 73 w 667"/>
                  <a:gd name="T49" fmla="*/ 267 h 533"/>
                  <a:gd name="T50" fmla="*/ 94 w 667"/>
                  <a:gd name="T51" fmla="*/ 301 h 533"/>
                  <a:gd name="T52" fmla="*/ 73 w 667"/>
                  <a:gd name="T53" fmla="*/ 267 h 533"/>
                  <a:gd name="T54" fmla="*/ 333 w 667"/>
                  <a:gd name="T55" fmla="*/ 509 h 533"/>
                  <a:gd name="T56" fmla="*/ 24 w 667"/>
                  <a:gd name="T57" fmla="*/ 475 h 533"/>
                  <a:gd name="T58" fmla="*/ 186 w 667"/>
                  <a:gd name="T59" fmla="*/ 344 h 533"/>
                  <a:gd name="T60" fmla="*/ 333 w 667"/>
                  <a:gd name="T61" fmla="*/ 471 h 533"/>
                  <a:gd name="T62" fmla="*/ 644 w 667"/>
                  <a:gd name="T63" fmla="*/ 429 h 533"/>
                  <a:gd name="T64" fmla="*/ 351 w 667"/>
                  <a:gd name="T65" fmla="*/ 429 h 533"/>
                  <a:gd name="T66" fmla="*/ 335 w 667"/>
                  <a:gd name="T67" fmla="*/ 379 h 533"/>
                  <a:gd name="T68" fmla="*/ 413 w 667"/>
                  <a:gd name="T69" fmla="*/ 284 h 533"/>
                  <a:gd name="T70" fmla="*/ 319 w 667"/>
                  <a:gd name="T71" fmla="*/ 363 h 533"/>
                  <a:gd name="T72" fmla="*/ 262 w 667"/>
                  <a:gd name="T73" fmla="*/ 316 h 533"/>
                  <a:gd name="T74" fmla="*/ 304 w 667"/>
                  <a:gd name="T75" fmla="*/ 189 h 533"/>
                  <a:gd name="T76" fmla="*/ 303 w 667"/>
                  <a:gd name="T77" fmla="*/ 187 h 533"/>
                  <a:gd name="T78" fmla="*/ 258 w 667"/>
                  <a:gd name="T79" fmla="*/ 124 h 533"/>
                  <a:gd name="T80" fmla="*/ 240 w 667"/>
                  <a:gd name="T81" fmla="*/ 112 h 533"/>
                  <a:gd name="T82" fmla="*/ 218 w 667"/>
                  <a:gd name="T83" fmla="*/ 104 h 533"/>
                  <a:gd name="T84" fmla="*/ 194 w 667"/>
                  <a:gd name="T85" fmla="*/ 100 h 533"/>
                  <a:gd name="T86" fmla="*/ 644 w 667"/>
                  <a:gd name="T87" fmla="*/ 2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67" h="533">
                    <a:moveTo>
                      <a:pt x="655" y="0"/>
                    </a:moveTo>
                    <a:lnTo>
                      <a:pt x="655" y="0"/>
                    </a:lnTo>
                    <a:cubicBezTo>
                      <a:pt x="182" y="0"/>
                      <a:pt x="182" y="0"/>
                      <a:pt x="182" y="0"/>
                    </a:cubicBezTo>
                    <a:cubicBezTo>
                      <a:pt x="176" y="0"/>
                      <a:pt x="171" y="5"/>
                      <a:pt x="171" y="11"/>
                    </a:cubicBezTo>
                    <a:cubicBezTo>
                      <a:pt x="171" y="101"/>
                      <a:pt x="171" y="101"/>
                      <a:pt x="171" y="101"/>
                    </a:cubicBezTo>
                    <a:cubicBezTo>
                      <a:pt x="110" y="109"/>
                      <a:pt x="64" y="160"/>
                      <a:pt x="64" y="222"/>
                    </a:cubicBezTo>
                    <a:cubicBezTo>
                      <a:pt x="64" y="228"/>
                      <a:pt x="65" y="234"/>
                      <a:pt x="66" y="241"/>
                    </a:cubicBezTo>
                    <a:cubicBezTo>
                      <a:pt x="66" y="241"/>
                      <a:pt x="66" y="243"/>
                      <a:pt x="66" y="244"/>
                    </a:cubicBezTo>
                    <a:cubicBezTo>
                      <a:pt x="30" y="265"/>
                      <a:pt x="17" y="302"/>
                      <a:pt x="8" y="334"/>
                    </a:cubicBezTo>
                    <a:cubicBezTo>
                      <a:pt x="7" y="337"/>
                      <a:pt x="8" y="341"/>
                      <a:pt x="12" y="345"/>
                    </a:cubicBezTo>
                    <a:cubicBezTo>
                      <a:pt x="14" y="347"/>
                      <a:pt x="17" y="349"/>
                      <a:pt x="20" y="349"/>
                    </a:cubicBezTo>
                    <a:cubicBezTo>
                      <a:pt x="20" y="349"/>
                      <a:pt x="21" y="349"/>
                      <a:pt x="21" y="348"/>
                    </a:cubicBezTo>
                    <a:cubicBezTo>
                      <a:pt x="40" y="347"/>
                      <a:pt x="54" y="344"/>
                      <a:pt x="68" y="339"/>
                    </a:cubicBezTo>
                    <a:cubicBezTo>
                      <a:pt x="26" y="373"/>
                      <a:pt x="0" y="423"/>
                      <a:pt x="0" y="475"/>
                    </a:cubicBezTo>
                    <a:cubicBezTo>
                      <a:pt x="0" y="521"/>
                      <a:pt x="0" y="521"/>
                      <a:pt x="0" y="521"/>
                    </a:cubicBezTo>
                    <a:cubicBezTo>
                      <a:pt x="0" y="527"/>
                      <a:pt x="5" y="532"/>
                      <a:pt x="12" y="532"/>
                    </a:cubicBezTo>
                    <a:cubicBezTo>
                      <a:pt x="345" y="532"/>
                      <a:pt x="345" y="532"/>
                      <a:pt x="345" y="532"/>
                    </a:cubicBezTo>
                    <a:cubicBezTo>
                      <a:pt x="351" y="532"/>
                      <a:pt x="356" y="527"/>
                      <a:pt x="356" y="521"/>
                    </a:cubicBezTo>
                    <a:cubicBezTo>
                      <a:pt x="356" y="471"/>
                      <a:pt x="356" y="471"/>
                      <a:pt x="356" y="471"/>
                    </a:cubicBezTo>
                    <a:cubicBezTo>
                      <a:pt x="356" y="464"/>
                      <a:pt x="355" y="458"/>
                      <a:pt x="355" y="452"/>
                    </a:cubicBezTo>
                    <a:cubicBezTo>
                      <a:pt x="655" y="452"/>
                      <a:pt x="655" y="452"/>
                      <a:pt x="655" y="452"/>
                    </a:cubicBezTo>
                    <a:cubicBezTo>
                      <a:pt x="661" y="452"/>
                      <a:pt x="666" y="447"/>
                      <a:pt x="666" y="440"/>
                    </a:cubicBezTo>
                    <a:cubicBezTo>
                      <a:pt x="666" y="11"/>
                      <a:pt x="666" y="11"/>
                      <a:pt x="666" y="11"/>
                    </a:cubicBezTo>
                    <a:cubicBezTo>
                      <a:pt x="666" y="5"/>
                      <a:pt x="661" y="0"/>
                      <a:pt x="655" y="0"/>
                    </a:cubicBezTo>
                    <a:close/>
                    <a:moveTo>
                      <a:pt x="186" y="123"/>
                    </a:moveTo>
                    <a:lnTo>
                      <a:pt x="186" y="123"/>
                    </a:lnTo>
                    <a:cubicBezTo>
                      <a:pt x="193" y="123"/>
                      <a:pt x="198" y="124"/>
                      <a:pt x="204" y="125"/>
                    </a:cubicBezTo>
                    <a:cubicBezTo>
                      <a:pt x="206" y="125"/>
                      <a:pt x="208" y="126"/>
                      <a:pt x="210" y="126"/>
                    </a:cubicBezTo>
                    <a:cubicBezTo>
                      <a:pt x="214" y="127"/>
                      <a:pt x="217" y="128"/>
                      <a:pt x="220" y="129"/>
                    </a:cubicBezTo>
                    <a:cubicBezTo>
                      <a:pt x="222" y="130"/>
                      <a:pt x="225" y="131"/>
                      <a:pt x="227" y="132"/>
                    </a:cubicBezTo>
                    <a:cubicBezTo>
                      <a:pt x="229" y="133"/>
                      <a:pt x="231" y="134"/>
                      <a:pt x="233" y="135"/>
                    </a:cubicBezTo>
                    <a:cubicBezTo>
                      <a:pt x="238" y="138"/>
                      <a:pt x="245" y="143"/>
                      <a:pt x="250" y="147"/>
                    </a:cubicBezTo>
                    <a:cubicBezTo>
                      <a:pt x="251" y="147"/>
                      <a:pt x="251" y="148"/>
                      <a:pt x="252" y="149"/>
                    </a:cubicBezTo>
                    <a:cubicBezTo>
                      <a:pt x="255" y="151"/>
                      <a:pt x="258" y="154"/>
                      <a:pt x="261" y="157"/>
                    </a:cubicBezTo>
                    <a:cubicBezTo>
                      <a:pt x="261" y="158"/>
                      <a:pt x="261" y="158"/>
                      <a:pt x="262" y="159"/>
                    </a:cubicBezTo>
                    <a:cubicBezTo>
                      <a:pt x="268" y="166"/>
                      <a:pt x="273" y="174"/>
                      <a:pt x="277" y="182"/>
                    </a:cubicBezTo>
                    <a:cubicBezTo>
                      <a:pt x="245" y="185"/>
                      <a:pt x="215" y="172"/>
                      <a:pt x="194" y="147"/>
                    </a:cubicBezTo>
                    <a:cubicBezTo>
                      <a:pt x="191" y="144"/>
                      <a:pt x="186" y="142"/>
                      <a:pt x="181" y="143"/>
                    </a:cubicBezTo>
                    <a:cubicBezTo>
                      <a:pt x="177" y="145"/>
                      <a:pt x="174" y="148"/>
                      <a:pt x="173" y="153"/>
                    </a:cubicBezTo>
                    <a:cubicBezTo>
                      <a:pt x="167" y="197"/>
                      <a:pt x="132" y="231"/>
                      <a:pt x="89" y="237"/>
                    </a:cubicBezTo>
                    <a:cubicBezTo>
                      <a:pt x="88" y="232"/>
                      <a:pt x="88" y="227"/>
                      <a:pt x="88" y="222"/>
                    </a:cubicBezTo>
                    <a:cubicBezTo>
                      <a:pt x="88" y="168"/>
                      <a:pt x="131" y="123"/>
                      <a:pt x="186" y="123"/>
                    </a:cubicBezTo>
                    <a:close/>
                    <a:moveTo>
                      <a:pt x="285" y="222"/>
                    </a:moveTo>
                    <a:lnTo>
                      <a:pt x="285" y="222"/>
                    </a:lnTo>
                    <a:cubicBezTo>
                      <a:pt x="285" y="276"/>
                      <a:pt x="241" y="321"/>
                      <a:pt x="186" y="321"/>
                    </a:cubicBezTo>
                    <a:cubicBezTo>
                      <a:pt x="145" y="321"/>
                      <a:pt x="109" y="295"/>
                      <a:pt x="95" y="259"/>
                    </a:cubicBezTo>
                    <a:cubicBezTo>
                      <a:pt x="140" y="252"/>
                      <a:pt x="177" y="221"/>
                      <a:pt x="192" y="177"/>
                    </a:cubicBezTo>
                    <a:cubicBezTo>
                      <a:pt x="217" y="199"/>
                      <a:pt x="250" y="208"/>
                      <a:pt x="283" y="204"/>
                    </a:cubicBezTo>
                    <a:cubicBezTo>
                      <a:pt x="284" y="210"/>
                      <a:pt x="285" y="217"/>
                      <a:pt x="285" y="222"/>
                    </a:cubicBezTo>
                    <a:close/>
                    <a:moveTo>
                      <a:pt x="73" y="267"/>
                    </a:moveTo>
                    <a:lnTo>
                      <a:pt x="73" y="267"/>
                    </a:lnTo>
                    <a:cubicBezTo>
                      <a:pt x="78" y="279"/>
                      <a:pt x="85" y="290"/>
                      <a:pt x="94" y="301"/>
                    </a:cubicBezTo>
                    <a:cubicBezTo>
                      <a:pt x="77" y="313"/>
                      <a:pt x="59" y="320"/>
                      <a:pt x="35" y="323"/>
                    </a:cubicBezTo>
                    <a:cubicBezTo>
                      <a:pt x="43" y="302"/>
                      <a:pt x="54" y="281"/>
                      <a:pt x="73" y="267"/>
                    </a:cubicBezTo>
                    <a:close/>
                    <a:moveTo>
                      <a:pt x="333" y="509"/>
                    </a:moveTo>
                    <a:lnTo>
                      <a:pt x="333" y="509"/>
                    </a:lnTo>
                    <a:cubicBezTo>
                      <a:pt x="24" y="509"/>
                      <a:pt x="24" y="509"/>
                      <a:pt x="24" y="509"/>
                    </a:cubicBezTo>
                    <a:cubicBezTo>
                      <a:pt x="24" y="475"/>
                      <a:pt x="24" y="475"/>
                      <a:pt x="24" y="475"/>
                    </a:cubicBezTo>
                    <a:cubicBezTo>
                      <a:pt x="24" y="412"/>
                      <a:pt x="68" y="353"/>
                      <a:pt x="130" y="330"/>
                    </a:cubicBezTo>
                    <a:cubicBezTo>
                      <a:pt x="147" y="338"/>
                      <a:pt x="166" y="344"/>
                      <a:pt x="186" y="344"/>
                    </a:cubicBezTo>
                    <a:cubicBezTo>
                      <a:pt x="205" y="344"/>
                      <a:pt x="223" y="339"/>
                      <a:pt x="238" y="332"/>
                    </a:cubicBezTo>
                    <a:cubicBezTo>
                      <a:pt x="296" y="354"/>
                      <a:pt x="333" y="408"/>
                      <a:pt x="333" y="471"/>
                    </a:cubicBezTo>
                    <a:lnTo>
                      <a:pt x="333" y="509"/>
                    </a:lnTo>
                    <a:close/>
                    <a:moveTo>
                      <a:pt x="644" y="429"/>
                    </a:moveTo>
                    <a:lnTo>
                      <a:pt x="644" y="429"/>
                    </a:lnTo>
                    <a:cubicBezTo>
                      <a:pt x="351" y="429"/>
                      <a:pt x="351" y="429"/>
                      <a:pt x="351" y="429"/>
                    </a:cubicBezTo>
                    <a:cubicBezTo>
                      <a:pt x="347" y="411"/>
                      <a:pt x="341" y="396"/>
                      <a:pt x="331" y="381"/>
                    </a:cubicBezTo>
                    <a:cubicBezTo>
                      <a:pt x="333" y="381"/>
                      <a:pt x="334" y="381"/>
                      <a:pt x="335" y="379"/>
                    </a:cubicBezTo>
                    <a:cubicBezTo>
                      <a:pt x="413" y="301"/>
                      <a:pt x="413" y="301"/>
                      <a:pt x="413" y="301"/>
                    </a:cubicBezTo>
                    <a:cubicBezTo>
                      <a:pt x="419" y="297"/>
                      <a:pt x="419" y="289"/>
                      <a:pt x="413" y="284"/>
                    </a:cubicBezTo>
                    <a:cubicBezTo>
                      <a:pt x="409" y="280"/>
                      <a:pt x="402" y="280"/>
                      <a:pt x="398" y="284"/>
                    </a:cubicBezTo>
                    <a:cubicBezTo>
                      <a:pt x="319" y="363"/>
                      <a:pt x="319" y="363"/>
                      <a:pt x="319" y="363"/>
                    </a:cubicBezTo>
                    <a:lnTo>
                      <a:pt x="319" y="363"/>
                    </a:lnTo>
                    <a:cubicBezTo>
                      <a:pt x="304" y="344"/>
                      <a:pt x="284" y="328"/>
                      <a:pt x="262" y="316"/>
                    </a:cubicBezTo>
                    <a:cubicBezTo>
                      <a:pt x="291" y="294"/>
                      <a:pt x="309" y="261"/>
                      <a:pt x="309" y="222"/>
                    </a:cubicBezTo>
                    <a:cubicBezTo>
                      <a:pt x="309" y="210"/>
                      <a:pt x="306" y="200"/>
                      <a:pt x="304" y="189"/>
                    </a:cubicBezTo>
                    <a:cubicBezTo>
                      <a:pt x="304" y="188"/>
                      <a:pt x="304" y="188"/>
                      <a:pt x="304" y="188"/>
                    </a:cubicBezTo>
                    <a:cubicBezTo>
                      <a:pt x="303" y="188"/>
                      <a:pt x="303" y="187"/>
                      <a:pt x="303" y="187"/>
                    </a:cubicBezTo>
                    <a:cubicBezTo>
                      <a:pt x="296" y="163"/>
                      <a:pt x="281" y="143"/>
                      <a:pt x="262" y="127"/>
                    </a:cubicBezTo>
                    <a:cubicBezTo>
                      <a:pt x="261" y="126"/>
                      <a:pt x="260" y="125"/>
                      <a:pt x="258" y="124"/>
                    </a:cubicBezTo>
                    <a:cubicBezTo>
                      <a:pt x="255" y="121"/>
                      <a:pt x="251" y="119"/>
                      <a:pt x="247" y="117"/>
                    </a:cubicBezTo>
                    <a:cubicBezTo>
                      <a:pt x="245" y="116"/>
                      <a:pt x="243" y="113"/>
                      <a:pt x="240" y="112"/>
                    </a:cubicBezTo>
                    <a:cubicBezTo>
                      <a:pt x="236" y="110"/>
                      <a:pt x="232" y="109"/>
                      <a:pt x="229" y="107"/>
                    </a:cubicBezTo>
                    <a:cubicBezTo>
                      <a:pt x="225" y="106"/>
                      <a:pt x="222" y="105"/>
                      <a:pt x="218" y="104"/>
                    </a:cubicBezTo>
                    <a:cubicBezTo>
                      <a:pt x="215" y="103"/>
                      <a:pt x="211" y="102"/>
                      <a:pt x="208" y="102"/>
                    </a:cubicBezTo>
                    <a:cubicBezTo>
                      <a:pt x="204" y="101"/>
                      <a:pt x="199" y="101"/>
                      <a:pt x="194" y="100"/>
                    </a:cubicBezTo>
                    <a:cubicBezTo>
                      <a:pt x="194" y="23"/>
                      <a:pt x="194" y="23"/>
                      <a:pt x="194" y="23"/>
                    </a:cubicBezTo>
                    <a:cubicBezTo>
                      <a:pt x="644" y="23"/>
                      <a:pt x="644" y="23"/>
                      <a:pt x="644" y="23"/>
                    </a:cubicBezTo>
                    <a:lnTo>
                      <a:pt x="644" y="42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6" name="Freeform 101"/>
              <p:cNvSpPr>
                <a:spLocks noChangeArrowheads="1"/>
              </p:cNvSpPr>
              <p:nvPr/>
            </p:nvSpPr>
            <p:spPr bwMode="auto">
              <a:xfrm>
                <a:off x="3275124" y="3863042"/>
                <a:ext cx="83371" cy="11116"/>
              </a:xfrm>
              <a:custGeom>
                <a:avLst/>
                <a:gdLst>
                  <a:gd name="T0" fmla="*/ 11 w 197"/>
                  <a:gd name="T1" fmla="*/ 24 h 25"/>
                  <a:gd name="T2" fmla="*/ 11 w 197"/>
                  <a:gd name="T3" fmla="*/ 24 h 25"/>
                  <a:gd name="T4" fmla="*/ 183 w 197"/>
                  <a:gd name="T5" fmla="*/ 24 h 25"/>
                  <a:gd name="T6" fmla="*/ 196 w 197"/>
                  <a:gd name="T7" fmla="*/ 11 h 25"/>
                  <a:gd name="T8" fmla="*/ 183 w 197"/>
                  <a:gd name="T9" fmla="*/ 0 h 25"/>
                  <a:gd name="T10" fmla="*/ 11 w 197"/>
                  <a:gd name="T11" fmla="*/ 0 h 25"/>
                  <a:gd name="T12" fmla="*/ 0 w 197"/>
                  <a:gd name="T13" fmla="*/ 11 h 25"/>
                  <a:gd name="T14" fmla="*/ 11 w 197"/>
                  <a:gd name="T15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7" h="25">
                    <a:moveTo>
                      <a:pt x="11" y="24"/>
                    </a:moveTo>
                    <a:lnTo>
                      <a:pt x="11" y="24"/>
                    </a:lnTo>
                    <a:cubicBezTo>
                      <a:pt x="183" y="24"/>
                      <a:pt x="183" y="24"/>
                      <a:pt x="183" y="24"/>
                    </a:cubicBezTo>
                    <a:cubicBezTo>
                      <a:pt x="191" y="24"/>
                      <a:pt x="196" y="18"/>
                      <a:pt x="196" y="11"/>
                    </a:cubicBezTo>
                    <a:cubicBezTo>
                      <a:pt x="196" y="5"/>
                      <a:pt x="191" y="0"/>
                      <a:pt x="183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8"/>
                      <a:pt x="5" y="24"/>
                      <a:pt x="11" y="2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" name="Freeform 102"/>
              <p:cNvSpPr>
                <a:spLocks noChangeArrowheads="1"/>
              </p:cNvSpPr>
              <p:nvPr/>
            </p:nvSpPr>
            <p:spPr bwMode="auto">
              <a:xfrm>
                <a:off x="3275124" y="3890832"/>
                <a:ext cx="100045" cy="9263"/>
              </a:xfrm>
              <a:custGeom>
                <a:avLst/>
                <a:gdLst>
                  <a:gd name="T0" fmla="*/ 11 w 239"/>
                  <a:gd name="T1" fmla="*/ 23 h 24"/>
                  <a:gd name="T2" fmla="*/ 11 w 239"/>
                  <a:gd name="T3" fmla="*/ 23 h 24"/>
                  <a:gd name="T4" fmla="*/ 227 w 239"/>
                  <a:gd name="T5" fmla="*/ 23 h 24"/>
                  <a:gd name="T6" fmla="*/ 238 w 239"/>
                  <a:gd name="T7" fmla="*/ 12 h 24"/>
                  <a:gd name="T8" fmla="*/ 227 w 239"/>
                  <a:gd name="T9" fmla="*/ 0 h 24"/>
                  <a:gd name="T10" fmla="*/ 11 w 239"/>
                  <a:gd name="T11" fmla="*/ 0 h 24"/>
                  <a:gd name="T12" fmla="*/ 0 w 239"/>
                  <a:gd name="T13" fmla="*/ 12 h 24"/>
                  <a:gd name="T14" fmla="*/ 11 w 239"/>
                  <a:gd name="T15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9" h="24">
                    <a:moveTo>
                      <a:pt x="11" y="23"/>
                    </a:moveTo>
                    <a:lnTo>
                      <a:pt x="11" y="23"/>
                    </a:lnTo>
                    <a:cubicBezTo>
                      <a:pt x="227" y="23"/>
                      <a:pt x="227" y="23"/>
                      <a:pt x="227" y="23"/>
                    </a:cubicBezTo>
                    <a:cubicBezTo>
                      <a:pt x="233" y="23"/>
                      <a:pt x="238" y="18"/>
                      <a:pt x="238" y="12"/>
                    </a:cubicBezTo>
                    <a:cubicBezTo>
                      <a:pt x="238" y="6"/>
                      <a:pt x="233" y="0"/>
                      <a:pt x="22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8"/>
                      <a:pt x="5" y="23"/>
                      <a:pt x="11" y="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8" name="Freeform 103"/>
              <p:cNvSpPr>
                <a:spLocks noChangeArrowheads="1"/>
              </p:cNvSpPr>
              <p:nvPr/>
            </p:nvSpPr>
            <p:spPr bwMode="auto">
              <a:xfrm>
                <a:off x="3275124" y="3918622"/>
                <a:ext cx="100045" cy="9264"/>
              </a:xfrm>
              <a:custGeom>
                <a:avLst/>
                <a:gdLst>
                  <a:gd name="T0" fmla="*/ 11 w 239"/>
                  <a:gd name="T1" fmla="*/ 23 h 24"/>
                  <a:gd name="T2" fmla="*/ 11 w 239"/>
                  <a:gd name="T3" fmla="*/ 23 h 24"/>
                  <a:gd name="T4" fmla="*/ 227 w 239"/>
                  <a:gd name="T5" fmla="*/ 23 h 24"/>
                  <a:gd name="T6" fmla="*/ 238 w 239"/>
                  <a:gd name="T7" fmla="*/ 11 h 24"/>
                  <a:gd name="T8" fmla="*/ 227 w 239"/>
                  <a:gd name="T9" fmla="*/ 0 h 24"/>
                  <a:gd name="T10" fmla="*/ 11 w 239"/>
                  <a:gd name="T11" fmla="*/ 0 h 24"/>
                  <a:gd name="T12" fmla="*/ 0 w 239"/>
                  <a:gd name="T13" fmla="*/ 11 h 24"/>
                  <a:gd name="T14" fmla="*/ 11 w 239"/>
                  <a:gd name="T15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9" h="24">
                    <a:moveTo>
                      <a:pt x="11" y="23"/>
                    </a:moveTo>
                    <a:lnTo>
                      <a:pt x="11" y="23"/>
                    </a:lnTo>
                    <a:cubicBezTo>
                      <a:pt x="227" y="23"/>
                      <a:pt x="227" y="23"/>
                      <a:pt x="227" y="23"/>
                    </a:cubicBezTo>
                    <a:cubicBezTo>
                      <a:pt x="233" y="23"/>
                      <a:pt x="238" y="18"/>
                      <a:pt x="238" y="11"/>
                    </a:cubicBezTo>
                    <a:cubicBezTo>
                      <a:pt x="238" y="5"/>
                      <a:pt x="233" y="0"/>
                      <a:pt x="22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8"/>
                      <a:pt x="5" y="23"/>
                      <a:pt x="11" y="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896" name="Group 1895"/>
          <p:cNvGrpSpPr/>
          <p:nvPr/>
        </p:nvGrpSpPr>
        <p:grpSpPr>
          <a:xfrm>
            <a:off x="457200" y="4679950"/>
            <a:ext cx="430213" cy="430213"/>
            <a:chOff x="457200" y="4679950"/>
            <a:chExt cx="430213" cy="430213"/>
          </a:xfrm>
        </p:grpSpPr>
        <p:sp>
          <p:nvSpPr>
            <p:cNvPr id="18463" name="Freeform 1896"/>
            <p:cNvSpPr>
              <a:spLocks noChangeArrowheads="1"/>
            </p:cNvSpPr>
            <p:nvPr/>
          </p:nvSpPr>
          <p:spPr bwMode="auto">
            <a:xfrm>
              <a:off x="457200" y="4679950"/>
              <a:ext cx="430213" cy="430213"/>
            </a:xfrm>
            <a:custGeom>
              <a:avLst/>
              <a:gdLst>
                <a:gd name="T0" fmla="*/ 429402 w 1023"/>
                <a:gd name="T1" fmla="*/ 214911 h 1024"/>
                <a:gd name="T2" fmla="*/ 429402 w 1023"/>
                <a:gd name="T3" fmla="*/ 214911 h 1024"/>
                <a:gd name="T4" fmla="*/ 214701 w 1023"/>
                <a:gd name="T5" fmla="*/ 429401 h 1024"/>
                <a:gd name="T6" fmla="*/ 0 w 1023"/>
                <a:gd name="T7" fmla="*/ 214911 h 1024"/>
                <a:gd name="T8" fmla="*/ 214701 w 1023"/>
                <a:gd name="T9" fmla="*/ 0 h 1024"/>
                <a:gd name="T10" fmla="*/ 429402 w 1023"/>
                <a:gd name="T11" fmla="*/ 214911 h 10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39" name="Group 1538"/>
            <p:cNvGrpSpPr/>
            <p:nvPr/>
          </p:nvGrpSpPr>
          <p:grpSpPr>
            <a:xfrm>
              <a:off x="547982" y="4748621"/>
              <a:ext cx="248259" cy="292723"/>
              <a:chOff x="547981" y="4748622"/>
              <a:chExt cx="248259" cy="292723"/>
            </a:xfrm>
            <a:solidFill>
              <a:schemeClr val="bg1"/>
            </a:solidFill>
          </p:grpSpPr>
          <p:sp>
            <p:nvSpPr>
              <p:cNvPr id="1540" name="Freeform 104"/>
              <p:cNvSpPr>
                <a:spLocks noChangeArrowheads="1"/>
              </p:cNvSpPr>
              <p:nvPr/>
            </p:nvSpPr>
            <p:spPr bwMode="auto">
              <a:xfrm>
                <a:off x="618382" y="4841256"/>
                <a:ext cx="109309" cy="107455"/>
              </a:xfrm>
              <a:custGeom>
                <a:avLst/>
                <a:gdLst>
                  <a:gd name="T0" fmla="*/ 246 w 258"/>
                  <a:gd name="T1" fmla="*/ 116 h 257"/>
                  <a:gd name="T2" fmla="*/ 246 w 258"/>
                  <a:gd name="T3" fmla="*/ 116 h 257"/>
                  <a:gd name="T4" fmla="*/ 141 w 258"/>
                  <a:gd name="T5" fmla="*/ 116 h 257"/>
                  <a:gd name="T6" fmla="*/ 141 w 258"/>
                  <a:gd name="T7" fmla="*/ 11 h 257"/>
                  <a:gd name="T8" fmla="*/ 129 w 258"/>
                  <a:gd name="T9" fmla="*/ 0 h 257"/>
                  <a:gd name="T10" fmla="*/ 117 w 258"/>
                  <a:gd name="T11" fmla="*/ 11 h 257"/>
                  <a:gd name="T12" fmla="*/ 117 w 258"/>
                  <a:gd name="T13" fmla="*/ 116 h 257"/>
                  <a:gd name="T14" fmla="*/ 12 w 258"/>
                  <a:gd name="T15" fmla="*/ 116 h 257"/>
                  <a:gd name="T16" fmla="*/ 0 w 258"/>
                  <a:gd name="T17" fmla="*/ 128 h 257"/>
                  <a:gd name="T18" fmla="*/ 12 w 258"/>
                  <a:gd name="T19" fmla="*/ 139 h 257"/>
                  <a:gd name="T20" fmla="*/ 117 w 258"/>
                  <a:gd name="T21" fmla="*/ 139 h 257"/>
                  <a:gd name="T22" fmla="*/ 117 w 258"/>
                  <a:gd name="T23" fmla="*/ 244 h 257"/>
                  <a:gd name="T24" fmla="*/ 129 w 258"/>
                  <a:gd name="T25" fmla="*/ 256 h 257"/>
                  <a:gd name="T26" fmla="*/ 141 w 258"/>
                  <a:gd name="T27" fmla="*/ 244 h 257"/>
                  <a:gd name="T28" fmla="*/ 141 w 258"/>
                  <a:gd name="T29" fmla="*/ 139 h 257"/>
                  <a:gd name="T30" fmla="*/ 246 w 258"/>
                  <a:gd name="T31" fmla="*/ 139 h 257"/>
                  <a:gd name="T32" fmla="*/ 257 w 258"/>
                  <a:gd name="T33" fmla="*/ 128 h 257"/>
                  <a:gd name="T34" fmla="*/ 246 w 258"/>
                  <a:gd name="T35" fmla="*/ 116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8" h="257">
                    <a:moveTo>
                      <a:pt x="246" y="116"/>
                    </a:moveTo>
                    <a:lnTo>
                      <a:pt x="246" y="116"/>
                    </a:lnTo>
                    <a:cubicBezTo>
                      <a:pt x="141" y="116"/>
                      <a:pt x="141" y="116"/>
                      <a:pt x="141" y="116"/>
                    </a:cubicBezTo>
                    <a:cubicBezTo>
                      <a:pt x="141" y="11"/>
                      <a:pt x="141" y="11"/>
                      <a:pt x="141" y="11"/>
                    </a:cubicBezTo>
                    <a:cubicBezTo>
                      <a:pt x="141" y="5"/>
                      <a:pt x="136" y="0"/>
                      <a:pt x="129" y="0"/>
                    </a:cubicBezTo>
                    <a:cubicBezTo>
                      <a:pt x="122" y="0"/>
                      <a:pt x="117" y="5"/>
                      <a:pt x="117" y="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5" y="116"/>
                      <a:pt x="0" y="121"/>
                      <a:pt x="0" y="128"/>
                    </a:cubicBezTo>
                    <a:cubicBezTo>
                      <a:pt x="0" y="134"/>
                      <a:pt x="5" y="139"/>
                      <a:pt x="12" y="139"/>
                    </a:cubicBezTo>
                    <a:cubicBezTo>
                      <a:pt x="117" y="139"/>
                      <a:pt x="117" y="139"/>
                      <a:pt x="117" y="139"/>
                    </a:cubicBezTo>
                    <a:cubicBezTo>
                      <a:pt x="117" y="244"/>
                      <a:pt x="117" y="244"/>
                      <a:pt x="117" y="244"/>
                    </a:cubicBezTo>
                    <a:cubicBezTo>
                      <a:pt x="117" y="251"/>
                      <a:pt x="122" y="256"/>
                      <a:pt x="129" y="256"/>
                    </a:cubicBezTo>
                    <a:cubicBezTo>
                      <a:pt x="136" y="256"/>
                      <a:pt x="141" y="251"/>
                      <a:pt x="141" y="244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246" y="139"/>
                      <a:pt x="246" y="139"/>
                      <a:pt x="246" y="139"/>
                    </a:cubicBezTo>
                    <a:cubicBezTo>
                      <a:pt x="252" y="139"/>
                      <a:pt x="257" y="134"/>
                      <a:pt x="257" y="128"/>
                    </a:cubicBezTo>
                    <a:cubicBezTo>
                      <a:pt x="257" y="121"/>
                      <a:pt x="252" y="116"/>
                      <a:pt x="246" y="11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41" name="Freeform 105"/>
              <p:cNvSpPr>
                <a:spLocks noChangeArrowheads="1"/>
              </p:cNvSpPr>
              <p:nvPr/>
            </p:nvSpPr>
            <p:spPr bwMode="auto">
              <a:xfrm>
                <a:off x="547981" y="4748622"/>
                <a:ext cx="248259" cy="292723"/>
              </a:xfrm>
              <a:custGeom>
                <a:avLst/>
                <a:gdLst>
                  <a:gd name="T0" fmla="*/ 550 w 591"/>
                  <a:gd name="T1" fmla="*/ 328 h 695"/>
                  <a:gd name="T2" fmla="*/ 550 w 591"/>
                  <a:gd name="T3" fmla="*/ 328 h 695"/>
                  <a:gd name="T4" fmla="*/ 493 w 591"/>
                  <a:gd name="T5" fmla="*/ 82 h 695"/>
                  <a:gd name="T6" fmla="*/ 295 w 591"/>
                  <a:gd name="T7" fmla="*/ 0 h 695"/>
                  <a:gd name="T8" fmla="*/ 97 w 591"/>
                  <a:gd name="T9" fmla="*/ 82 h 695"/>
                  <a:gd name="T10" fmla="*/ 39 w 591"/>
                  <a:gd name="T11" fmla="*/ 328 h 695"/>
                  <a:gd name="T12" fmla="*/ 18 w 591"/>
                  <a:gd name="T13" fmla="*/ 342 h 695"/>
                  <a:gd name="T14" fmla="*/ 15 w 591"/>
                  <a:gd name="T15" fmla="*/ 443 h 695"/>
                  <a:gd name="T16" fmla="*/ 89 w 591"/>
                  <a:gd name="T17" fmla="*/ 536 h 695"/>
                  <a:gd name="T18" fmla="*/ 295 w 591"/>
                  <a:gd name="T19" fmla="*/ 694 h 695"/>
                  <a:gd name="T20" fmla="*/ 500 w 591"/>
                  <a:gd name="T21" fmla="*/ 536 h 695"/>
                  <a:gd name="T22" fmla="*/ 574 w 591"/>
                  <a:gd name="T23" fmla="*/ 443 h 695"/>
                  <a:gd name="T24" fmla="*/ 571 w 591"/>
                  <a:gd name="T25" fmla="*/ 342 h 695"/>
                  <a:gd name="T26" fmla="*/ 550 w 591"/>
                  <a:gd name="T27" fmla="*/ 328 h 695"/>
                  <a:gd name="T28" fmla="*/ 552 w 591"/>
                  <a:gd name="T29" fmla="*/ 437 h 695"/>
                  <a:gd name="T30" fmla="*/ 552 w 591"/>
                  <a:gd name="T31" fmla="*/ 437 h 695"/>
                  <a:gd name="T32" fmla="*/ 492 w 591"/>
                  <a:gd name="T33" fmla="*/ 513 h 695"/>
                  <a:gd name="T34" fmla="*/ 483 w 591"/>
                  <a:gd name="T35" fmla="*/ 512 h 695"/>
                  <a:gd name="T36" fmla="*/ 481 w 591"/>
                  <a:gd name="T37" fmla="*/ 522 h 695"/>
                  <a:gd name="T38" fmla="*/ 295 w 591"/>
                  <a:gd name="T39" fmla="*/ 671 h 695"/>
                  <a:gd name="T40" fmla="*/ 109 w 591"/>
                  <a:gd name="T41" fmla="*/ 522 h 695"/>
                  <a:gd name="T42" fmla="*/ 107 w 591"/>
                  <a:gd name="T43" fmla="*/ 512 h 695"/>
                  <a:gd name="T44" fmla="*/ 97 w 591"/>
                  <a:gd name="T45" fmla="*/ 513 h 695"/>
                  <a:gd name="T46" fmla="*/ 37 w 591"/>
                  <a:gd name="T47" fmla="*/ 437 h 695"/>
                  <a:gd name="T48" fmla="*/ 37 w 591"/>
                  <a:gd name="T49" fmla="*/ 356 h 695"/>
                  <a:gd name="T50" fmla="*/ 53 w 591"/>
                  <a:gd name="T51" fmla="*/ 350 h 695"/>
                  <a:gd name="T52" fmla="*/ 65 w 591"/>
                  <a:gd name="T53" fmla="*/ 350 h 695"/>
                  <a:gd name="T54" fmla="*/ 64 w 591"/>
                  <a:gd name="T55" fmla="*/ 336 h 695"/>
                  <a:gd name="T56" fmla="*/ 114 w 591"/>
                  <a:gd name="T57" fmla="*/ 98 h 695"/>
                  <a:gd name="T58" fmla="*/ 295 w 591"/>
                  <a:gd name="T59" fmla="*/ 24 h 695"/>
                  <a:gd name="T60" fmla="*/ 475 w 591"/>
                  <a:gd name="T61" fmla="*/ 98 h 695"/>
                  <a:gd name="T62" fmla="*/ 526 w 591"/>
                  <a:gd name="T63" fmla="*/ 336 h 695"/>
                  <a:gd name="T64" fmla="*/ 524 w 591"/>
                  <a:gd name="T65" fmla="*/ 350 h 695"/>
                  <a:gd name="T66" fmla="*/ 538 w 591"/>
                  <a:gd name="T67" fmla="*/ 350 h 695"/>
                  <a:gd name="T68" fmla="*/ 552 w 591"/>
                  <a:gd name="T69" fmla="*/ 356 h 695"/>
                  <a:gd name="T70" fmla="*/ 552 w 591"/>
                  <a:gd name="T71" fmla="*/ 437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91" h="695">
                    <a:moveTo>
                      <a:pt x="550" y="328"/>
                    </a:moveTo>
                    <a:lnTo>
                      <a:pt x="550" y="328"/>
                    </a:lnTo>
                    <a:cubicBezTo>
                      <a:pt x="563" y="225"/>
                      <a:pt x="543" y="141"/>
                      <a:pt x="493" y="82"/>
                    </a:cubicBezTo>
                    <a:cubicBezTo>
                      <a:pt x="446" y="29"/>
                      <a:pt x="376" y="0"/>
                      <a:pt x="295" y="0"/>
                    </a:cubicBezTo>
                    <a:cubicBezTo>
                      <a:pt x="213" y="0"/>
                      <a:pt x="143" y="29"/>
                      <a:pt x="97" y="82"/>
                    </a:cubicBezTo>
                    <a:cubicBezTo>
                      <a:pt x="46" y="141"/>
                      <a:pt x="27" y="225"/>
                      <a:pt x="39" y="328"/>
                    </a:cubicBezTo>
                    <a:cubicBezTo>
                      <a:pt x="31" y="330"/>
                      <a:pt x="24" y="335"/>
                      <a:pt x="18" y="342"/>
                    </a:cubicBezTo>
                    <a:cubicBezTo>
                      <a:pt x="0" y="366"/>
                      <a:pt x="6" y="410"/>
                      <a:pt x="15" y="443"/>
                    </a:cubicBezTo>
                    <a:cubicBezTo>
                      <a:pt x="30" y="498"/>
                      <a:pt x="58" y="532"/>
                      <a:pt x="89" y="536"/>
                    </a:cubicBezTo>
                    <a:cubicBezTo>
                      <a:pt x="128" y="649"/>
                      <a:pt x="249" y="694"/>
                      <a:pt x="295" y="694"/>
                    </a:cubicBezTo>
                    <a:cubicBezTo>
                      <a:pt x="340" y="694"/>
                      <a:pt x="462" y="649"/>
                      <a:pt x="500" y="536"/>
                    </a:cubicBezTo>
                    <a:cubicBezTo>
                      <a:pt x="533" y="532"/>
                      <a:pt x="560" y="498"/>
                      <a:pt x="574" y="443"/>
                    </a:cubicBezTo>
                    <a:cubicBezTo>
                      <a:pt x="584" y="410"/>
                      <a:pt x="590" y="366"/>
                      <a:pt x="571" y="342"/>
                    </a:cubicBezTo>
                    <a:cubicBezTo>
                      <a:pt x="566" y="335"/>
                      <a:pt x="559" y="330"/>
                      <a:pt x="550" y="328"/>
                    </a:cubicBezTo>
                    <a:close/>
                    <a:moveTo>
                      <a:pt x="552" y="437"/>
                    </a:moveTo>
                    <a:lnTo>
                      <a:pt x="552" y="437"/>
                    </a:lnTo>
                    <a:cubicBezTo>
                      <a:pt x="540" y="484"/>
                      <a:pt x="515" y="515"/>
                      <a:pt x="492" y="513"/>
                    </a:cubicBezTo>
                    <a:cubicBezTo>
                      <a:pt x="483" y="512"/>
                      <a:pt x="483" y="512"/>
                      <a:pt x="483" y="512"/>
                    </a:cubicBezTo>
                    <a:cubicBezTo>
                      <a:pt x="481" y="522"/>
                      <a:pt x="481" y="522"/>
                      <a:pt x="481" y="522"/>
                    </a:cubicBezTo>
                    <a:cubicBezTo>
                      <a:pt x="449" y="627"/>
                      <a:pt x="335" y="671"/>
                      <a:pt x="295" y="671"/>
                    </a:cubicBezTo>
                    <a:cubicBezTo>
                      <a:pt x="255" y="671"/>
                      <a:pt x="141" y="627"/>
                      <a:pt x="109" y="522"/>
                    </a:cubicBezTo>
                    <a:cubicBezTo>
                      <a:pt x="107" y="512"/>
                      <a:pt x="107" y="512"/>
                      <a:pt x="107" y="512"/>
                    </a:cubicBezTo>
                    <a:cubicBezTo>
                      <a:pt x="97" y="513"/>
                      <a:pt x="97" y="513"/>
                      <a:pt x="97" y="513"/>
                    </a:cubicBezTo>
                    <a:cubicBezTo>
                      <a:pt x="75" y="515"/>
                      <a:pt x="50" y="484"/>
                      <a:pt x="37" y="437"/>
                    </a:cubicBezTo>
                    <a:cubicBezTo>
                      <a:pt x="28" y="399"/>
                      <a:pt x="27" y="370"/>
                      <a:pt x="37" y="356"/>
                    </a:cubicBezTo>
                    <a:cubicBezTo>
                      <a:pt x="40" y="352"/>
                      <a:pt x="45" y="350"/>
                      <a:pt x="53" y="350"/>
                    </a:cubicBezTo>
                    <a:cubicBezTo>
                      <a:pt x="65" y="350"/>
                      <a:pt x="65" y="350"/>
                      <a:pt x="65" y="350"/>
                    </a:cubicBezTo>
                    <a:cubicBezTo>
                      <a:pt x="64" y="336"/>
                      <a:pt x="64" y="336"/>
                      <a:pt x="64" y="336"/>
                    </a:cubicBezTo>
                    <a:cubicBezTo>
                      <a:pt x="50" y="235"/>
                      <a:pt x="67" y="153"/>
                      <a:pt x="114" y="98"/>
                    </a:cubicBezTo>
                    <a:cubicBezTo>
                      <a:pt x="156" y="50"/>
                      <a:pt x="220" y="24"/>
                      <a:pt x="295" y="24"/>
                    </a:cubicBezTo>
                    <a:cubicBezTo>
                      <a:pt x="369" y="24"/>
                      <a:pt x="434" y="50"/>
                      <a:pt x="475" y="98"/>
                    </a:cubicBezTo>
                    <a:cubicBezTo>
                      <a:pt x="522" y="153"/>
                      <a:pt x="540" y="235"/>
                      <a:pt x="526" y="336"/>
                    </a:cubicBezTo>
                    <a:cubicBezTo>
                      <a:pt x="524" y="350"/>
                      <a:pt x="524" y="350"/>
                      <a:pt x="524" y="350"/>
                    </a:cubicBezTo>
                    <a:cubicBezTo>
                      <a:pt x="538" y="350"/>
                      <a:pt x="538" y="350"/>
                      <a:pt x="538" y="350"/>
                    </a:cubicBezTo>
                    <a:cubicBezTo>
                      <a:pt x="544" y="350"/>
                      <a:pt x="549" y="352"/>
                      <a:pt x="552" y="356"/>
                    </a:cubicBezTo>
                    <a:cubicBezTo>
                      <a:pt x="563" y="370"/>
                      <a:pt x="563" y="399"/>
                      <a:pt x="552" y="43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901" name="Group 1900"/>
          <p:cNvGrpSpPr/>
          <p:nvPr/>
        </p:nvGrpSpPr>
        <p:grpSpPr>
          <a:xfrm>
            <a:off x="4791075" y="4679950"/>
            <a:ext cx="430213" cy="430213"/>
            <a:chOff x="4791075" y="4679950"/>
            <a:chExt cx="430213" cy="430213"/>
          </a:xfrm>
        </p:grpSpPr>
        <p:sp>
          <p:nvSpPr>
            <p:cNvPr id="18468" name="Freeform 1901"/>
            <p:cNvSpPr>
              <a:spLocks noChangeArrowheads="1"/>
            </p:cNvSpPr>
            <p:nvPr/>
          </p:nvSpPr>
          <p:spPr bwMode="auto">
            <a:xfrm>
              <a:off x="4791075" y="4679950"/>
              <a:ext cx="430213" cy="430213"/>
            </a:xfrm>
            <a:custGeom>
              <a:avLst/>
              <a:gdLst>
                <a:gd name="T0" fmla="*/ 429402 w 1024"/>
                <a:gd name="T1" fmla="*/ 214911 h 1024"/>
                <a:gd name="T2" fmla="*/ 429402 w 1024"/>
                <a:gd name="T3" fmla="*/ 214911 h 1024"/>
                <a:gd name="T4" fmla="*/ 214911 w 1024"/>
                <a:gd name="T5" fmla="*/ 429401 h 1024"/>
                <a:gd name="T6" fmla="*/ 0 w 1024"/>
                <a:gd name="T7" fmla="*/ 214911 h 1024"/>
                <a:gd name="T8" fmla="*/ 214911 w 1024"/>
                <a:gd name="T9" fmla="*/ 0 h 1024"/>
                <a:gd name="T10" fmla="*/ 429402 w 1024"/>
                <a:gd name="T11" fmla="*/ 214911 h 10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2"/>
                  </a:moveTo>
                  <a:lnTo>
                    <a:pt x="1023" y="512"/>
                  </a:lnTo>
                  <a:cubicBezTo>
                    <a:pt x="1023" y="794"/>
                    <a:pt x="794" y="1023"/>
                    <a:pt x="512" y="1023"/>
                  </a:cubicBezTo>
                  <a:cubicBezTo>
                    <a:pt x="230" y="1023"/>
                    <a:pt x="0" y="794"/>
                    <a:pt x="0" y="512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2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42" name="Group 1541"/>
            <p:cNvGrpSpPr/>
            <p:nvPr/>
          </p:nvGrpSpPr>
          <p:grpSpPr>
            <a:xfrm>
              <a:off x="4882324" y="4748621"/>
              <a:ext cx="248259" cy="292723"/>
              <a:chOff x="4879544" y="4748622"/>
              <a:chExt cx="248259" cy="292723"/>
            </a:xfrm>
            <a:solidFill>
              <a:schemeClr val="bg1"/>
            </a:solidFill>
          </p:grpSpPr>
          <p:sp>
            <p:nvSpPr>
              <p:cNvPr id="1543" name="Freeform 106"/>
              <p:cNvSpPr>
                <a:spLocks noChangeArrowheads="1"/>
              </p:cNvSpPr>
              <p:nvPr/>
            </p:nvSpPr>
            <p:spPr bwMode="auto">
              <a:xfrm>
                <a:off x="4964767" y="4854226"/>
                <a:ext cx="79666" cy="79665"/>
              </a:xfrm>
              <a:custGeom>
                <a:avLst/>
                <a:gdLst>
                  <a:gd name="T0" fmla="*/ 186 w 191"/>
                  <a:gd name="T1" fmla="*/ 5 h 190"/>
                  <a:gd name="T2" fmla="*/ 186 w 191"/>
                  <a:gd name="T3" fmla="*/ 5 h 190"/>
                  <a:gd name="T4" fmla="*/ 170 w 191"/>
                  <a:gd name="T5" fmla="*/ 5 h 190"/>
                  <a:gd name="T6" fmla="*/ 95 w 191"/>
                  <a:gd name="T7" fmla="*/ 79 h 190"/>
                  <a:gd name="T8" fmla="*/ 21 w 191"/>
                  <a:gd name="T9" fmla="*/ 5 h 190"/>
                  <a:gd name="T10" fmla="*/ 4 w 191"/>
                  <a:gd name="T11" fmla="*/ 5 h 190"/>
                  <a:gd name="T12" fmla="*/ 4 w 191"/>
                  <a:gd name="T13" fmla="*/ 22 h 190"/>
                  <a:gd name="T14" fmla="*/ 79 w 191"/>
                  <a:gd name="T15" fmla="*/ 96 h 190"/>
                  <a:gd name="T16" fmla="*/ 4 w 191"/>
                  <a:gd name="T17" fmla="*/ 170 h 190"/>
                  <a:gd name="T18" fmla="*/ 4 w 191"/>
                  <a:gd name="T19" fmla="*/ 186 h 190"/>
                  <a:gd name="T20" fmla="*/ 12 w 191"/>
                  <a:gd name="T21" fmla="*/ 189 h 190"/>
                  <a:gd name="T22" fmla="*/ 21 w 191"/>
                  <a:gd name="T23" fmla="*/ 186 h 190"/>
                  <a:gd name="T24" fmla="*/ 95 w 191"/>
                  <a:gd name="T25" fmla="*/ 112 h 190"/>
                  <a:gd name="T26" fmla="*/ 170 w 191"/>
                  <a:gd name="T27" fmla="*/ 186 h 190"/>
                  <a:gd name="T28" fmla="*/ 178 w 191"/>
                  <a:gd name="T29" fmla="*/ 189 h 190"/>
                  <a:gd name="T30" fmla="*/ 186 w 191"/>
                  <a:gd name="T31" fmla="*/ 186 h 190"/>
                  <a:gd name="T32" fmla="*/ 186 w 191"/>
                  <a:gd name="T33" fmla="*/ 170 h 190"/>
                  <a:gd name="T34" fmla="*/ 111 w 191"/>
                  <a:gd name="T35" fmla="*/ 96 h 190"/>
                  <a:gd name="T36" fmla="*/ 186 w 191"/>
                  <a:gd name="T37" fmla="*/ 22 h 190"/>
                  <a:gd name="T38" fmla="*/ 186 w 191"/>
                  <a:gd name="T39" fmla="*/ 5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1" h="190">
                    <a:moveTo>
                      <a:pt x="186" y="5"/>
                    </a:moveTo>
                    <a:lnTo>
                      <a:pt x="186" y="5"/>
                    </a:lnTo>
                    <a:cubicBezTo>
                      <a:pt x="181" y="0"/>
                      <a:pt x="174" y="0"/>
                      <a:pt x="170" y="5"/>
                    </a:cubicBezTo>
                    <a:cubicBezTo>
                      <a:pt x="95" y="79"/>
                      <a:pt x="95" y="79"/>
                      <a:pt x="95" y="79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6" y="0"/>
                      <a:pt x="9" y="0"/>
                      <a:pt x="4" y="5"/>
                    </a:cubicBezTo>
                    <a:cubicBezTo>
                      <a:pt x="0" y="9"/>
                      <a:pt x="0" y="17"/>
                      <a:pt x="4" y="22"/>
                    </a:cubicBezTo>
                    <a:cubicBezTo>
                      <a:pt x="79" y="96"/>
                      <a:pt x="79" y="96"/>
                      <a:pt x="79" y="96"/>
                    </a:cubicBezTo>
                    <a:cubicBezTo>
                      <a:pt x="4" y="170"/>
                      <a:pt x="4" y="170"/>
                      <a:pt x="4" y="170"/>
                    </a:cubicBezTo>
                    <a:cubicBezTo>
                      <a:pt x="0" y="175"/>
                      <a:pt x="0" y="182"/>
                      <a:pt x="4" y="186"/>
                    </a:cubicBezTo>
                    <a:cubicBezTo>
                      <a:pt x="6" y="188"/>
                      <a:pt x="9" y="189"/>
                      <a:pt x="12" y="189"/>
                    </a:cubicBezTo>
                    <a:cubicBezTo>
                      <a:pt x="15" y="189"/>
                      <a:pt x="19" y="188"/>
                      <a:pt x="21" y="186"/>
                    </a:cubicBezTo>
                    <a:cubicBezTo>
                      <a:pt x="95" y="112"/>
                      <a:pt x="95" y="112"/>
                      <a:pt x="95" y="112"/>
                    </a:cubicBezTo>
                    <a:cubicBezTo>
                      <a:pt x="170" y="186"/>
                      <a:pt x="170" y="186"/>
                      <a:pt x="170" y="186"/>
                    </a:cubicBezTo>
                    <a:cubicBezTo>
                      <a:pt x="172" y="188"/>
                      <a:pt x="175" y="189"/>
                      <a:pt x="178" y="189"/>
                    </a:cubicBezTo>
                    <a:cubicBezTo>
                      <a:pt x="180" y="189"/>
                      <a:pt x="183" y="188"/>
                      <a:pt x="186" y="186"/>
                    </a:cubicBezTo>
                    <a:cubicBezTo>
                      <a:pt x="190" y="182"/>
                      <a:pt x="190" y="175"/>
                      <a:pt x="186" y="170"/>
                    </a:cubicBezTo>
                    <a:cubicBezTo>
                      <a:pt x="111" y="96"/>
                      <a:pt x="111" y="96"/>
                      <a:pt x="111" y="96"/>
                    </a:cubicBezTo>
                    <a:cubicBezTo>
                      <a:pt x="186" y="22"/>
                      <a:pt x="186" y="22"/>
                      <a:pt x="186" y="22"/>
                    </a:cubicBezTo>
                    <a:cubicBezTo>
                      <a:pt x="190" y="17"/>
                      <a:pt x="190" y="9"/>
                      <a:pt x="186" y="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44" name="Freeform 107"/>
              <p:cNvSpPr>
                <a:spLocks noChangeArrowheads="1"/>
              </p:cNvSpPr>
              <p:nvPr/>
            </p:nvSpPr>
            <p:spPr bwMode="auto">
              <a:xfrm>
                <a:off x="4879544" y="4748622"/>
                <a:ext cx="248259" cy="292723"/>
              </a:xfrm>
              <a:custGeom>
                <a:avLst/>
                <a:gdLst>
                  <a:gd name="T0" fmla="*/ 551 w 591"/>
                  <a:gd name="T1" fmla="*/ 328 h 695"/>
                  <a:gd name="T2" fmla="*/ 551 w 591"/>
                  <a:gd name="T3" fmla="*/ 328 h 695"/>
                  <a:gd name="T4" fmla="*/ 492 w 591"/>
                  <a:gd name="T5" fmla="*/ 82 h 695"/>
                  <a:gd name="T6" fmla="*/ 295 w 591"/>
                  <a:gd name="T7" fmla="*/ 0 h 695"/>
                  <a:gd name="T8" fmla="*/ 97 w 591"/>
                  <a:gd name="T9" fmla="*/ 82 h 695"/>
                  <a:gd name="T10" fmla="*/ 40 w 591"/>
                  <a:gd name="T11" fmla="*/ 328 h 695"/>
                  <a:gd name="T12" fmla="*/ 19 w 591"/>
                  <a:gd name="T13" fmla="*/ 342 h 695"/>
                  <a:gd name="T14" fmla="*/ 16 w 591"/>
                  <a:gd name="T15" fmla="*/ 443 h 695"/>
                  <a:gd name="T16" fmla="*/ 89 w 591"/>
                  <a:gd name="T17" fmla="*/ 536 h 695"/>
                  <a:gd name="T18" fmla="*/ 295 w 591"/>
                  <a:gd name="T19" fmla="*/ 694 h 695"/>
                  <a:gd name="T20" fmla="*/ 501 w 591"/>
                  <a:gd name="T21" fmla="*/ 536 h 695"/>
                  <a:gd name="T22" fmla="*/ 575 w 591"/>
                  <a:gd name="T23" fmla="*/ 443 h 695"/>
                  <a:gd name="T24" fmla="*/ 572 w 591"/>
                  <a:gd name="T25" fmla="*/ 342 h 695"/>
                  <a:gd name="T26" fmla="*/ 551 w 591"/>
                  <a:gd name="T27" fmla="*/ 328 h 695"/>
                  <a:gd name="T28" fmla="*/ 552 w 591"/>
                  <a:gd name="T29" fmla="*/ 437 h 695"/>
                  <a:gd name="T30" fmla="*/ 552 w 591"/>
                  <a:gd name="T31" fmla="*/ 437 h 695"/>
                  <a:gd name="T32" fmla="*/ 492 w 591"/>
                  <a:gd name="T33" fmla="*/ 513 h 695"/>
                  <a:gd name="T34" fmla="*/ 483 w 591"/>
                  <a:gd name="T35" fmla="*/ 512 h 695"/>
                  <a:gd name="T36" fmla="*/ 481 w 591"/>
                  <a:gd name="T37" fmla="*/ 522 h 695"/>
                  <a:gd name="T38" fmla="*/ 295 w 591"/>
                  <a:gd name="T39" fmla="*/ 671 h 695"/>
                  <a:gd name="T40" fmla="*/ 109 w 591"/>
                  <a:gd name="T41" fmla="*/ 522 h 695"/>
                  <a:gd name="T42" fmla="*/ 107 w 591"/>
                  <a:gd name="T43" fmla="*/ 512 h 695"/>
                  <a:gd name="T44" fmla="*/ 98 w 591"/>
                  <a:gd name="T45" fmla="*/ 513 h 695"/>
                  <a:gd name="T46" fmla="*/ 37 w 591"/>
                  <a:gd name="T47" fmla="*/ 437 h 695"/>
                  <a:gd name="T48" fmla="*/ 37 w 591"/>
                  <a:gd name="T49" fmla="*/ 356 h 695"/>
                  <a:gd name="T50" fmla="*/ 52 w 591"/>
                  <a:gd name="T51" fmla="*/ 350 h 695"/>
                  <a:gd name="T52" fmla="*/ 66 w 591"/>
                  <a:gd name="T53" fmla="*/ 350 h 695"/>
                  <a:gd name="T54" fmla="*/ 63 w 591"/>
                  <a:gd name="T55" fmla="*/ 336 h 695"/>
                  <a:gd name="T56" fmla="*/ 114 w 591"/>
                  <a:gd name="T57" fmla="*/ 98 h 695"/>
                  <a:gd name="T58" fmla="*/ 295 w 591"/>
                  <a:gd name="T59" fmla="*/ 24 h 695"/>
                  <a:gd name="T60" fmla="*/ 475 w 591"/>
                  <a:gd name="T61" fmla="*/ 98 h 695"/>
                  <a:gd name="T62" fmla="*/ 526 w 591"/>
                  <a:gd name="T63" fmla="*/ 336 h 695"/>
                  <a:gd name="T64" fmla="*/ 524 w 591"/>
                  <a:gd name="T65" fmla="*/ 350 h 695"/>
                  <a:gd name="T66" fmla="*/ 537 w 591"/>
                  <a:gd name="T67" fmla="*/ 350 h 695"/>
                  <a:gd name="T68" fmla="*/ 553 w 591"/>
                  <a:gd name="T69" fmla="*/ 356 h 695"/>
                  <a:gd name="T70" fmla="*/ 552 w 591"/>
                  <a:gd name="T71" fmla="*/ 437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91" h="695">
                    <a:moveTo>
                      <a:pt x="551" y="328"/>
                    </a:moveTo>
                    <a:lnTo>
                      <a:pt x="551" y="328"/>
                    </a:lnTo>
                    <a:cubicBezTo>
                      <a:pt x="563" y="225"/>
                      <a:pt x="543" y="141"/>
                      <a:pt x="492" y="82"/>
                    </a:cubicBezTo>
                    <a:cubicBezTo>
                      <a:pt x="447" y="29"/>
                      <a:pt x="377" y="0"/>
                      <a:pt x="295" y="0"/>
                    </a:cubicBezTo>
                    <a:cubicBezTo>
                      <a:pt x="213" y="0"/>
                      <a:pt x="143" y="29"/>
                      <a:pt x="97" y="82"/>
                    </a:cubicBezTo>
                    <a:cubicBezTo>
                      <a:pt x="47" y="141"/>
                      <a:pt x="27" y="225"/>
                      <a:pt x="40" y="328"/>
                    </a:cubicBezTo>
                    <a:cubicBezTo>
                      <a:pt x="31" y="330"/>
                      <a:pt x="24" y="335"/>
                      <a:pt x="19" y="342"/>
                    </a:cubicBezTo>
                    <a:cubicBezTo>
                      <a:pt x="0" y="366"/>
                      <a:pt x="6" y="410"/>
                      <a:pt x="16" y="443"/>
                    </a:cubicBezTo>
                    <a:cubicBezTo>
                      <a:pt x="29" y="498"/>
                      <a:pt x="57" y="532"/>
                      <a:pt x="89" y="536"/>
                    </a:cubicBezTo>
                    <a:cubicBezTo>
                      <a:pt x="128" y="649"/>
                      <a:pt x="250" y="694"/>
                      <a:pt x="295" y="694"/>
                    </a:cubicBezTo>
                    <a:cubicBezTo>
                      <a:pt x="340" y="694"/>
                      <a:pt x="462" y="649"/>
                      <a:pt x="501" y="536"/>
                    </a:cubicBezTo>
                    <a:cubicBezTo>
                      <a:pt x="532" y="532"/>
                      <a:pt x="560" y="498"/>
                      <a:pt x="575" y="443"/>
                    </a:cubicBezTo>
                    <a:cubicBezTo>
                      <a:pt x="583" y="410"/>
                      <a:pt x="590" y="366"/>
                      <a:pt x="572" y="342"/>
                    </a:cubicBezTo>
                    <a:cubicBezTo>
                      <a:pt x="566" y="335"/>
                      <a:pt x="559" y="330"/>
                      <a:pt x="551" y="328"/>
                    </a:cubicBezTo>
                    <a:close/>
                    <a:moveTo>
                      <a:pt x="552" y="437"/>
                    </a:moveTo>
                    <a:lnTo>
                      <a:pt x="552" y="437"/>
                    </a:lnTo>
                    <a:cubicBezTo>
                      <a:pt x="539" y="484"/>
                      <a:pt x="515" y="515"/>
                      <a:pt x="492" y="513"/>
                    </a:cubicBezTo>
                    <a:cubicBezTo>
                      <a:pt x="483" y="512"/>
                      <a:pt x="483" y="512"/>
                      <a:pt x="483" y="512"/>
                    </a:cubicBezTo>
                    <a:cubicBezTo>
                      <a:pt x="481" y="522"/>
                      <a:pt x="481" y="522"/>
                      <a:pt x="481" y="522"/>
                    </a:cubicBezTo>
                    <a:cubicBezTo>
                      <a:pt x="449" y="627"/>
                      <a:pt x="335" y="671"/>
                      <a:pt x="295" y="671"/>
                    </a:cubicBezTo>
                    <a:cubicBezTo>
                      <a:pt x="255" y="671"/>
                      <a:pt x="141" y="627"/>
                      <a:pt x="109" y="522"/>
                    </a:cubicBezTo>
                    <a:cubicBezTo>
                      <a:pt x="107" y="512"/>
                      <a:pt x="107" y="512"/>
                      <a:pt x="107" y="512"/>
                    </a:cubicBezTo>
                    <a:cubicBezTo>
                      <a:pt x="98" y="513"/>
                      <a:pt x="98" y="513"/>
                      <a:pt x="98" y="513"/>
                    </a:cubicBezTo>
                    <a:cubicBezTo>
                      <a:pt x="75" y="515"/>
                      <a:pt x="50" y="484"/>
                      <a:pt x="37" y="437"/>
                    </a:cubicBezTo>
                    <a:cubicBezTo>
                      <a:pt x="27" y="399"/>
                      <a:pt x="27" y="370"/>
                      <a:pt x="37" y="356"/>
                    </a:cubicBezTo>
                    <a:cubicBezTo>
                      <a:pt x="41" y="352"/>
                      <a:pt x="46" y="350"/>
                      <a:pt x="52" y="350"/>
                    </a:cubicBezTo>
                    <a:cubicBezTo>
                      <a:pt x="66" y="350"/>
                      <a:pt x="66" y="350"/>
                      <a:pt x="66" y="350"/>
                    </a:cubicBezTo>
                    <a:cubicBezTo>
                      <a:pt x="63" y="336"/>
                      <a:pt x="63" y="336"/>
                      <a:pt x="63" y="336"/>
                    </a:cubicBezTo>
                    <a:cubicBezTo>
                      <a:pt x="50" y="235"/>
                      <a:pt x="68" y="153"/>
                      <a:pt x="114" y="98"/>
                    </a:cubicBezTo>
                    <a:cubicBezTo>
                      <a:pt x="156" y="50"/>
                      <a:pt x="221" y="24"/>
                      <a:pt x="295" y="24"/>
                    </a:cubicBezTo>
                    <a:cubicBezTo>
                      <a:pt x="370" y="24"/>
                      <a:pt x="434" y="50"/>
                      <a:pt x="475" y="98"/>
                    </a:cubicBezTo>
                    <a:cubicBezTo>
                      <a:pt x="523" y="153"/>
                      <a:pt x="540" y="235"/>
                      <a:pt x="526" y="336"/>
                    </a:cubicBezTo>
                    <a:cubicBezTo>
                      <a:pt x="524" y="350"/>
                      <a:pt x="524" y="350"/>
                      <a:pt x="524" y="350"/>
                    </a:cubicBezTo>
                    <a:cubicBezTo>
                      <a:pt x="537" y="350"/>
                      <a:pt x="537" y="350"/>
                      <a:pt x="537" y="350"/>
                    </a:cubicBezTo>
                    <a:cubicBezTo>
                      <a:pt x="544" y="350"/>
                      <a:pt x="550" y="352"/>
                      <a:pt x="553" y="356"/>
                    </a:cubicBezTo>
                    <a:cubicBezTo>
                      <a:pt x="563" y="370"/>
                      <a:pt x="562" y="399"/>
                      <a:pt x="552" y="43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902" name="Group 1901"/>
          <p:cNvGrpSpPr/>
          <p:nvPr/>
        </p:nvGrpSpPr>
        <p:grpSpPr>
          <a:xfrm>
            <a:off x="5676900" y="4679950"/>
            <a:ext cx="428625" cy="430213"/>
            <a:chOff x="5676900" y="4679950"/>
            <a:chExt cx="428625" cy="430213"/>
          </a:xfrm>
        </p:grpSpPr>
        <p:sp>
          <p:nvSpPr>
            <p:cNvPr id="18469" name="Freeform 1902"/>
            <p:cNvSpPr>
              <a:spLocks noChangeArrowheads="1"/>
            </p:cNvSpPr>
            <p:nvPr/>
          </p:nvSpPr>
          <p:spPr bwMode="auto">
            <a:xfrm>
              <a:off x="5676900" y="4679950"/>
              <a:ext cx="428625" cy="430213"/>
            </a:xfrm>
            <a:custGeom>
              <a:avLst/>
              <a:gdLst>
                <a:gd name="T0" fmla="*/ 429402 w 1023"/>
                <a:gd name="T1" fmla="*/ 214911 h 1024"/>
                <a:gd name="T2" fmla="*/ 429402 w 1023"/>
                <a:gd name="T3" fmla="*/ 214911 h 1024"/>
                <a:gd name="T4" fmla="*/ 214701 w 1023"/>
                <a:gd name="T5" fmla="*/ 429401 h 1024"/>
                <a:gd name="T6" fmla="*/ 0 w 1023"/>
                <a:gd name="T7" fmla="*/ 214911 h 1024"/>
                <a:gd name="T8" fmla="*/ 214701 w 1023"/>
                <a:gd name="T9" fmla="*/ 0 h 1024"/>
                <a:gd name="T10" fmla="*/ 429402 w 1023"/>
                <a:gd name="T11" fmla="*/ 214911 h 10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45" name="Group 1544"/>
            <p:cNvGrpSpPr/>
            <p:nvPr/>
          </p:nvGrpSpPr>
          <p:grpSpPr>
            <a:xfrm>
              <a:off x="5766978" y="4748621"/>
              <a:ext cx="248259" cy="292723"/>
              <a:chOff x="5763273" y="4748622"/>
              <a:chExt cx="248259" cy="292723"/>
            </a:xfrm>
            <a:solidFill>
              <a:schemeClr val="bg1"/>
            </a:solidFill>
          </p:grpSpPr>
          <p:sp>
            <p:nvSpPr>
              <p:cNvPr id="1546" name="Freeform 108"/>
              <p:cNvSpPr>
                <a:spLocks noChangeArrowheads="1"/>
              </p:cNvSpPr>
              <p:nvPr/>
            </p:nvSpPr>
            <p:spPr bwMode="auto">
              <a:xfrm>
                <a:off x="5833674" y="4839404"/>
                <a:ext cx="109307" cy="113013"/>
              </a:xfrm>
              <a:custGeom>
                <a:avLst/>
                <a:gdLst>
                  <a:gd name="T0" fmla="*/ 247 w 260"/>
                  <a:gd name="T1" fmla="*/ 127 h 269"/>
                  <a:gd name="T2" fmla="*/ 247 w 260"/>
                  <a:gd name="T3" fmla="*/ 127 h 269"/>
                  <a:gd name="T4" fmla="*/ 236 w 260"/>
                  <a:gd name="T5" fmla="*/ 138 h 269"/>
                  <a:gd name="T6" fmla="*/ 129 w 260"/>
                  <a:gd name="T7" fmla="*/ 244 h 269"/>
                  <a:gd name="T8" fmla="*/ 22 w 260"/>
                  <a:gd name="T9" fmla="*/ 138 h 269"/>
                  <a:gd name="T10" fmla="*/ 129 w 260"/>
                  <a:gd name="T11" fmla="*/ 32 h 269"/>
                  <a:gd name="T12" fmla="*/ 202 w 260"/>
                  <a:gd name="T13" fmla="*/ 61 h 269"/>
                  <a:gd name="T14" fmla="*/ 169 w 260"/>
                  <a:gd name="T15" fmla="*/ 61 h 269"/>
                  <a:gd name="T16" fmla="*/ 158 w 260"/>
                  <a:gd name="T17" fmla="*/ 72 h 269"/>
                  <a:gd name="T18" fmla="*/ 169 w 260"/>
                  <a:gd name="T19" fmla="*/ 84 h 269"/>
                  <a:gd name="T20" fmla="*/ 243 w 260"/>
                  <a:gd name="T21" fmla="*/ 84 h 269"/>
                  <a:gd name="T22" fmla="*/ 243 w 260"/>
                  <a:gd name="T23" fmla="*/ 11 h 269"/>
                  <a:gd name="T24" fmla="*/ 231 w 260"/>
                  <a:gd name="T25" fmla="*/ 0 h 269"/>
                  <a:gd name="T26" fmla="*/ 219 w 260"/>
                  <a:gd name="T27" fmla="*/ 11 h 269"/>
                  <a:gd name="T28" fmla="*/ 219 w 260"/>
                  <a:gd name="T29" fmla="*/ 45 h 269"/>
                  <a:gd name="T30" fmla="*/ 129 w 260"/>
                  <a:gd name="T31" fmla="*/ 8 h 269"/>
                  <a:gd name="T32" fmla="*/ 0 w 260"/>
                  <a:gd name="T33" fmla="*/ 138 h 269"/>
                  <a:gd name="T34" fmla="*/ 129 w 260"/>
                  <a:gd name="T35" fmla="*/ 268 h 269"/>
                  <a:gd name="T36" fmla="*/ 259 w 260"/>
                  <a:gd name="T37" fmla="*/ 138 h 269"/>
                  <a:gd name="T38" fmla="*/ 247 w 260"/>
                  <a:gd name="T39" fmla="*/ 127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60" h="269">
                    <a:moveTo>
                      <a:pt x="247" y="127"/>
                    </a:moveTo>
                    <a:lnTo>
                      <a:pt x="247" y="127"/>
                    </a:lnTo>
                    <a:cubicBezTo>
                      <a:pt x="241" y="127"/>
                      <a:pt x="236" y="132"/>
                      <a:pt x="236" y="138"/>
                    </a:cubicBezTo>
                    <a:cubicBezTo>
                      <a:pt x="236" y="196"/>
                      <a:pt x="188" y="244"/>
                      <a:pt x="129" y="244"/>
                    </a:cubicBezTo>
                    <a:cubicBezTo>
                      <a:pt x="70" y="244"/>
                      <a:pt x="22" y="196"/>
                      <a:pt x="22" y="138"/>
                    </a:cubicBezTo>
                    <a:cubicBezTo>
                      <a:pt x="22" y="79"/>
                      <a:pt x="70" y="32"/>
                      <a:pt x="129" y="32"/>
                    </a:cubicBezTo>
                    <a:cubicBezTo>
                      <a:pt x="156" y="32"/>
                      <a:pt x="182" y="42"/>
                      <a:pt x="202" y="61"/>
                    </a:cubicBezTo>
                    <a:cubicBezTo>
                      <a:pt x="169" y="61"/>
                      <a:pt x="169" y="61"/>
                      <a:pt x="169" y="61"/>
                    </a:cubicBezTo>
                    <a:cubicBezTo>
                      <a:pt x="163" y="61"/>
                      <a:pt x="158" y="66"/>
                      <a:pt x="158" y="72"/>
                    </a:cubicBezTo>
                    <a:cubicBezTo>
                      <a:pt x="158" y="79"/>
                      <a:pt x="163" y="84"/>
                      <a:pt x="169" y="84"/>
                    </a:cubicBezTo>
                    <a:cubicBezTo>
                      <a:pt x="243" y="84"/>
                      <a:pt x="243" y="84"/>
                      <a:pt x="243" y="84"/>
                    </a:cubicBezTo>
                    <a:cubicBezTo>
                      <a:pt x="243" y="11"/>
                      <a:pt x="243" y="11"/>
                      <a:pt x="243" y="11"/>
                    </a:cubicBezTo>
                    <a:cubicBezTo>
                      <a:pt x="243" y="5"/>
                      <a:pt x="238" y="0"/>
                      <a:pt x="231" y="0"/>
                    </a:cubicBezTo>
                    <a:cubicBezTo>
                      <a:pt x="224" y="0"/>
                      <a:pt x="219" y="5"/>
                      <a:pt x="219" y="11"/>
                    </a:cubicBezTo>
                    <a:cubicBezTo>
                      <a:pt x="219" y="45"/>
                      <a:pt x="219" y="45"/>
                      <a:pt x="219" y="45"/>
                    </a:cubicBezTo>
                    <a:cubicBezTo>
                      <a:pt x="195" y="21"/>
                      <a:pt x="163" y="8"/>
                      <a:pt x="129" y="8"/>
                    </a:cubicBezTo>
                    <a:cubicBezTo>
                      <a:pt x="58" y="8"/>
                      <a:pt x="0" y="66"/>
                      <a:pt x="0" y="138"/>
                    </a:cubicBezTo>
                    <a:cubicBezTo>
                      <a:pt x="0" y="210"/>
                      <a:pt x="58" y="268"/>
                      <a:pt x="129" y="268"/>
                    </a:cubicBezTo>
                    <a:cubicBezTo>
                      <a:pt x="200" y="268"/>
                      <a:pt x="259" y="210"/>
                      <a:pt x="259" y="138"/>
                    </a:cubicBezTo>
                    <a:cubicBezTo>
                      <a:pt x="259" y="132"/>
                      <a:pt x="254" y="127"/>
                      <a:pt x="247" y="12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47" name="Freeform 109"/>
              <p:cNvSpPr>
                <a:spLocks noChangeArrowheads="1"/>
              </p:cNvSpPr>
              <p:nvPr/>
            </p:nvSpPr>
            <p:spPr bwMode="auto">
              <a:xfrm>
                <a:off x="5763273" y="4748622"/>
                <a:ext cx="248259" cy="292723"/>
              </a:xfrm>
              <a:custGeom>
                <a:avLst/>
                <a:gdLst>
                  <a:gd name="T0" fmla="*/ 551 w 591"/>
                  <a:gd name="T1" fmla="*/ 328 h 695"/>
                  <a:gd name="T2" fmla="*/ 551 w 591"/>
                  <a:gd name="T3" fmla="*/ 328 h 695"/>
                  <a:gd name="T4" fmla="*/ 492 w 591"/>
                  <a:gd name="T5" fmla="*/ 82 h 695"/>
                  <a:gd name="T6" fmla="*/ 295 w 591"/>
                  <a:gd name="T7" fmla="*/ 0 h 695"/>
                  <a:gd name="T8" fmla="*/ 97 w 591"/>
                  <a:gd name="T9" fmla="*/ 82 h 695"/>
                  <a:gd name="T10" fmla="*/ 40 w 591"/>
                  <a:gd name="T11" fmla="*/ 328 h 695"/>
                  <a:gd name="T12" fmla="*/ 19 w 591"/>
                  <a:gd name="T13" fmla="*/ 342 h 695"/>
                  <a:gd name="T14" fmla="*/ 16 w 591"/>
                  <a:gd name="T15" fmla="*/ 443 h 695"/>
                  <a:gd name="T16" fmla="*/ 90 w 591"/>
                  <a:gd name="T17" fmla="*/ 536 h 695"/>
                  <a:gd name="T18" fmla="*/ 295 w 591"/>
                  <a:gd name="T19" fmla="*/ 694 h 695"/>
                  <a:gd name="T20" fmla="*/ 501 w 591"/>
                  <a:gd name="T21" fmla="*/ 536 h 695"/>
                  <a:gd name="T22" fmla="*/ 575 w 591"/>
                  <a:gd name="T23" fmla="*/ 443 h 695"/>
                  <a:gd name="T24" fmla="*/ 572 w 591"/>
                  <a:gd name="T25" fmla="*/ 342 h 695"/>
                  <a:gd name="T26" fmla="*/ 551 w 591"/>
                  <a:gd name="T27" fmla="*/ 328 h 695"/>
                  <a:gd name="T28" fmla="*/ 552 w 591"/>
                  <a:gd name="T29" fmla="*/ 437 h 695"/>
                  <a:gd name="T30" fmla="*/ 552 w 591"/>
                  <a:gd name="T31" fmla="*/ 437 h 695"/>
                  <a:gd name="T32" fmla="*/ 492 w 591"/>
                  <a:gd name="T33" fmla="*/ 513 h 695"/>
                  <a:gd name="T34" fmla="*/ 483 w 591"/>
                  <a:gd name="T35" fmla="*/ 512 h 695"/>
                  <a:gd name="T36" fmla="*/ 481 w 591"/>
                  <a:gd name="T37" fmla="*/ 522 h 695"/>
                  <a:gd name="T38" fmla="*/ 295 w 591"/>
                  <a:gd name="T39" fmla="*/ 671 h 695"/>
                  <a:gd name="T40" fmla="*/ 109 w 591"/>
                  <a:gd name="T41" fmla="*/ 522 h 695"/>
                  <a:gd name="T42" fmla="*/ 107 w 591"/>
                  <a:gd name="T43" fmla="*/ 512 h 695"/>
                  <a:gd name="T44" fmla="*/ 98 w 591"/>
                  <a:gd name="T45" fmla="*/ 513 h 695"/>
                  <a:gd name="T46" fmla="*/ 37 w 591"/>
                  <a:gd name="T47" fmla="*/ 437 h 695"/>
                  <a:gd name="T48" fmla="*/ 36 w 591"/>
                  <a:gd name="T49" fmla="*/ 356 h 695"/>
                  <a:gd name="T50" fmla="*/ 52 w 591"/>
                  <a:gd name="T51" fmla="*/ 350 h 695"/>
                  <a:gd name="T52" fmla="*/ 66 w 591"/>
                  <a:gd name="T53" fmla="*/ 350 h 695"/>
                  <a:gd name="T54" fmla="*/ 63 w 591"/>
                  <a:gd name="T55" fmla="*/ 336 h 695"/>
                  <a:gd name="T56" fmla="*/ 115 w 591"/>
                  <a:gd name="T57" fmla="*/ 98 h 695"/>
                  <a:gd name="T58" fmla="*/ 295 w 591"/>
                  <a:gd name="T59" fmla="*/ 24 h 695"/>
                  <a:gd name="T60" fmla="*/ 475 w 591"/>
                  <a:gd name="T61" fmla="*/ 98 h 695"/>
                  <a:gd name="T62" fmla="*/ 526 w 591"/>
                  <a:gd name="T63" fmla="*/ 336 h 695"/>
                  <a:gd name="T64" fmla="*/ 524 w 591"/>
                  <a:gd name="T65" fmla="*/ 350 h 695"/>
                  <a:gd name="T66" fmla="*/ 537 w 591"/>
                  <a:gd name="T67" fmla="*/ 350 h 695"/>
                  <a:gd name="T68" fmla="*/ 553 w 591"/>
                  <a:gd name="T69" fmla="*/ 356 h 695"/>
                  <a:gd name="T70" fmla="*/ 552 w 591"/>
                  <a:gd name="T71" fmla="*/ 437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91" h="695">
                    <a:moveTo>
                      <a:pt x="551" y="328"/>
                    </a:moveTo>
                    <a:lnTo>
                      <a:pt x="551" y="328"/>
                    </a:lnTo>
                    <a:cubicBezTo>
                      <a:pt x="563" y="225"/>
                      <a:pt x="543" y="141"/>
                      <a:pt x="492" y="82"/>
                    </a:cubicBezTo>
                    <a:cubicBezTo>
                      <a:pt x="447" y="29"/>
                      <a:pt x="377" y="0"/>
                      <a:pt x="295" y="0"/>
                    </a:cubicBezTo>
                    <a:cubicBezTo>
                      <a:pt x="213" y="0"/>
                      <a:pt x="143" y="29"/>
                      <a:pt x="97" y="82"/>
                    </a:cubicBezTo>
                    <a:cubicBezTo>
                      <a:pt x="47" y="141"/>
                      <a:pt x="27" y="225"/>
                      <a:pt x="40" y="328"/>
                    </a:cubicBezTo>
                    <a:cubicBezTo>
                      <a:pt x="31" y="330"/>
                      <a:pt x="24" y="335"/>
                      <a:pt x="19" y="342"/>
                    </a:cubicBezTo>
                    <a:cubicBezTo>
                      <a:pt x="0" y="366"/>
                      <a:pt x="6" y="410"/>
                      <a:pt x="16" y="443"/>
                    </a:cubicBezTo>
                    <a:cubicBezTo>
                      <a:pt x="29" y="498"/>
                      <a:pt x="57" y="532"/>
                      <a:pt x="90" y="536"/>
                    </a:cubicBezTo>
                    <a:cubicBezTo>
                      <a:pt x="128" y="649"/>
                      <a:pt x="250" y="694"/>
                      <a:pt x="295" y="694"/>
                    </a:cubicBezTo>
                    <a:cubicBezTo>
                      <a:pt x="340" y="694"/>
                      <a:pt x="462" y="649"/>
                      <a:pt x="501" y="536"/>
                    </a:cubicBezTo>
                    <a:cubicBezTo>
                      <a:pt x="532" y="532"/>
                      <a:pt x="560" y="498"/>
                      <a:pt x="575" y="443"/>
                    </a:cubicBezTo>
                    <a:cubicBezTo>
                      <a:pt x="583" y="410"/>
                      <a:pt x="590" y="366"/>
                      <a:pt x="572" y="342"/>
                    </a:cubicBezTo>
                    <a:cubicBezTo>
                      <a:pt x="566" y="335"/>
                      <a:pt x="559" y="330"/>
                      <a:pt x="551" y="328"/>
                    </a:cubicBezTo>
                    <a:close/>
                    <a:moveTo>
                      <a:pt x="552" y="437"/>
                    </a:moveTo>
                    <a:lnTo>
                      <a:pt x="552" y="437"/>
                    </a:lnTo>
                    <a:cubicBezTo>
                      <a:pt x="539" y="484"/>
                      <a:pt x="515" y="515"/>
                      <a:pt x="492" y="513"/>
                    </a:cubicBezTo>
                    <a:cubicBezTo>
                      <a:pt x="483" y="512"/>
                      <a:pt x="483" y="512"/>
                      <a:pt x="483" y="512"/>
                    </a:cubicBezTo>
                    <a:cubicBezTo>
                      <a:pt x="481" y="522"/>
                      <a:pt x="481" y="522"/>
                      <a:pt x="481" y="522"/>
                    </a:cubicBezTo>
                    <a:cubicBezTo>
                      <a:pt x="449" y="627"/>
                      <a:pt x="335" y="671"/>
                      <a:pt x="295" y="671"/>
                    </a:cubicBezTo>
                    <a:cubicBezTo>
                      <a:pt x="255" y="671"/>
                      <a:pt x="141" y="627"/>
                      <a:pt x="109" y="522"/>
                    </a:cubicBezTo>
                    <a:cubicBezTo>
                      <a:pt x="107" y="512"/>
                      <a:pt x="107" y="512"/>
                      <a:pt x="107" y="512"/>
                    </a:cubicBezTo>
                    <a:cubicBezTo>
                      <a:pt x="98" y="513"/>
                      <a:pt x="98" y="513"/>
                      <a:pt x="98" y="513"/>
                    </a:cubicBezTo>
                    <a:cubicBezTo>
                      <a:pt x="74" y="515"/>
                      <a:pt x="50" y="484"/>
                      <a:pt x="37" y="437"/>
                    </a:cubicBezTo>
                    <a:cubicBezTo>
                      <a:pt x="27" y="399"/>
                      <a:pt x="27" y="370"/>
                      <a:pt x="36" y="356"/>
                    </a:cubicBezTo>
                    <a:cubicBezTo>
                      <a:pt x="41" y="352"/>
                      <a:pt x="46" y="350"/>
                      <a:pt x="52" y="350"/>
                    </a:cubicBezTo>
                    <a:cubicBezTo>
                      <a:pt x="66" y="350"/>
                      <a:pt x="66" y="350"/>
                      <a:pt x="66" y="350"/>
                    </a:cubicBezTo>
                    <a:cubicBezTo>
                      <a:pt x="63" y="336"/>
                      <a:pt x="63" y="336"/>
                      <a:pt x="63" y="336"/>
                    </a:cubicBezTo>
                    <a:cubicBezTo>
                      <a:pt x="50" y="235"/>
                      <a:pt x="67" y="153"/>
                      <a:pt x="115" y="98"/>
                    </a:cubicBezTo>
                    <a:cubicBezTo>
                      <a:pt x="156" y="50"/>
                      <a:pt x="221" y="24"/>
                      <a:pt x="295" y="24"/>
                    </a:cubicBezTo>
                    <a:cubicBezTo>
                      <a:pt x="370" y="24"/>
                      <a:pt x="434" y="50"/>
                      <a:pt x="475" y="98"/>
                    </a:cubicBezTo>
                    <a:cubicBezTo>
                      <a:pt x="523" y="153"/>
                      <a:pt x="540" y="235"/>
                      <a:pt x="526" y="336"/>
                    </a:cubicBezTo>
                    <a:cubicBezTo>
                      <a:pt x="524" y="350"/>
                      <a:pt x="524" y="350"/>
                      <a:pt x="524" y="350"/>
                    </a:cubicBezTo>
                    <a:cubicBezTo>
                      <a:pt x="537" y="350"/>
                      <a:pt x="537" y="350"/>
                      <a:pt x="537" y="350"/>
                    </a:cubicBezTo>
                    <a:cubicBezTo>
                      <a:pt x="545" y="350"/>
                      <a:pt x="550" y="352"/>
                      <a:pt x="553" y="356"/>
                    </a:cubicBezTo>
                    <a:cubicBezTo>
                      <a:pt x="563" y="370"/>
                      <a:pt x="562" y="399"/>
                      <a:pt x="552" y="43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897" name="Group 1896"/>
          <p:cNvGrpSpPr/>
          <p:nvPr/>
        </p:nvGrpSpPr>
        <p:grpSpPr>
          <a:xfrm>
            <a:off x="1323975" y="4679950"/>
            <a:ext cx="430213" cy="430213"/>
            <a:chOff x="1323975" y="4679950"/>
            <a:chExt cx="430213" cy="430213"/>
          </a:xfrm>
        </p:grpSpPr>
        <p:sp>
          <p:nvSpPr>
            <p:cNvPr id="18464" name="Freeform 1897"/>
            <p:cNvSpPr>
              <a:spLocks noChangeArrowheads="1"/>
            </p:cNvSpPr>
            <p:nvPr/>
          </p:nvSpPr>
          <p:spPr bwMode="auto">
            <a:xfrm>
              <a:off x="1323975" y="4679950"/>
              <a:ext cx="430213" cy="430213"/>
            </a:xfrm>
            <a:custGeom>
              <a:avLst/>
              <a:gdLst>
                <a:gd name="T0" fmla="*/ 429402 w 1023"/>
                <a:gd name="T1" fmla="*/ 214911 h 1024"/>
                <a:gd name="T2" fmla="*/ 429402 w 1023"/>
                <a:gd name="T3" fmla="*/ 214911 h 1024"/>
                <a:gd name="T4" fmla="*/ 214701 w 1023"/>
                <a:gd name="T5" fmla="*/ 429401 h 1024"/>
                <a:gd name="T6" fmla="*/ 0 w 1023"/>
                <a:gd name="T7" fmla="*/ 214911 h 1024"/>
                <a:gd name="T8" fmla="*/ 214701 w 1023"/>
                <a:gd name="T9" fmla="*/ 0 h 1024"/>
                <a:gd name="T10" fmla="*/ 429402 w 1023"/>
                <a:gd name="T11" fmla="*/ 214911 h 10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48" name="Group 1547"/>
            <p:cNvGrpSpPr/>
            <p:nvPr/>
          </p:nvGrpSpPr>
          <p:grpSpPr>
            <a:xfrm>
              <a:off x="1415036" y="4748621"/>
              <a:ext cx="248259" cy="292723"/>
              <a:chOff x="1400213" y="4748622"/>
              <a:chExt cx="248259" cy="292723"/>
            </a:xfrm>
            <a:solidFill>
              <a:schemeClr val="bg1"/>
            </a:solidFill>
          </p:grpSpPr>
          <p:sp>
            <p:nvSpPr>
              <p:cNvPr id="1549" name="Freeform 110"/>
              <p:cNvSpPr>
                <a:spLocks noChangeArrowheads="1"/>
              </p:cNvSpPr>
              <p:nvPr/>
            </p:nvSpPr>
            <p:spPr bwMode="auto">
              <a:xfrm>
                <a:off x="1479879" y="4889426"/>
                <a:ext cx="88929" cy="9264"/>
              </a:xfrm>
              <a:custGeom>
                <a:avLst/>
                <a:gdLst>
                  <a:gd name="T0" fmla="*/ 199 w 211"/>
                  <a:gd name="T1" fmla="*/ 0 h 24"/>
                  <a:gd name="T2" fmla="*/ 199 w 211"/>
                  <a:gd name="T3" fmla="*/ 0 h 24"/>
                  <a:gd name="T4" fmla="*/ 12 w 211"/>
                  <a:gd name="T5" fmla="*/ 0 h 24"/>
                  <a:gd name="T6" fmla="*/ 0 w 211"/>
                  <a:gd name="T7" fmla="*/ 12 h 24"/>
                  <a:gd name="T8" fmla="*/ 12 w 211"/>
                  <a:gd name="T9" fmla="*/ 23 h 24"/>
                  <a:gd name="T10" fmla="*/ 199 w 211"/>
                  <a:gd name="T11" fmla="*/ 23 h 24"/>
                  <a:gd name="T12" fmla="*/ 210 w 211"/>
                  <a:gd name="T13" fmla="*/ 12 h 24"/>
                  <a:gd name="T14" fmla="*/ 199 w 211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1" h="24">
                    <a:moveTo>
                      <a:pt x="199" y="0"/>
                    </a:moveTo>
                    <a:lnTo>
                      <a:pt x="199" y="0"/>
                    </a:ln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3"/>
                      <a:pt x="12" y="23"/>
                    </a:cubicBezTo>
                    <a:cubicBezTo>
                      <a:pt x="199" y="23"/>
                      <a:pt x="199" y="23"/>
                      <a:pt x="199" y="23"/>
                    </a:cubicBezTo>
                    <a:cubicBezTo>
                      <a:pt x="205" y="23"/>
                      <a:pt x="210" y="18"/>
                      <a:pt x="210" y="12"/>
                    </a:cubicBezTo>
                    <a:cubicBezTo>
                      <a:pt x="210" y="5"/>
                      <a:pt x="205" y="0"/>
                      <a:pt x="1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50" name="Freeform 111"/>
              <p:cNvSpPr>
                <a:spLocks noChangeArrowheads="1"/>
              </p:cNvSpPr>
              <p:nvPr/>
            </p:nvSpPr>
            <p:spPr bwMode="auto">
              <a:xfrm>
                <a:off x="1400213" y="4748622"/>
                <a:ext cx="248259" cy="292723"/>
              </a:xfrm>
              <a:custGeom>
                <a:avLst/>
                <a:gdLst>
                  <a:gd name="T0" fmla="*/ 550 w 590"/>
                  <a:gd name="T1" fmla="*/ 328 h 695"/>
                  <a:gd name="T2" fmla="*/ 550 w 590"/>
                  <a:gd name="T3" fmla="*/ 328 h 695"/>
                  <a:gd name="T4" fmla="*/ 492 w 590"/>
                  <a:gd name="T5" fmla="*/ 82 h 695"/>
                  <a:gd name="T6" fmla="*/ 294 w 590"/>
                  <a:gd name="T7" fmla="*/ 0 h 695"/>
                  <a:gd name="T8" fmla="*/ 96 w 590"/>
                  <a:gd name="T9" fmla="*/ 82 h 695"/>
                  <a:gd name="T10" fmla="*/ 38 w 590"/>
                  <a:gd name="T11" fmla="*/ 328 h 695"/>
                  <a:gd name="T12" fmla="*/ 17 w 590"/>
                  <a:gd name="T13" fmla="*/ 342 h 695"/>
                  <a:gd name="T14" fmla="*/ 14 w 590"/>
                  <a:gd name="T15" fmla="*/ 443 h 695"/>
                  <a:gd name="T16" fmla="*/ 89 w 590"/>
                  <a:gd name="T17" fmla="*/ 536 h 695"/>
                  <a:gd name="T18" fmla="*/ 294 w 590"/>
                  <a:gd name="T19" fmla="*/ 694 h 695"/>
                  <a:gd name="T20" fmla="*/ 499 w 590"/>
                  <a:gd name="T21" fmla="*/ 536 h 695"/>
                  <a:gd name="T22" fmla="*/ 574 w 590"/>
                  <a:gd name="T23" fmla="*/ 443 h 695"/>
                  <a:gd name="T24" fmla="*/ 571 w 590"/>
                  <a:gd name="T25" fmla="*/ 342 h 695"/>
                  <a:gd name="T26" fmla="*/ 550 w 590"/>
                  <a:gd name="T27" fmla="*/ 328 h 695"/>
                  <a:gd name="T28" fmla="*/ 551 w 590"/>
                  <a:gd name="T29" fmla="*/ 437 h 695"/>
                  <a:gd name="T30" fmla="*/ 551 w 590"/>
                  <a:gd name="T31" fmla="*/ 437 h 695"/>
                  <a:gd name="T32" fmla="*/ 492 w 590"/>
                  <a:gd name="T33" fmla="*/ 513 h 695"/>
                  <a:gd name="T34" fmla="*/ 483 w 590"/>
                  <a:gd name="T35" fmla="*/ 512 h 695"/>
                  <a:gd name="T36" fmla="*/ 480 w 590"/>
                  <a:gd name="T37" fmla="*/ 522 h 695"/>
                  <a:gd name="T38" fmla="*/ 294 w 590"/>
                  <a:gd name="T39" fmla="*/ 671 h 695"/>
                  <a:gd name="T40" fmla="*/ 109 w 590"/>
                  <a:gd name="T41" fmla="*/ 522 h 695"/>
                  <a:gd name="T42" fmla="*/ 106 w 590"/>
                  <a:gd name="T43" fmla="*/ 512 h 695"/>
                  <a:gd name="T44" fmla="*/ 96 w 590"/>
                  <a:gd name="T45" fmla="*/ 513 h 695"/>
                  <a:gd name="T46" fmla="*/ 37 w 590"/>
                  <a:gd name="T47" fmla="*/ 437 h 695"/>
                  <a:gd name="T48" fmla="*/ 36 w 590"/>
                  <a:gd name="T49" fmla="*/ 356 h 695"/>
                  <a:gd name="T50" fmla="*/ 52 w 590"/>
                  <a:gd name="T51" fmla="*/ 350 h 695"/>
                  <a:gd name="T52" fmla="*/ 65 w 590"/>
                  <a:gd name="T53" fmla="*/ 350 h 695"/>
                  <a:gd name="T54" fmla="*/ 63 w 590"/>
                  <a:gd name="T55" fmla="*/ 336 h 695"/>
                  <a:gd name="T56" fmla="*/ 114 w 590"/>
                  <a:gd name="T57" fmla="*/ 98 h 695"/>
                  <a:gd name="T58" fmla="*/ 294 w 590"/>
                  <a:gd name="T59" fmla="*/ 24 h 695"/>
                  <a:gd name="T60" fmla="*/ 474 w 590"/>
                  <a:gd name="T61" fmla="*/ 98 h 695"/>
                  <a:gd name="T62" fmla="*/ 525 w 590"/>
                  <a:gd name="T63" fmla="*/ 336 h 695"/>
                  <a:gd name="T64" fmla="*/ 523 w 590"/>
                  <a:gd name="T65" fmla="*/ 350 h 695"/>
                  <a:gd name="T66" fmla="*/ 537 w 590"/>
                  <a:gd name="T67" fmla="*/ 350 h 695"/>
                  <a:gd name="T68" fmla="*/ 552 w 590"/>
                  <a:gd name="T69" fmla="*/ 356 h 695"/>
                  <a:gd name="T70" fmla="*/ 551 w 590"/>
                  <a:gd name="T71" fmla="*/ 437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90" h="695">
                    <a:moveTo>
                      <a:pt x="550" y="328"/>
                    </a:moveTo>
                    <a:lnTo>
                      <a:pt x="550" y="328"/>
                    </a:lnTo>
                    <a:cubicBezTo>
                      <a:pt x="562" y="225"/>
                      <a:pt x="542" y="141"/>
                      <a:pt x="492" y="82"/>
                    </a:cubicBezTo>
                    <a:cubicBezTo>
                      <a:pt x="446" y="29"/>
                      <a:pt x="375" y="0"/>
                      <a:pt x="294" y="0"/>
                    </a:cubicBezTo>
                    <a:cubicBezTo>
                      <a:pt x="213" y="0"/>
                      <a:pt x="142" y="29"/>
                      <a:pt x="96" y="82"/>
                    </a:cubicBezTo>
                    <a:cubicBezTo>
                      <a:pt x="46" y="141"/>
                      <a:pt x="27" y="225"/>
                      <a:pt x="38" y="328"/>
                    </a:cubicBezTo>
                    <a:cubicBezTo>
                      <a:pt x="30" y="330"/>
                      <a:pt x="24" y="335"/>
                      <a:pt x="17" y="342"/>
                    </a:cubicBezTo>
                    <a:cubicBezTo>
                      <a:pt x="0" y="366"/>
                      <a:pt x="6" y="410"/>
                      <a:pt x="14" y="443"/>
                    </a:cubicBezTo>
                    <a:cubicBezTo>
                      <a:pt x="29" y="498"/>
                      <a:pt x="57" y="532"/>
                      <a:pt x="89" y="536"/>
                    </a:cubicBezTo>
                    <a:cubicBezTo>
                      <a:pt x="128" y="649"/>
                      <a:pt x="248" y="694"/>
                      <a:pt x="294" y="694"/>
                    </a:cubicBezTo>
                    <a:cubicBezTo>
                      <a:pt x="340" y="694"/>
                      <a:pt x="461" y="649"/>
                      <a:pt x="499" y="536"/>
                    </a:cubicBezTo>
                    <a:cubicBezTo>
                      <a:pt x="532" y="532"/>
                      <a:pt x="560" y="498"/>
                      <a:pt x="574" y="443"/>
                    </a:cubicBezTo>
                    <a:cubicBezTo>
                      <a:pt x="583" y="410"/>
                      <a:pt x="589" y="366"/>
                      <a:pt x="571" y="342"/>
                    </a:cubicBezTo>
                    <a:cubicBezTo>
                      <a:pt x="565" y="335"/>
                      <a:pt x="559" y="330"/>
                      <a:pt x="550" y="328"/>
                    </a:cubicBezTo>
                    <a:close/>
                    <a:moveTo>
                      <a:pt x="551" y="437"/>
                    </a:moveTo>
                    <a:lnTo>
                      <a:pt x="551" y="437"/>
                    </a:lnTo>
                    <a:cubicBezTo>
                      <a:pt x="539" y="484"/>
                      <a:pt x="515" y="515"/>
                      <a:pt x="492" y="513"/>
                    </a:cubicBezTo>
                    <a:cubicBezTo>
                      <a:pt x="483" y="512"/>
                      <a:pt x="483" y="512"/>
                      <a:pt x="483" y="512"/>
                    </a:cubicBezTo>
                    <a:cubicBezTo>
                      <a:pt x="480" y="522"/>
                      <a:pt x="480" y="522"/>
                      <a:pt x="480" y="522"/>
                    </a:cubicBezTo>
                    <a:cubicBezTo>
                      <a:pt x="448" y="627"/>
                      <a:pt x="334" y="671"/>
                      <a:pt x="294" y="671"/>
                    </a:cubicBezTo>
                    <a:cubicBezTo>
                      <a:pt x="254" y="671"/>
                      <a:pt x="140" y="627"/>
                      <a:pt x="109" y="522"/>
                    </a:cubicBezTo>
                    <a:cubicBezTo>
                      <a:pt x="106" y="512"/>
                      <a:pt x="106" y="512"/>
                      <a:pt x="106" y="512"/>
                    </a:cubicBezTo>
                    <a:cubicBezTo>
                      <a:pt x="96" y="513"/>
                      <a:pt x="96" y="513"/>
                      <a:pt x="96" y="513"/>
                    </a:cubicBezTo>
                    <a:cubicBezTo>
                      <a:pt x="75" y="515"/>
                      <a:pt x="50" y="484"/>
                      <a:pt x="37" y="437"/>
                    </a:cubicBezTo>
                    <a:cubicBezTo>
                      <a:pt x="27" y="399"/>
                      <a:pt x="27" y="370"/>
                      <a:pt x="36" y="356"/>
                    </a:cubicBezTo>
                    <a:cubicBezTo>
                      <a:pt x="40" y="352"/>
                      <a:pt x="44" y="350"/>
                      <a:pt x="52" y="350"/>
                    </a:cubicBezTo>
                    <a:cubicBezTo>
                      <a:pt x="65" y="350"/>
                      <a:pt x="65" y="350"/>
                      <a:pt x="65" y="350"/>
                    </a:cubicBezTo>
                    <a:cubicBezTo>
                      <a:pt x="63" y="336"/>
                      <a:pt x="63" y="336"/>
                      <a:pt x="63" y="336"/>
                    </a:cubicBezTo>
                    <a:cubicBezTo>
                      <a:pt x="49" y="235"/>
                      <a:pt x="66" y="153"/>
                      <a:pt x="114" y="98"/>
                    </a:cubicBezTo>
                    <a:cubicBezTo>
                      <a:pt x="156" y="50"/>
                      <a:pt x="219" y="24"/>
                      <a:pt x="294" y="24"/>
                    </a:cubicBezTo>
                    <a:cubicBezTo>
                      <a:pt x="369" y="24"/>
                      <a:pt x="433" y="50"/>
                      <a:pt x="474" y="98"/>
                    </a:cubicBezTo>
                    <a:cubicBezTo>
                      <a:pt x="522" y="153"/>
                      <a:pt x="540" y="235"/>
                      <a:pt x="525" y="336"/>
                    </a:cubicBezTo>
                    <a:cubicBezTo>
                      <a:pt x="523" y="350"/>
                      <a:pt x="523" y="350"/>
                      <a:pt x="523" y="350"/>
                    </a:cubicBezTo>
                    <a:cubicBezTo>
                      <a:pt x="537" y="350"/>
                      <a:pt x="537" y="350"/>
                      <a:pt x="537" y="350"/>
                    </a:cubicBezTo>
                    <a:cubicBezTo>
                      <a:pt x="544" y="350"/>
                      <a:pt x="548" y="352"/>
                      <a:pt x="552" y="356"/>
                    </a:cubicBezTo>
                    <a:cubicBezTo>
                      <a:pt x="562" y="370"/>
                      <a:pt x="562" y="399"/>
                      <a:pt x="551" y="43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898" name="Group 1897"/>
          <p:cNvGrpSpPr/>
          <p:nvPr/>
        </p:nvGrpSpPr>
        <p:grpSpPr>
          <a:xfrm>
            <a:off x="2185988" y="4679950"/>
            <a:ext cx="430212" cy="430213"/>
            <a:chOff x="2185988" y="4679950"/>
            <a:chExt cx="430212" cy="430213"/>
          </a:xfrm>
        </p:grpSpPr>
        <p:sp>
          <p:nvSpPr>
            <p:cNvPr id="18465" name="Freeform 1898"/>
            <p:cNvSpPr>
              <a:spLocks noChangeArrowheads="1"/>
            </p:cNvSpPr>
            <p:nvPr/>
          </p:nvSpPr>
          <p:spPr bwMode="auto">
            <a:xfrm>
              <a:off x="2185988" y="4679950"/>
              <a:ext cx="430212" cy="430213"/>
            </a:xfrm>
            <a:custGeom>
              <a:avLst/>
              <a:gdLst>
                <a:gd name="T0" fmla="*/ 429402 w 1023"/>
                <a:gd name="T1" fmla="*/ 214911 h 1024"/>
                <a:gd name="T2" fmla="*/ 429402 w 1023"/>
                <a:gd name="T3" fmla="*/ 214911 h 1024"/>
                <a:gd name="T4" fmla="*/ 214701 w 1023"/>
                <a:gd name="T5" fmla="*/ 429401 h 1024"/>
                <a:gd name="T6" fmla="*/ 0 w 1023"/>
                <a:gd name="T7" fmla="*/ 214911 h 1024"/>
                <a:gd name="T8" fmla="*/ 214701 w 1023"/>
                <a:gd name="T9" fmla="*/ 0 h 1024"/>
                <a:gd name="T10" fmla="*/ 429402 w 1023"/>
                <a:gd name="T11" fmla="*/ 214911 h 10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51" name="Group 1550"/>
            <p:cNvGrpSpPr/>
            <p:nvPr/>
          </p:nvGrpSpPr>
          <p:grpSpPr>
            <a:xfrm>
              <a:off x="2276531" y="4748621"/>
              <a:ext cx="248259" cy="292723"/>
              <a:chOff x="2261709" y="4748622"/>
              <a:chExt cx="248259" cy="292723"/>
            </a:xfrm>
            <a:solidFill>
              <a:schemeClr val="bg1"/>
            </a:solidFill>
          </p:grpSpPr>
          <p:sp>
            <p:nvSpPr>
              <p:cNvPr id="1552" name="Freeform 112"/>
              <p:cNvSpPr>
                <a:spLocks noChangeArrowheads="1"/>
              </p:cNvSpPr>
              <p:nvPr/>
            </p:nvSpPr>
            <p:spPr bwMode="auto">
              <a:xfrm>
                <a:off x="2261709" y="4748622"/>
                <a:ext cx="248259" cy="292723"/>
              </a:xfrm>
              <a:custGeom>
                <a:avLst/>
                <a:gdLst>
                  <a:gd name="T0" fmla="*/ 550 w 590"/>
                  <a:gd name="T1" fmla="*/ 328 h 695"/>
                  <a:gd name="T2" fmla="*/ 550 w 590"/>
                  <a:gd name="T3" fmla="*/ 328 h 695"/>
                  <a:gd name="T4" fmla="*/ 492 w 590"/>
                  <a:gd name="T5" fmla="*/ 82 h 695"/>
                  <a:gd name="T6" fmla="*/ 294 w 590"/>
                  <a:gd name="T7" fmla="*/ 0 h 695"/>
                  <a:gd name="T8" fmla="*/ 96 w 590"/>
                  <a:gd name="T9" fmla="*/ 82 h 695"/>
                  <a:gd name="T10" fmla="*/ 38 w 590"/>
                  <a:gd name="T11" fmla="*/ 328 h 695"/>
                  <a:gd name="T12" fmla="*/ 17 w 590"/>
                  <a:gd name="T13" fmla="*/ 342 h 695"/>
                  <a:gd name="T14" fmla="*/ 14 w 590"/>
                  <a:gd name="T15" fmla="*/ 443 h 695"/>
                  <a:gd name="T16" fmla="*/ 89 w 590"/>
                  <a:gd name="T17" fmla="*/ 536 h 695"/>
                  <a:gd name="T18" fmla="*/ 294 w 590"/>
                  <a:gd name="T19" fmla="*/ 694 h 695"/>
                  <a:gd name="T20" fmla="*/ 499 w 590"/>
                  <a:gd name="T21" fmla="*/ 536 h 695"/>
                  <a:gd name="T22" fmla="*/ 574 w 590"/>
                  <a:gd name="T23" fmla="*/ 443 h 695"/>
                  <a:gd name="T24" fmla="*/ 571 w 590"/>
                  <a:gd name="T25" fmla="*/ 342 h 695"/>
                  <a:gd name="T26" fmla="*/ 550 w 590"/>
                  <a:gd name="T27" fmla="*/ 328 h 695"/>
                  <a:gd name="T28" fmla="*/ 551 w 590"/>
                  <a:gd name="T29" fmla="*/ 437 h 695"/>
                  <a:gd name="T30" fmla="*/ 551 w 590"/>
                  <a:gd name="T31" fmla="*/ 437 h 695"/>
                  <a:gd name="T32" fmla="*/ 492 w 590"/>
                  <a:gd name="T33" fmla="*/ 513 h 695"/>
                  <a:gd name="T34" fmla="*/ 483 w 590"/>
                  <a:gd name="T35" fmla="*/ 512 h 695"/>
                  <a:gd name="T36" fmla="*/ 480 w 590"/>
                  <a:gd name="T37" fmla="*/ 522 h 695"/>
                  <a:gd name="T38" fmla="*/ 294 w 590"/>
                  <a:gd name="T39" fmla="*/ 671 h 695"/>
                  <a:gd name="T40" fmla="*/ 109 w 590"/>
                  <a:gd name="T41" fmla="*/ 522 h 695"/>
                  <a:gd name="T42" fmla="*/ 106 w 590"/>
                  <a:gd name="T43" fmla="*/ 512 h 695"/>
                  <a:gd name="T44" fmla="*/ 96 w 590"/>
                  <a:gd name="T45" fmla="*/ 513 h 695"/>
                  <a:gd name="T46" fmla="*/ 37 w 590"/>
                  <a:gd name="T47" fmla="*/ 437 h 695"/>
                  <a:gd name="T48" fmla="*/ 36 w 590"/>
                  <a:gd name="T49" fmla="*/ 356 h 695"/>
                  <a:gd name="T50" fmla="*/ 52 w 590"/>
                  <a:gd name="T51" fmla="*/ 350 h 695"/>
                  <a:gd name="T52" fmla="*/ 65 w 590"/>
                  <a:gd name="T53" fmla="*/ 350 h 695"/>
                  <a:gd name="T54" fmla="*/ 63 w 590"/>
                  <a:gd name="T55" fmla="*/ 336 h 695"/>
                  <a:gd name="T56" fmla="*/ 114 w 590"/>
                  <a:gd name="T57" fmla="*/ 98 h 695"/>
                  <a:gd name="T58" fmla="*/ 294 w 590"/>
                  <a:gd name="T59" fmla="*/ 24 h 695"/>
                  <a:gd name="T60" fmla="*/ 474 w 590"/>
                  <a:gd name="T61" fmla="*/ 98 h 695"/>
                  <a:gd name="T62" fmla="*/ 525 w 590"/>
                  <a:gd name="T63" fmla="*/ 336 h 695"/>
                  <a:gd name="T64" fmla="*/ 523 w 590"/>
                  <a:gd name="T65" fmla="*/ 350 h 695"/>
                  <a:gd name="T66" fmla="*/ 537 w 590"/>
                  <a:gd name="T67" fmla="*/ 350 h 695"/>
                  <a:gd name="T68" fmla="*/ 553 w 590"/>
                  <a:gd name="T69" fmla="*/ 356 h 695"/>
                  <a:gd name="T70" fmla="*/ 551 w 590"/>
                  <a:gd name="T71" fmla="*/ 437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90" h="695">
                    <a:moveTo>
                      <a:pt x="550" y="328"/>
                    </a:moveTo>
                    <a:lnTo>
                      <a:pt x="550" y="328"/>
                    </a:lnTo>
                    <a:cubicBezTo>
                      <a:pt x="563" y="225"/>
                      <a:pt x="542" y="141"/>
                      <a:pt x="492" y="82"/>
                    </a:cubicBezTo>
                    <a:cubicBezTo>
                      <a:pt x="446" y="29"/>
                      <a:pt x="376" y="0"/>
                      <a:pt x="294" y="0"/>
                    </a:cubicBezTo>
                    <a:cubicBezTo>
                      <a:pt x="213" y="0"/>
                      <a:pt x="142" y="29"/>
                      <a:pt x="96" y="82"/>
                    </a:cubicBezTo>
                    <a:cubicBezTo>
                      <a:pt x="47" y="141"/>
                      <a:pt x="27" y="225"/>
                      <a:pt x="38" y="328"/>
                    </a:cubicBezTo>
                    <a:cubicBezTo>
                      <a:pt x="30" y="330"/>
                      <a:pt x="24" y="335"/>
                      <a:pt x="17" y="342"/>
                    </a:cubicBezTo>
                    <a:cubicBezTo>
                      <a:pt x="0" y="366"/>
                      <a:pt x="6" y="410"/>
                      <a:pt x="14" y="443"/>
                    </a:cubicBezTo>
                    <a:cubicBezTo>
                      <a:pt x="29" y="498"/>
                      <a:pt x="57" y="532"/>
                      <a:pt x="89" y="536"/>
                    </a:cubicBezTo>
                    <a:cubicBezTo>
                      <a:pt x="128" y="649"/>
                      <a:pt x="249" y="694"/>
                      <a:pt x="294" y="694"/>
                    </a:cubicBezTo>
                    <a:cubicBezTo>
                      <a:pt x="340" y="694"/>
                      <a:pt x="461" y="649"/>
                      <a:pt x="499" y="536"/>
                    </a:cubicBezTo>
                    <a:cubicBezTo>
                      <a:pt x="532" y="532"/>
                      <a:pt x="560" y="498"/>
                      <a:pt x="574" y="443"/>
                    </a:cubicBezTo>
                    <a:cubicBezTo>
                      <a:pt x="583" y="410"/>
                      <a:pt x="589" y="366"/>
                      <a:pt x="571" y="342"/>
                    </a:cubicBezTo>
                    <a:cubicBezTo>
                      <a:pt x="565" y="335"/>
                      <a:pt x="559" y="330"/>
                      <a:pt x="550" y="328"/>
                    </a:cubicBezTo>
                    <a:close/>
                    <a:moveTo>
                      <a:pt x="551" y="437"/>
                    </a:moveTo>
                    <a:lnTo>
                      <a:pt x="551" y="437"/>
                    </a:lnTo>
                    <a:cubicBezTo>
                      <a:pt x="539" y="484"/>
                      <a:pt x="515" y="515"/>
                      <a:pt x="492" y="513"/>
                    </a:cubicBezTo>
                    <a:cubicBezTo>
                      <a:pt x="483" y="512"/>
                      <a:pt x="483" y="512"/>
                      <a:pt x="483" y="512"/>
                    </a:cubicBezTo>
                    <a:cubicBezTo>
                      <a:pt x="480" y="522"/>
                      <a:pt x="480" y="522"/>
                      <a:pt x="480" y="522"/>
                    </a:cubicBezTo>
                    <a:cubicBezTo>
                      <a:pt x="448" y="627"/>
                      <a:pt x="335" y="671"/>
                      <a:pt x="294" y="671"/>
                    </a:cubicBezTo>
                    <a:cubicBezTo>
                      <a:pt x="255" y="671"/>
                      <a:pt x="140" y="627"/>
                      <a:pt x="109" y="522"/>
                    </a:cubicBezTo>
                    <a:cubicBezTo>
                      <a:pt x="106" y="512"/>
                      <a:pt x="106" y="512"/>
                      <a:pt x="106" y="512"/>
                    </a:cubicBezTo>
                    <a:cubicBezTo>
                      <a:pt x="96" y="513"/>
                      <a:pt x="96" y="513"/>
                      <a:pt x="96" y="513"/>
                    </a:cubicBezTo>
                    <a:cubicBezTo>
                      <a:pt x="74" y="515"/>
                      <a:pt x="50" y="484"/>
                      <a:pt x="37" y="437"/>
                    </a:cubicBezTo>
                    <a:cubicBezTo>
                      <a:pt x="27" y="399"/>
                      <a:pt x="27" y="370"/>
                      <a:pt x="36" y="356"/>
                    </a:cubicBezTo>
                    <a:cubicBezTo>
                      <a:pt x="40" y="352"/>
                      <a:pt x="44" y="350"/>
                      <a:pt x="52" y="350"/>
                    </a:cubicBezTo>
                    <a:cubicBezTo>
                      <a:pt x="65" y="350"/>
                      <a:pt x="65" y="350"/>
                      <a:pt x="65" y="350"/>
                    </a:cubicBezTo>
                    <a:cubicBezTo>
                      <a:pt x="63" y="336"/>
                      <a:pt x="63" y="336"/>
                      <a:pt x="63" y="336"/>
                    </a:cubicBezTo>
                    <a:cubicBezTo>
                      <a:pt x="49" y="235"/>
                      <a:pt x="66" y="153"/>
                      <a:pt x="114" y="98"/>
                    </a:cubicBezTo>
                    <a:cubicBezTo>
                      <a:pt x="156" y="50"/>
                      <a:pt x="219" y="24"/>
                      <a:pt x="294" y="24"/>
                    </a:cubicBezTo>
                    <a:cubicBezTo>
                      <a:pt x="369" y="24"/>
                      <a:pt x="433" y="50"/>
                      <a:pt x="474" y="98"/>
                    </a:cubicBezTo>
                    <a:cubicBezTo>
                      <a:pt x="522" y="153"/>
                      <a:pt x="540" y="235"/>
                      <a:pt x="525" y="336"/>
                    </a:cubicBezTo>
                    <a:cubicBezTo>
                      <a:pt x="523" y="350"/>
                      <a:pt x="523" y="350"/>
                      <a:pt x="523" y="350"/>
                    </a:cubicBezTo>
                    <a:cubicBezTo>
                      <a:pt x="537" y="350"/>
                      <a:pt x="537" y="350"/>
                      <a:pt x="537" y="350"/>
                    </a:cubicBezTo>
                    <a:cubicBezTo>
                      <a:pt x="544" y="350"/>
                      <a:pt x="548" y="352"/>
                      <a:pt x="553" y="356"/>
                    </a:cubicBezTo>
                    <a:cubicBezTo>
                      <a:pt x="562" y="370"/>
                      <a:pt x="562" y="399"/>
                      <a:pt x="551" y="43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553" name="Group 1552"/>
              <p:cNvGrpSpPr/>
              <p:nvPr/>
            </p:nvGrpSpPr>
            <p:grpSpPr>
              <a:xfrm>
                <a:off x="2324700" y="4882015"/>
                <a:ext cx="122277" cy="25938"/>
                <a:chOff x="2324700" y="4882015"/>
                <a:chExt cx="122277" cy="25938"/>
              </a:xfrm>
              <a:grpFill/>
            </p:grpSpPr>
            <p:sp>
              <p:nvSpPr>
                <p:cNvPr id="1554" name="Freeform 113"/>
                <p:cNvSpPr>
                  <a:spLocks noChangeArrowheads="1"/>
                </p:cNvSpPr>
                <p:nvPr/>
              </p:nvSpPr>
              <p:spPr bwMode="auto">
                <a:xfrm>
                  <a:off x="2372870" y="4882015"/>
                  <a:ext cx="24084" cy="25938"/>
                </a:xfrm>
                <a:custGeom>
                  <a:avLst/>
                  <a:gdLst>
                    <a:gd name="T0" fmla="*/ 29 w 59"/>
                    <a:gd name="T1" fmla="*/ 0 h 60"/>
                    <a:gd name="T2" fmla="*/ 29 w 59"/>
                    <a:gd name="T3" fmla="*/ 0 h 60"/>
                    <a:gd name="T4" fmla="*/ 0 w 59"/>
                    <a:gd name="T5" fmla="*/ 30 h 60"/>
                    <a:gd name="T6" fmla="*/ 29 w 59"/>
                    <a:gd name="T7" fmla="*/ 59 h 60"/>
                    <a:gd name="T8" fmla="*/ 58 w 59"/>
                    <a:gd name="T9" fmla="*/ 30 h 60"/>
                    <a:gd name="T10" fmla="*/ 29 w 59"/>
                    <a:gd name="T11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9" h="60">
                      <a:moveTo>
                        <a:pt x="29" y="0"/>
                      </a:moveTo>
                      <a:lnTo>
                        <a:pt x="29" y="0"/>
                      </a:lnTo>
                      <a:cubicBezTo>
                        <a:pt x="14" y="0"/>
                        <a:pt x="0" y="14"/>
                        <a:pt x="0" y="30"/>
                      </a:cubicBezTo>
                      <a:cubicBezTo>
                        <a:pt x="0" y="45"/>
                        <a:pt x="14" y="59"/>
                        <a:pt x="29" y="59"/>
                      </a:cubicBezTo>
                      <a:cubicBezTo>
                        <a:pt x="46" y="59"/>
                        <a:pt x="58" y="45"/>
                        <a:pt x="58" y="30"/>
                      </a:cubicBezTo>
                      <a:cubicBezTo>
                        <a:pt x="58" y="14"/>
                        <a:pt x="46" y="0"/>
                        <a:pt x="29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55" name="Freeform 114"/>
                <p:cNvSpPr>
                  <a:spLocks noChangeArrowheads="1"/>
                </p:cNvSpPr>
                <p:nvPr/>
              </p:nvSpPr>
              <p:spPr bwMode="auto">
                <a:xfrm>
                  <a:off x="2324700" y="4882015"/>
                  <a:ext cx="24084" cy="25938"/>
                </a:xfrm>
                <a:custGeom>
                  <a:avLst/>
                  <a:gdLst>
                    <a:gd name="T0" fmla="*/ 29 w 59"/>
                    <a:gd name="T1" fmla="*/ 0 h 60"/>
                    <a:gd name="T2" fmla="*/ 29 w 59"/>
                    <a:gd name="T3" fmla="*/ 0 h 60"/>
                    <a:gd name="T4" fmla="*/ 0 w 59"/>
                    <a:gd name="T5" fmla="*/ 30 h 60"/>
                    <a:gd name="T6" fmla="*/ 29 w 59"/>
                    <a:gd name="T7" fmla="*/ 59 h 60"/>
                    <a:gd name="T8" fmla="*/ 58 w 59"/>
                    <a:gd name="T9" fmla="*/ 30 h 60"/>
                    <a:gd name="T10" fmla="*/ 29 w 59"/>
                    <a:gd name="T11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9" h="60">
                      <a:moveTo>
                        <a:pt x="29" y="0"/>
                      </a:moveTo>
                      <a:lnTo>
                        <a:pt x="29" y="0"/>
                      </a:lnTo>
                      <a:cubicBezTo>
                        <a:pt x="12" y="0"/>
                        <a:pt x="0" y="14"/>
                        <a:pt x="0" y="30"/>
                      </a:cubicBezTo>
                      <a:cubicBezTo>
                        <a:pt x="0" y="45"/>
                        <a:pt x="12" y="59"/>
                        <a:pt x="29" y="59"/>
                      </a:cubicBezTo>
                      <a:cubicBezTo>
                        <a:pt x="44" y="59"/>
                        <a:pt x="58" y="45"/>
                        <a:pt x="58" y="30"/>
                      </a:cubicBezTo>
                      <a:cubicBezTo>
                        <a:pt x="58" y="14"/>
                        <a:pt x="44" y="0"/>
                        <a:pt x="29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56" name="Freeform 115"/>
                <p:cNvSpPr>
                  <a:spLocks noChangeArrowheads="1"/>
                </p:cNvSpPr>
                <p:nvPr/>
              </p:nvSpPr>
              <p:spPr bwMode="auto">
                <a:xfrm>
                  <a:off x="2422892" y="4882015"/>
                  <a:ext cx="24085" cy="25938"/>
                </a:xfrm>
                <a:custGeom>
                  <a:avLst/>
                  <a:gdLst>
                    <a:gd name="T0" fmla="*/ 29 w 59"/>
                    <a:gd name="T1" fmla="*/ 0 h 60"/>
                    <a:gd name="T2" fmla="*/ 29 w 59"/>
                    <a:gd name="T3" fmla="*/ 0 h 60"/>
                    <a:gd name="T4" fmla="*/ 0 w 59"/>
                    <a:gd name="T5" fmla="*/ 30 h 60"/>
                    <a:gd name="T6" fmla="*/ 29 w 59"/>
                    <a:gd name="T7" fmla="*/ 59 h 60"/>
                    <a:gd name="T8" fmla="*/ 58 w 59"/>
                    <a:gd name="T9" fmla="*/ 30 h 60"/>
                    <a:gd name="T10" fmla="*/ 29 w 59"/>
                    <a:gd name="T11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9" h="60">
                      <a:moveTo>
                        <a:pt x="29" y="0"/>
                      </a:moveTo>
                      <a:lnTo>
                        <a:pt x="29" y="0"/>
                      </a:lnTo>
                      <a:cubicBezTo>
                        <a:pt x="13" y="0"/>
                        <a:pt x="0" y="14"/>
                        <a:pt x="0" y="30"/>
                      </a:cubicBezTo>
                      <a:cubicBezTo>
                        <a:pt x="0" y="45"/>
                        <a:pt x="13" y="59"/>
                        <a:pt x="29" y="59"/>
                      </a:cubicBezTo>
                      <a:cubicBezTo>
                        <a:pt x="46" y="59"/>
                        <a:pt x="58" y="45"/>
                        <a:pt x="58" y="30"/>
                      </a:cubicBezTo>
                      <a:cubicBezTo>
                        <a:pt x="58" y="14"/>
                        <a:pt x="46" y="0"/>
                        <a:pt x="29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899" name="Group 1898"/>
          <p:cNvGrpSpPr/>
          <p:nvPr/>
        </p:nvGrpSpPr>
        <p:grpSpPr>
          <a:xfrm>
            <a:off x="3059113" y="4679950"/>
            <a:ext cx="428625" cy="430213"/>
            <a:chOff x="3059113" y="4679950"/>
            <a:chExt cx="428625" cy="430213"/>
          </a:xfrm>
        </p:grpSpPr>
        <p:sp>
          <p:nvSpPr>
            <p:cNvPr id="18466" name="Freeform 1899"/>
            <p:cNvSpPr>
              <a:spLocks noChangeArrowheads="1"/>
            </p:cNvSpPr>
            <p:nvPr/>
          </p:nvSpPr>
          <p:spPr bwMode="auto">
            <a:xfrm>
              <a:off x="3059113" y="4679950"/>
              <a:ext cx="428625" cy="430213"/>
            </a:xfrm>
            <a:custGeom>
              <a:avLst/>
              <a:gdLst>
                <a:gd name="T0" fmla="*/ 429402 w 1023"/>
                <a:gd name="T1" fmla="*/ 214911 h 1024"/>
                <a:gd name="T2" fmla="*/ 429402 w 1023"/>
                <a:gd name="T3" fmla="*/ 214911 h 1024"/>
                <a:gd name="T4" fmla="*/ 214701 w 1023"/>
                <a:gd name="T5" fmla="*/ 429401 h 1024"/>
                <a:gd name="T6" fmla="*/ 0 w 1023"/>
                <a:gd name="T7" fmla="*/ 214911 h 1024"/>
                <a:gd name="T8" fmla="*/ 214701 w 1023"/>
                <a:gd name="T9" fmla="*/ 0 h 1024"/>
                <a:gd name="T10" fmla="*/ 429402 w 1023"/>
                <a:gd name="T11" fmla="*/ 214911 h 10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57" name="Group 1556"/>
            <p:cNvGrpSpPr/>
            <p:nvPr/>
          </p:nvGrpSpPr>
          <p:grpSpPr>
            <a:xfrm>
              <a:off x="3149143" y="4748621"/>
              <a:ext cx="248259" cy="292723"/>
              <a:chOff x="3143585" y="4748622"/>
              <a:chExt cx="248259" cy="292723"/>
            </a:xfrm>
            <a:solidFill>
              <a:schemeClr val="bg1"/>
            </a:solidFill>
          </p:grpSpPr>
          <p:sp>
            <p:nvSpPr>
              <p:cNvPr id="1558" name="Freeform 116"/>
              <p:cNvSpPr>
                <a:spLocks noChangeArrowheads="1"/>
              </p:cNvSpPr>
              <p:nvPr/>
            </p:nvSpPr>
            <p:spPr bwMode="auto">
              <a:xfrm>
                <a:off x="3232513" y="4820877"/>
                <a:ext cx="75959" cy="103750"/>
              </a:xfrm>
              <a:custGeom>
                <a:avLst/>
                <a:gdLst>
                  <a:gd name="T0" fmla="*/ 83 w 179"/>
                  <a:gd name="T1" fmla="*/ 2 h 245"/>
                  <a:gd name="T2" fmla="*/ 83 w 179"/>
                  <a:gd name="T3" fmla="*/ 2 h 245"/>
                  <a:gd name="T4" fmla="*/ 23 w 179"/>
                  <a:gd name="T5" fmla="*/ 30 h 245"/>
                  <a:gd name="T6" fmla="*/ 3 w 179"/>
                  <a:gd name="T7" fmla="*/ 91 h 245"/>
                  <a:gd name="T8" fmla="*/ 16 w 179"/>
                  <a:gd name="T9" fmla="*/ 103 h 245"/>
                  <a:gd name="T10" fmla="*/ 26 w 179"/>
                  <a:gd name="T11" fmla="*/ 90 h 245"/>
                  <a:gd name="T12" fmla="*/ 41 w 179"/>
                  <a:gd name="T13" fmla="*/ 44 h 245"/>
                  <a:gd name="T14" fmla="*/ 85 w 179"/>
                  <a:gd name="T15" fmla="*/ 25 h 245"/>
                  <a:gd name="T16" fmla="*/ 140 w 179"/>
                  <a:gd name="T17" fmla="*/ 55 h 245"/>
                  <a:gd name="T18" fmla="*/ 134 w 179"/>
                  <a:gd name="T19" fmla="*/ 126 h 245"/>
                  <a:gd name="T20" fmla="*/ 103 w 179"/>
                  <a:gd name="T21" fmla="*/ 158 h 245"/>
                  <a:gd name="T22" fmla="*/ 73 w 179"/>
                  <a:gd name="T23" fmla="*/ 233 h 245"/>
                  <a:gd name="T24" fmla="*/ 84 w 179"/>
                  <a:gd name="T25" fmla="*/ 244 h 245"/>
                  <a:gd name="T26" fmla="*/ 96 w 179"/>
                  <a:gd name="T27" fmla="*/ 233 h 245"/>
                  <a:gd name="T28" fmla="*/ 119 w 179"/>
                  <a:gd name="T29" fmla="*/ 175 h 245"/>
                  <a:gd name="T30" fmla="*/ 152 w 179"/>
                  <a:gd name="T31" fmla="*/ 140 h 245"/>
                  <a:gd name="T32" fmla="*/ 161 w 179"/>
                  <a:gd name="T33" fmla="*/ 43 h 245"/>
                  <a:gd name="T34" fmla="*/ 83 w 179"/>
                  <a:gd name="T35" fmla="*/ 2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9" h="245">
                    <a:moveTo>
                      <a:pt x="83" y="2"/>
                    </a:moveTo>
                    <a:lnTo>
                      <a:pt x="83" y="2"/>
                    </a:lnTo>
                    <a:cubicBezTo>
                      <a:pt x="57" y="4"/>
                      <a:pt x="36" y="13"/>
                      <a:pt x="23" y="30"/>
                    </a:cubicBezTo>
                    <a:cubicBezTo>
                      <a:pt x="0" y="56"/>
                      <a:pt x="3" y="90"/>
                      <a:pt x="3" y="91"/>
                    </a:cubicBezTo>
                    <a:cubicBezTo>
                      <a:pt x="3" y="99"/>
                      <a:pt x="9" y="103"/>
                      <a:pt x="16" y="103"/>
                    </a:cubicBezTo>
                    <a:cubicBezTo>
                      <a:pt x="22" y="102"/>
                      <a:pt x="27" y="96"/>
                      <a:pt x="26" y="90"/>
                    </a:cubicBezTo>
                    <a:cubicBezTo>
                      <a:pt x="26" y="89"/>
                      <a:pt x="24" y="63"/>
                      <a:pt x="41" y="44"/>
                    </a:cubicBezTo>
                    <a:cubicBezTo>
                      <a:pt x="50" y="33"/>
                      <a:pt x="66" y="27"/>
                      <a:pt x="85" y="25"/>
                    </a:cubicBezTo>
                    <a:cubicBezTo>
                      <a:pt x="120" y="23"/>
                      <a:pt x="134" y="42"/>
                      <a:pt x="140" y="55"/>
                    </a:cubicBezTo>
                    <a:cubicBezTo>
                      <a:pt x="153" y="77"/>
                      <a:pt x="150" y="107"/>
                      <a:pt x="134" y="126"/>
                    </a:cubicBezTo>
                    <a:cubicBezTo>
                      <a:pt x="122" y="141"/>
                      <a:pt x="111" y="151"/>
                      <a:pt x="103" y="158"/>
                    </a:cubicBezTo>
                    <a:cubicBezTo>
                      <a:pt x="82" y="178"/>
                      <a:pt x="73" y="188"/>
                      <a:pt x="73" y="233"/>
                    </a:cubicBezTo>
                    <a:cubicBezTo>
                      <a:pt x="73" y="239"/>
                      <a:pt x="78" y="244"/>
                      <a:pt x="84" y="244"/>
                    </a:cubicBezTo>
                    <a:cubicBezTo>
                      <a:pt x="91" y="244"/>
                      <a:pt x="96" y="239"/>
                      <a:pt x="96" y="233"/>
                    </a:cubicBezTo>
                    <a:cubicBezTo>
                      <a:pt x="96" y="196"/>
                      <a:pt x="101" y="191"/>
                      <a:pt x="119" y="175"/>
                    </a:cubicBezTo>
                    <a:cubicBezTo>
                      <a:pt x="128" y="167"/>
                      <a:pt x="138" y="157"/>
                      <a:pt x="152" y="140"/>
                    </a:cubicBezTo>
                    <a:cubicBezTo>
                      <a:pt x="174" y="114"/>
                      <a:pt x="178" y="75"/>
                      <a:pt x="161" y="43"/>
                    </a:cubicBezTo>
                    <a:cubicBezTo>
                      <a:pt x="147" y="14"/>
                      <a:pt x="118" y="0"/>
                      <a:pt x="83" y="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59" name="Freeform 117"/>
              <p:cNvSpPr>
                <a:spLocks noChangeArrowheads="1"/>
              </p:cNvSpPr>
              <p:nvPr/>
            </p:nvSpPr>
            <p:spPr bwMode="auto">
              <a:xfrm>
                <a:off x="3256597" y="4937595"/>
                <a:ext cx="20380" cy="18527"/>
              </a:xfrm>
              <a:custGeom>
                <a:avLst/>
                <a:gdLst>
                  <a:gd name="T0" fmla="*/ 23 w 47"/>
                  <a:gd name="T1" fmla="*/ 0 h 46"/>
                  <a:gd name="T2" fmla="*/ 23 w 47"/>
                  <a:gd name="T3" fmla="*/ 0 h 46"/>
                  <a:gd name="T4" fmla="*/ 0 w 47"/>
                  <a:gd name="T5" fmla="*/ 23 h 46"/>
                  <a:gd name="T6" fmla="*/ 23 w 47"/>
                  <a:gd name="T7" fmla="*/ 45 h 46"/>
                  <a:gd name="T8" fmla="*/ 46 w 47"/>
                  <a:gd name="T9" fmla="*/ 23 h 46"/>
                  <a:gd name="T10" fmla="*/ 23 w 47"/>
                  <a:gd name="T11" fmla="*/ 0 h 46"/>
                  <a:gd name="T12" fmla="*/ 23 w 47"/>
                  <a:gd name="T13" fmla="*/ 35 h 46"/>
                  <a:gd name="T14" fmla="*/ 23 w 47"/>
                  <a:gd name="T15" fmla="*/ 35 h 46"/>
                  <a:gd name="T16" fmla="*/ 11 w 47"/>
                  <a:gd name="T17" fmla="*/ 23 h 46"/>
                  <a:gd name="T18" fmla="*/ 23 w 47"/>
                  <a:gd name="T19" fmla="*/ 9 h 46"/>
                  <a:gd name="T20" fmla="*/ 36 w 47"/>
                  <a:gd name="T21" fmla="*/ 23 h 46"/>
                  <a:gd name="T22" fmla="*/ 23 w 47"/>
                  <a:gd name="T23" fmla="*/ 3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" h="46">
                    <a:moveTo>
                      <a:pt x="23" y="0"/>
                    </a:moveTo>
                    <a:lnTo>
                      <a:pt x="23" y="0"/>
                    </a:lnTo>
                    <a:cubicBezTo>
                      <a:pt x="11" y="0"/>
                      <a:pt x="0" y="10"/>
                      <a:pt x="0" y="23"/>
                    </a:cubicBezTo>
                    <a:cubicBezTo>
                      <a:pt x="0" y="35"/>
                      <a:pt x="11" y="45"/>
                      <a:pt x="23" y="45"/>
                    </a:cubicBezTo>
                    <a:cubicBezTo>
                      <a:pt x="36" y="45"/>
                      <a:pt x="46" y="35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lose/>
                    <a:moveTo>
                      <a:pt x="23" y="35"/>
                    </a:moveTo>
                    <a:lnTo>
                      <a:pt x="23" y="35"/>
                    </a:lnTo>
                    <a:cubicBezTo>
                      <a:pt x="16" y="35"/>
                      <a:pt x="11" y="29"/>
                      <a:pt x="11" y="23"/>
                    </a:cubicBezTo>
                    <a:cubicBezTo>
                      <a:pt x="11" y="15"/>
                      <a:pt x="16" y="9"/>
                      <a:pt x="23" y="9"/>
                    </a:cubicBezTo>
                    <a:cubicBezTo>
                      <a:pt x="31" y="9"/>
                      <a:pt x="36" y="15"/>
                      <a:pt x="36" y="23"/>
                    </a:cubicBezTo>
                    <a:cubicBezTo>
                      <a:pt x="36" y="29"/>
                      <a:pt x="31" y="35"/>
                      <a:pt x="23" y="3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60" name="Freeform 118"/>
              <p:cNvSpPr>
                <a:spLocks noChangeArrowheads="1"/>
              </p:cNvSpPr>
              <p:nvPr/>
            </p:nvSpPr>
            <p:spPr bwMode="auto">
              <a:xfrm>
                <a:off x="3143585" y="4748622"/>
                <a:ext cx="248259" cy="292723"/>
              </a:xfrm>
              <a:custGeom>
                <a:avLst/>
                <a:gdLst>
                  <a:gd name="T0" fmla="*/ 550 w 591"/>
                  <a:gd name="T1" fmla="*/ 328 h 695"/>
                  <a:gd name="T2" fmla="*/ 550 w 591"/>
                  <a:gd name="T3" fmla="*/ 328 h 695"/>
                  <a:gd name="T4" fmla="*/ 492 w 591"/>
                  <a:gd name="T5" fmla="*/ 82 h 695"/>
                  <a:gd name="T6" fmla="*/ 294 w 591"/>
                  <a:gd name="T7" fmla="*/ 0 h 695"/>
                  <a:gd name="T8" fmla="*/ 96 w 591"/>
                  <a:gd name="T9" fmla="*/ 82 h 695"/>
                  <a:gd name="T10" fmla="*/ 39 w 591"/>
                  <a:gd name="T11" fmla="*/ 328 h 695"/>
                  <a:gd name="T12" fmla="*/ 18 w 591"/>
                  <a:gd name="T13" fmla="*/ 342 h 695"/>
                  <a:gd name="T14" fmla="*/ 14 w 591"/>
                  <a:gd name="T15" fmla="*/ 443 h 695"/>
                  <a:gd name="T16" fmla="*/ 89 w 591"/>
                  <a:gd name="T17" fmla="*/ 536 h 695"/>
                  <a:gd name="T18" fmla="*/ 294 w 591"/>
                  <a:gd name="T19" fmla="*/ 694 h 695"/>
                  <a:gd name="T20" fmla="*/ 499 w 591"/>
                  <a:gd name="T21" fmla="*/ 536 h 695"/>
                  <a:gd name="T22" fmla="*/ 574 w 591"/>
                  <a:gd name="T23" fmla="*/ 443 h 695"/>
                  <a:gd name="T24" fmla="*/ 571 w 591"/>
                  <a:gd name="T25" fmla="*/ 342 h 695"/>
                  <a:gd name="T26" fmla="*/ 550 w 591"/>
                  <a:gd name="T27" fmla="*/ 328 h 695"/>
                  <a:gd name="T28" fmla="*/ 551 w 591"/>
                  <a:gd name="T29" fmla="*/ 437 h 695"/>
                  <a:gd name="T30" fmla="*/ 551 w 591"/>
                  <a:gd name="T31" fmla="*/ 437 h 695"/>
                  <a:gd name="T32" fmla="*/ 492 w 591"/>
                  <a:gd name="T33" fmla="*/ 513 h 695"/>
                  <a:gd name="T34" fmla="*/ 483 w 591"/>
                  <a:gd name="T35" fmla="*/ 512 h 695"/>
                  <a:gd name="T36" fmla="*/ 480 w 591"/>
                  <a:gd name="T37" fmla="*/ 522 h 695"/>
                  <a:gd name="T38" fmla="*/ 294 w 591"/>
                  <a:gd name="T39" fmla="*/ 671 h 695"/>
                  <a:gd name="T40" fmla="*/ 109 w 591"/>
                  <a:gd name="T41" fmla="*/ 522 h 695"/>
                  <a:gd name="T42" fmla="*/ 106 w 591"/>
                  <a:gd name="T43" fmla="*/ 512 h 695"/>
                  <a:gd name="T44" fmla="*/ 97 w 591"/>
                  <a:gd name="T45" fmla="*/ 513 h 695"/>
                  <a:gd name="T46" fmla="*/ 37 w 591"/>
                  <a:gd name="T47" fmla="*/ 437 h 695"/>
                  <a:gd name="T48" fmla="*/ 36 w 591"/>
                  <a:gd name="T49" fmla="*/ 356 h 695"/>
                  <a:gd name="T50" fmla="*/ 52 w 591"/>
                  <a:gd name="T51" fmla="*/ 350 h 695"/>
                  <a:gd name="T52" fmla="*/ 65 w 591"/>
                  <a:gd name="T53" fmla="*/ 350 h 695"/>
                  <a:gd name="T54" fmla="*/ 63 w 591"/>
                  <a:gd name="T55" fmla="*/ 336 h 695"/>
                  <a:gd name="T56" fmla="*/ 114 w 591"/>
                  <a:gd name="T57" fmla="*/ 98 h 695"/>
                  <a:gd name="T58" fmla="*/ 294 w 591"/>
                  <a:gd name="T59" fmla="*/ 24 h 695"/>
                  <a:gd name="T60" fmla="*/ 474 w 591"/>
                  <a:gd name="T61" fmla="*/ 98 h 695"/>
                  <a:gd name="T62" fmla="*/ 525 w 591"/>
                  <a:gd name="T63" fmla="*/ 336 h 695"/>
                  <a:gd name="T64" fmla="*/ 523 w 591"/>
                  <a:gd name="T65" fmla="*/ 350 h 695"/>
                  <a:gd name="T66" fmla="*/ 537 w 591"/>
                  <a:gd name="T67" fmla="*/ 350 h 695"/>
                  <a:gd name="T68" fmla="*/ 552 w 591"/>
                  <a:gd name="T69" fmla="*/ 356 h 695"/>
                  <a:gd name="T70" fmla="*/ 551 w 591"/>
                  <a:gd name="T71" fmla="*/ 437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91" h="695">
                    <a:moveTo>
                      <a:pt x="550" y="328"/>
                    </a:moveTo>
                    <a:lnTo>
                      <a:pt x="550" y="328"/>
                    </a:lnTo>
                    <a:cubicBezTo>
                      <a:pt x="563" y="225"/>
                      <a:pt x="543" y="141"/>
                      <a:pt x="492" y="82"/>
                    </a:cubicBezTo>
                    <a:cubicBezTo>
                      <a:pt x="446" y="29"/>
                      <a:pt x="376" y="0"/>
                      <a:pt x="294" y="0"/>
                    </a:cubicBezTo>
                    <a:cubicBezTo>
                      <a:pt x="213" y="0"/>
                      <a:pt x="142" y="29"/>
                      <a:pt x="96" y="82"/>
                    </a:cubicBezTo>
                    <a:cubicBezTo>
                      <a:pt x="46" y="141"/>
                      <a:pt x="27" y="225"/>
                      <a:pt x="39" y="328"/>
                    </a:cubicBezTo>
                    <a:cubicBezTo>
                      <a:pt x="31" y="330"/>
                      <a:pt x="24" y="335"/>
                      <a:pt x="18" y="342"/>
                    </a:cubicBezTo>
                    <a:cubicBezTo>
                      <a:pt x="0" y="366"/>
                      <a:pt x="6" y="410"/>
                      <a:pt x="14" y="443"/>
                    </a:cubicBezTo>
                    <a:cubicBezTo>
                      <a:pt x="29" y="498"/>
                      <a:pt x="57" y="532"/>
                      <a:pt x="89" y="536"/>
                    </a:cubicBezTo>
                    <a:cubicBezTo>
                      <a:pt x="128" y="649"/>
                      <a:pt x="249" y="694"/>
                      <a:pt x="294" y="694"/>
                    </a:cubicBezTo>
                    <a:cubicBezTo>
                      <a:pt x="340" y="694"/>
                      <a:pt x="461" y="649"/>
                      <a:pt x="499" y="536"/>
                    </a:cubicBezTo>
                    <a:cubicBezTo>
                      <a:pt x="532" y="532"/>
                      <a:pt x="560" y="498"/>
                      <a:pt x="574" y="443"/>
                    </a:cubicBezTo>
                    <a:cubicBezTo>
                      <a:pt x="583" y="410"/>
                      <a:pt x="590" y="366"/>
                      <a:pt x="571" y="342"/>
                    </a:cubicBezTo>
                    <a:cubicBezTo>
                      <a:pt x="566" y="335"/>
                      <a:pt x="559" y="330"/>
                      <a:pt x="550" y="328"/>
                    </a:cubicBezTo>
                    <a:close/>
                    <a:moveTo>
                      <a:pt x="551" y="437"/>
                    </a:moveTo>
                    <a:lnTo>
                      <a:pt x="551" y="437"/>
                    </a:lnTo>
                    <a:cubicBezTo>
                      <a:pt x="539" y="484"/>
                      <a:pt x="515" y="515"/>
                      <a:pt x="492" y="513"/>
                    </a:cubicBezTo>
                    <a:cubicBezTo>
                      <a:pt x="483" y="512"/>
                      <a:pt x="483" y="512"/>
                      <a:pt x="483" y="512"/>
                    </a:cubicBezTo>
                    <a:cubicBezTo>
                      <a:pt x="480" y="522"/>
                      <a:pt x="480" y="522"/>
                      <a:pt x="480" y="522"/>
                    </a:cubicBezTo>
                    <a:cubicBezTo>
                      <a:pt x="448" y="627"/>
                      <a:pt x="335" y="671"/>
                      <a:pt x="294" y="671"/>
                    </a:cubicBezTo>
                    <a:cubicBezTo>
                      <a:pt x="255" y="671"/>
                      <a:pt x="140" y="627"/>
                      <a:pt x="109" y="522"/>
                    </a:cubicBezTo>
                    <a:cubicBezTo>
                      <a:pt x="106" y="512"/>
                      <a:pt x="106" y="512"/>
                      <a:pt x="106" y="512"/>
                    </a:cubicBezTo>
                    <a:cubicBezTo>
                      <a:pt x="97" y="513"/>
                      <a:pt x="97" y="513"/>
                      <a:pt x="97" y="513"/>
                    </a:cubicBezTo>
                    <a:cubicBezTo>
                      <a:pt x="75" y="515"/>
                      <a:pt x="50" y="484"/>
                      <a:pt x="37" y="437"/>
                    </a:cubicBezTo>
                    <a:cubicBezTo>
                      <a:pt x="27" y="399"/>
                      <a:pt x="27" y="370"/>
                      <a:pt x="36" y="356"/>
                    </a:cubicBezTo>
                    <a:cubicBezTo>
                      <a:pt x="40" y="352"/>
                      <a:pt x="44" y="350"/>
                      <a:pt x="52" y="350"/>
                    </a:cubicBezTo>
                    <a:cubicBezTo>
                      <a:pt x="65" y="350"/>
                      <a:pt x="65" y="350"/>
                      <a:pt x="65" y="350"/>
                    </a:cubicBezTo>
                    <a:cubicBezTo>
                      <a:pt x="63" y="336"/>
                      <a:pt x="63" y="336"/>
                      <a:pt x="63" y="336"/>
                    </a:cubicBezTo>
                    <a:cubicBezTo>
                      <a:pt x="49" y="235"/>
                      <a:pt x="66" y="153"/>
                      <a:pt x="114" y="98"/>
                    </a:cubicBezTo>
                    <a:cubicBezTo>
                      <a:pt x="156" y="50"/>
                      <a:pt x="219" y="24"/>
                      <a:pt x="294" y="24"/>
                    </a:cubicBezTo>
                    <a:cubicBezTo>
                      <a:pt x="369" y="24"/>
                      <a:pt x="433" y="50"/>
                      <a:pt x="474" y="98"/>
                    </a:cubicBezTo>
                    <a:cubicBezTo>
                      <a:pt x="522" y="153"/>
                      <a:pt x="540" y="235"/>
                      <a:pt x="525" y="336"/>
                    </a:cubicBezTo>
                    <a:cubicBezTo>
                      <a:pt x="523" y="350"/>
                      <a:pt x="523" y="350"/>
                      <a:pt x="523" y="350"/>
                    </a:cubicBezTo>
                    <a:cubicBezTo>
                      <a:pt x="537" y="350"/>
                      <a:pt x="537" y="350"/>
                      <a:pt x="537" y="350"/>
                    </a:cubicBezTo>
                    <a:cubicBezTo>
                      <a:pt x="544" y="350"/>
                      <a:pt x="549" y="352"/>
                      <a:pt x="552" y="356"/>
                    </a:cubicBezTo>
                    <a:cubicBezTo>
                      <a:pt x="562" y="370"/>
                      <a:pt x="562" y="399"/>
                      <a:pt x="551" y="43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900" name="Group 1899"/>
          <p:cNvGrpSpPr/>
          <p:nvPr/>
        </p:nvGrpSpPr>
        <p:grpSpPr>
          <a:xfrm>
            <a:off x="3924300" y="4679950"/>
            <a:ext cx="430213" cy="430213"/>
            <a:chOff x="3924300" y="4679950"/>
            <a:chExt cx="430213" cy="430213"/>
          </a:xfrm>
        </p:grpSpPr>
        <p:sp>
          <p:nvSpPr>
            <p:cNvPr id="18467" name="Freeform 1900"/>
            <p:cNvSpPr>
              <a:spLocks noChangeArrowheads="1"/>
            </p:cNvSpPr>
            <p:nvPr/>
          </p:nvSpPr>
          <p:spPr bwMode="auto">
            <a:xfrm>
              <a:off x="3924300" y="4679950"/>
              <a:ext cx="430213" cy="430213"/>
            </a:xfrm>
            <a:custGeom>
              <a:avLst/>
              <a:gdLst>
                <a:gd name="T0" fmla="*/ 429402 w 1024"/>
                <a:gd name="T1" fmla="*/ 214911 h 1024"/>
                <a:gd name="T2" fmla="*/ 429402 w 1024"/>
                <a:gd name="T3" fmla="*/ 214911 h 1024"/>
                <a:gd name="T4" fmla="*/ 214491 w 1024"/>
                <a:gd name="T5" fmla="*/ 429401 h 1024"/>
                <a:gd name="T6" fmla="*/ 0 w 1024"/>
                <a:gd name="T7" fmla="*/ 214911 h 1024"/>
                <a:gd name="T8" fmla="*/ 214491 w 1024"/>
                <a:gd name="T9" fmla="*/ 0 h 1024"/>
                <a:gd name="T10" fmla="*/ 429402 w 1024"/>
                <a:gd name="T11" fmla="*/ 214911 h 10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2"/>
                  </a:moveTo>
                  <a:lnTo>
                    <a:pt x="1023" y="512"/>
                  </a:lnTo>
                  <a:cubicBezTo>
                    <a:pt x="1023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3" y="229"/>
                    <a:pt x="1023" y="512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61" name="Group 1560"/>
            <p:cNvGrpSpPr/>
            <p:nvPr/>
          </p:nvGrpSpPr>
          <p:grpSpPr>
            <a:xfrm>
              <a:off x="4015270" y="4748621"/>
              <a:ext cx="248259" cy="292723"/>
              <a:chOff x="3977290" y="4748622"/>
              <a:chExt cx="248259" cy="292723"/>
            </a:xfrm>
            <a:solidFill>
              <a:schemeClr val="bg1"/>
            </a:solidFill>
          </p:grpSpPr>
          <p:sp>
            <p:nvSpPr>
              <p:cNvPr id="1562" name="Freeform 119"/>
              <p:cNvSpPr>
                <a:spLocks noChangeArrowheads="1"/>
              </p:cNvSpPr>
              <p:nvPr/>
            </p:nvSpPr>
            <p:spPr bwMode="auto">
              <a:xfrm>
                <a:off x="4055103" y="4848667"/>
                <a:ext cx="103750" cy="94487"/>
              </a:xfrm>
              <a:custGeom>
                <a:avLst/>
                <a:gdLst>
                  <a:gd name="T0" fmla="*/ 222 w 247"/>
                  <a:gd name="T1" fmla="*/ 8 h 225"/>
                  <a:gd name="T2" fmla="*/ 222 w 247"/>
                  <a:gd name="T3" fmla="*/ 8 h 225"/>
                  <a:gd name="T4" fmla="*/ 101 w 247"/>
                  <a:gd name="T5" fmla="*/ 195 h 225"/>
                  <a:gd name="T6" fmla="*/ 21 w 247"/>
                  <a:gd name="T7" fmla="*/ 122 h 225"/>
                  <a:gd name="T8" fmla="*/ 4 w 247"/>
                  <a:gd name="T9" fmla="*/ 123 h 225"/>
                  <a:gd name="T10" fmla="*/ 5 w 247"/>
                  <a:gd name="T11" fmla="*/ 140 h 225"/>
                  <a:gd name="T12" fmla="*/ 96 w 247"/>
                  <a:gd name="T13" fmla="*/ 221 h 225"/>
                  <a:gd name="T14" fmla="*/ 104 w 247"/>
                  <a:gd name="T15" fmla="*/ 224 h 225"/>
                  <a:gd name="T16" fmla="*/ 105 w 247"/>
                  <a:gd name="T17" fmla="*/ 224 h 225"/>
                  <a:gd name="T18" fmla="*/ 114 w 247"/>
                  <a:gd name="T19" fmla="*/ 219 h 225"/>
                  <a:gd name="T20" fmla="*/ 242 w 247"/>
                  <a:gd name="T21" fmla="*/ 20 h 225"/>
                  <a:gd name="T22" fmla="*/ 239 w 247"/>
                  <a:gd name="T23" fmla="*/ 4 h 225"/>
                  <a:gd name="T24" fmla="*/ 222 w 247"/>
                  <a:gd name="T25" fmla="*/ 8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7" h="225">
                    <a:moveTo>
                      <a:pt x="222" y="8"/>
                    </a:moveTo>
                    <a:lnTo>
                      <a:pt x="222" y="8"/>
                    </a:lnTo>
                    <a:cubicBezTo>
                      <a:pt x="101" y="195"/>
                      <a:pt x="101" y="195"/>
                      <a:pt x="101" y="195"/>
                    </a:cubicBezTo>
                    <a:cubicBezTo>
                      <a:pt x="21" y="122"/>
                      <a:pt x="21" y="122"/>
                      <a:pt x="21" y="122"/>
                    </a:cubicBezTo>
                    <a:cubicBezTo>
                      <a:pt x="17" y="118"/>
                      <a:pt x="9" y="118"/>
                      <a:pt x="4" y="123"/>
                    </a:cubicBezTo>
                    <a:cubicBezTo>
                      <a:pt x="0" y="127"/>
                      <a:pt x="1" y="135"/>
                      <a:pt x="5" y="140"/>
                    </a:cubicBezTo>
                    <a:cubicBezTo>
                      <a:pt x="96" y="221"/>
                      <a:pt x="96" y="221"/>
                      <a:pt x="96" y="221"/>
                    </a:cubicBezTo>
                    <a:cubicBezTo>
                      <a:pt x="98" y="223"/>
                      <a:pt x="101" y="224"/>
                      <a:pt x="104" y="224"/>
                    </a:cubicBezTo>
                    <a:lnTo>
                      <a:pt x="105" y="224"/>
                    </a:lnTo>
                    <a:cubicBezTo>
                      <a:pt x="109" y="224"/>
                      <a:pt x="112" y="222"/>
                      <a:pt x="114" y="219"/>
                    </a:cubicBezTo>
                    <a:cubicBezTo>
                      <a:pt x="242" y="20"/>
                      <a:pt x="242" y="20"/>
                      <a:pt x="242" y="20"/>
                    </a:cubicBezTo>
                    <a:cubicBezTo>
                      <a:pt x="246" y="15"/>
                      <a:pt x="244" y="8"/>
                      <a:pt x="239" y="4"/>
                    </a:cubicBezTo>
                    <a:cubicBezTo>
                      <a:pt x="233" y="0"/>
                      <a:pt x="226" y="2"/>
                      <a:pt x="222" y="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63" name="Freeform 120"/>
              <p:cNvSpPr>
                <a:spLocks noChangeArrowheads="1"/>
              </p:cNvSpPr>
              <p:nvPr/>
            </p:nvSpPr>
            <p:spPr bwMode="auto">
              <a:xfrm>
                <a:off x="3977290" y="4748622"/>
                <a:ext cx="248259" cy="292723"/>
              </a:xfrm>
              <a:custGeom>
                <a:avLst/>
                <a:gdLst>
                  <a:gd name="T0" fmla="*/ 551 w 591"/>
                  <a:gd name="T1" fmla="*/ 328 h 695"/>
                  <a:gd name="T2" fmla="*/ 551 w 591"/>
                  <a:gd name="T3" fmla="*/ 328 h 695"/>
                  <a:gd name="T4" fmla="*/ 493 w 591"/>
                  <a:gd name="T5" fmla="*/ 82 h 695"/>
                  <a:gd name="T6" fmla="*/ 295 w 591"/>
                  <a:gd name="T7" fmla="*/ 0 h 695"/>
                  <a:gd name="T8" fmla="*/ 97 w 591"/>
                  <a:gd name="T9" fmla="*/ 82 h 695"/>
                  <a:gd name="T10" fmla="*/ 40 w 591"/>
                  <a:gd name="T11" fmla="*/ 328 h 695"/>
                  <a:gd name="T12" fmla="*/ 19 w 591"/>
                  <a:gd name="T13" fmla="*/ 342 h 695"/>
                  <a:gd name="T14" fmla="*/ 16 w 591"/>
                  <a:gd name="T15" fmla="*/ 443 h 695"/>
                  <a:gd name="T16" fmla="*/ 90 w 591"/>
                  <a:gd name="T17" fmla="*/ 536 h 695"/>
                  <a:gd name="T18" fmla="*/ 295 w 591"/>
                  <a:gd name="T19" fmla="*/ 694 h 695"/>
                  <a:gd name="T20" fmla="*/ 501 w 591"/>
                  <a:gd name="T21" fmla="*/ 536 h 695"/>
                  <a:gd name="T22" fmla="*/ 575 w 591"/>
                  <a:gd name="T23" fmla="*/ 443 h 695"/>
                  <a:gd name="T24" fmla="*/ 572 w 591"/>
                  <a:gd name="T25" fmla="*/ 342 h 695"/>
                  <a:gd name="T26" fmla="*/ 551 w 591"/>
                  <a:gd name="T27" fmla="*/ 328 h 695"/>
                  <a:gd name="T28" fmla="*/ 552 w 591"/>
                  <a:gd name="T29" fmla="*/ 437 h 695"/>
                  <a:gd name="T30" fmla="*/ 552 w 591"/>
                  <a:gd name="T31" fmla="*/ 437 h 695"/>
                  <a:gd name="T32" fmla="*/ 493 w 591"/>
                  <a:gd name="T33" fmla="*/ 513 h 695"/>
                  <a:gd name="T34" fmla="*/ 483 w 591"/>
                  <a:gd name="T35" fmla="*/ 512 h 695"/>
                  <a:gd name="T36" fmla="*/ 481 w 591"/>
                  <a:gd name="T37" fmla="*/ 522 h 695"/>
                  <a:gd name="T38" fmla="*/ 295 w 591"/>
                  <a:gd name="T39" fmla="*/ 671 h 695"/>
                  <a:gd name="T40" fmla="*/ 109 w 591"/>
                  <a:gd name="T41" fmla="*/ 522 h 695"/>
                  <a:gd name="T42" fmla="*/ 107 w 591"/>
                  <a:gd name="T43" fmla="*/ 512 h 695"/>
                  <a:gd name="T44" fmla="*/ 98 w 591"/>
                  <a:gd name="T45" fmla="*/ 513 h 695"/>
                  <a:gd name="T46" fmla="*/ 38 w 591"/>
                  <a:gd name="T47" fmla="*/ 437 h 695"/>
                  <a:gd name="T48" fmla="*/ 37 w 591"/>
                  <a:gd name="T49" fmla="*/ 356 h 695"/>
                  <a:gd name="T50" fmla="*/ 52 w 591"/>
                  <a:gd name="T51" fmla="*/ 350 h 695"/>
                  <a:gd name="T52" fmla="*/ 66 w 591"/>
                  <a:gd name="T53" fmla="*/ 350 h 695"/>
                  <a:gd name="T54" fmla="*/ 64 w 591"/>
                  <a:gd name="T55" fmla="*/ 336 h 695"/>
                  <a:gd name="T56" fmla="*/ 115 w 591"/>
                  <a:gd name="T57" fmla="*/ 98 h 695"/>
                  <a:gd name="T58" fmla="*/ 295 w 591"/>
                  <a:gd name="T59" fmla="*/ 24 h 695"/>
                  <a:gd name="T60" fmla="*/ 475 w 591"/>
                  <a:gd name="T61" fmla="*/ 98 h 695"/>
                  <a:gd name="T62" fmla="*/ 526 w 591"/>
                  <a:gd name="T63" fmla="*/ 336 h 695"/>
                  <a:gd name="T64" fmla="*/ 524 w 591"/>
                  <a:gd name="T65" fmla="*/ 350 h 695"/>
                  <a:gd name="T66" fmla="*/ 537 w 591"/>
                  <a:gd name="T67" fmla="*/ 350 h 695"/>
                  <a:gd name="T68" fmla="*/ 553 w 591"/>
                  <a:gd name="T69" fmla="*/ 356 h 695"/>
                  <a:gd name="T70" fmla="*/ 552 w 591"/>
                  <a:gd name="T71" fmla="*/ 437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91" h="695">
                    <a:moveTo>
                      <a:pt x="551" y="328"/>
                    </a:moveTo>
                    <a:lnTo>
                      <a:pt x="551" y="328"/>
                    </a:lnTo>
                    <a:cubicBezTo>
                      <a:pt x="563" y="225"/>
                      <a:pt x="544" y="141"/>
                      <a:pt x="493" y="82"/>
                    </a:cubicBezTo>
                    <a:cubicBezTo>
                      <a:pt x="447" y="29"/>
                      <a:pt x="377" y="0"/>
                      <a:pt x="295" y="0"/>
                    </a:cubicBezTo>
                    <a:cubicBezTo>
                      <a:pt x="214" y="0"/>
                      <a:pt x="143" y="29"/>
                      <a:pt x="97" y="82"/>
                    </a:cubicBezTo>
                    <a:cubicBezTo>
                      <a:pt x="47" y="141"/>
                      <a:pt x="27" y="225"/>
                      <a:pt x="40" y="328"/>
                    </a:cubicBezTo>
                    <a:cubicBezTo>
                      <a:pt x="31" y="330"/>
                      <a:pt x="24" y="335"/>
                      <a:pt x="19" y="342"/>
                    </a:cubicBezTo>
                    <a:cubicBezTo>
                      <a:pt x="0" y="366"/>
                      <a:pt x="6" y="410"/>
                      <a:pt x="16" y="443"/>
                    </a:cubicBezTo>
                    <a:cubicBezTo>
                      <a:pt x="29" y="498"/>
                      <a:pt x="57" y="532"/>
                      <a:pt x="90" y="536"/>
                    </a:cubicBezTo>
                    <a:cubicBezTo>
                      <a:pt x="128" y="649"/>
                      <a:pt x="250" y="694"/>
                      <a:pt x="295" y="694"/>
                    </a:cubicBezTo>
                    <a:cubicBezTo>
                      <a:pt x="341" y="694"/>
                      <a:pt x="462" y="649"/>
                      <a:pt x="501" y="536"/>
                    </a:cubicBezTo>
                    <a:cubicBezTo>
                      <a:pt x="532" y="532"/>
                      <a:pt x="560" y="498"/>
                      <a:pt x="575" y="443"/>
                    </a:cubicBezTo>
                    <a:cubicBezTo>
                      <a:pt x="583" y="410"/>
                      <a:pt x="590" y="366"/>
                      <a:pt x="572" y="342"/>
                    </a:cubicBezTo>
                    <a:cubicBezTo>
                      <a:pt x="566" y="335"/>
                      <a:pt x="559" y="330"/>
                      <a:pt x="551" y="328"/>
                    </a:cubicBezTo>
                    <a:close/>
                    <a:moveTo>
                      <a:pt x="552" y="437"/>
                    </a:moveTo>
                    <a:lnTo>
                      <a:pt x="552" y="437"/>
                    </a:lnTo>
                    <a:cubicBezTo>
                      <a:pt x="539" y="484"/>
                      <a:pt x="516" y="515"/>
                      <a:pt x="493" y="513"/>
                    </a:cubicBezTo>
                    <a:cubicBezTo>
                      <a:pt x="483" y="512"/>
                      <a:pt x="483" y="512"/>
                      <a:pt x="483" y="512"/>
                    </a:cubicBezTo>
                    <a:cubicBezTo>
                      <a:pt x="481" y="522"/>
                      <a:pt x="481" y="522"/>
                      <a:pt x="481" y="522"/>
                    </a:cubicBezTo>
                    <a:cubicBezTo>
                      <a:pt x="449" y="627"/>
                      <a:pt x="335" y="671"/>
                      <a:pt x="295" y="671"/>
                    </a:cubicBezTo>
                    <a:cubicBezTo>
                      <a:pt x="255" y="671"/>
                      <a:pt x="141" y="627"/>
                      <a:pt x="109" y="522"/>
                    </a:cubicBezTo>
                    <a:cubicBezTo>
                      <a:pt x="107" y="512"/>
                      <a:pt x="107" y="512"/>
                      <a:pt x="107" y="512"/>
                    </a:cubicBezTo>
                    <a:cubicBezTo>
                      <a:pt x="98" y="513"/>
                      <a:pt x="98" y="513"/>
                      <a:pt x="98" y="513"/>
                    </a:cubicBezTo>
                    <a:cubicBezTo>
                      <a:pt x="74" y="515"/>
                      <a:pt x="50" y="484"/>
                      <a:pt x="38" y="437"/>
                    </a:cubicBezTo>
                    <a:cubicBezTo>
                      <a:pt x="27" y="399"/>
                      <a:pt x="27" y="370"/>
                      <a:pt x="37" y="356"/>
                    </a:cubicBezTo>
                    <a:cubicBezTo>
                      <a:pt x="41" y="352"/>
                      <a:pt x="46" y="350"/>
                      <a:pt x="52" y="350"/>
                    </a:cubicBezTo>
                    <a:cubicBezTo>
                      <a:pt x="66" y="350"/>
                      <a:pt x="66" y="350"/>
                      <a:pt x="66" y="350"/>
                    </a:cubicBezTo>
                    <a:cubicBezTo>
                      <a:pt x="64" y="336"/>
                      <a:pt x="64" y="336"/>
                      <a:pt x="64" y="336"/>
                    </a:cubicBezTo>
                    <a:cubicBezTo>
                      <a:pt x="50" y="235"/>
                      <a:pt x="67" y="153"/>
                      <a:pt x="115" y="98"/>
                    </a:cubicBezTo>
                    <a:cubicBezTo>
                      <a:pt x="156" y="50"/>
                      <a:pt x="221" y="24"/>
                      <a:pt x="295" y="24"/>
                    </a:cubicBezTo>
                    <a:cubicBezTo>
                      <a:pt x="370" y="24"/>
                      <a:pt x="434" y="50"/>
                      <a:pt x="475" y="98"/>
                    </a:cubicBezTo>
                    <a:cubicBezTo>
                      <a:pt x="523" y="153"/>
                      <a:pt x="540" y="235"/>
                      <a:pt x="526" y="336"/>
                    </a:cubicBezTo>
                    <a:cubicBezTo>
                      <a:pt x="524" y="350"/>
                      <a:pt x="524" y="350"/>
                      <a:pt x="524" y="350"/>
                    </a:cubicBezTo>
                    <a:cubicBezTo>
                      <a:pt x="537" y="350"/>
                      <a:pt x="537" y="350"/>
                      <a:pt x="537" y="350"/>
                    </a:cubicBezTo>
                    <a:cubicBezTo>
                      <a:pt x="545" y="350"/>
                      <a:pt x="550" y="352"/>
                      <a:pt x="553" y="356"/>
                    </a:cubicBezTo>
                    <a:cubicBezTo>
                      <a:pt x="563" y="370"/>
                      <a:pt x="562" y="399"/>
                      <a:pt x="552" y="43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904" name="Group 1903"/>
          <p:cNvGrpSpPr/>
          <p:nvPr/>
        </p:nvGrpSpPr>
        <p:grpSpPr>
          <a:xfrm>
            <a:off x="7389813" y="4679950"/>
            <a:ext cx="430212" cy="430213"/>
            <a:chOff x="7389813" y="4679950"/>
            <a:chExt cx="430212" cy="430213"/>
          </a:xfrm>
        </p:grpSpPr>
        <p:sp>
          <p:nvSpPr>
            <p:cNvPr id="18471" name="Freeform 1904"/>
            <p:cNvSpPr>
              <a:spLocks noChangeArrowheads="1"/>
            </p:cNvSpPr>
            <p:nvPr/>
          </p:nvSpPr>
          <p:spPr bwMode="auto">
            <a:xfrm>
              <a:off x="7389813" y="4679950"/>
              <a:ext cx="430212" cy="430213"/>
            </a:xfrm>
            <a:custGeom>
              <a:avLst/>
              <a:gdLst>
                <a:gd name="T0" fmla="*/ 429402 w 1023"/>
                <a:gd name="T1" fmla="*/ 214911 h 1024"/>
                <a:gd name="T2" fmla="*/ 429402 w 1023"/>
                <a:gd name="T3" fmla="*/ 214911 h 1024"/>
                <a:gd name="T4" fmla="*/ 214701 w 1023"/>
                <a:gd name="T5" fmla="*/ 429401 h 1024"/>
                <a:gd name="T6" fmla="*/ 0 w 1023"/>
                <a:gd name="T7" fmla="*/ 214911 h 1024"/>
                <a:gd name="T8" fmla="*/ 214701 w 1023"/>
                <a:gd name="T9" fmla="*/ 0 h 1024"/>
                <a:gd name="T10" fmla="*/ 429402 w 1023"/>
                <a:gd name="T11" fmla="*/ 214911 h 10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8" name="Freeform 121"/>
            <p:cNvSpPr>
              <a:spLocks noChangeArrowheads="1"/>
            </p:cNvSpPr>
            <p:nvPr/>
          </p:nvSpPr>
          <p:spPr bwMode="auto">
            <a:xfrm>
              <a:off x="7535863" y="4716463"/>
              <a:ext cx="138112" cy="355600"/>
            </a:xfrm>
            <a:custGeom>
              <a:avLst/>
              <a:gdLst>
                <a:gd name="T0" fmla="*/ 136677 w 326"/>
                <a:gd name="T1" fmla="*/ 93764 h 846"/>
                <a:gd name="T2" fmla="*/ 136677 w 326"/>
                <a:gd name="T3" fmla="*/ 93764 h 846"/>
                <a:gd name="T4" fmla="*/ 77801 w 326"/>
                <a:gd name="T5" fmla="*/ 59706 h 846"/>
                <a:gd name="T6" fmla="*/ 98828 w 326"/>
                <a:gd name="T7" fmla="*/ 30694 h 846"/>
                <a:gd name="T8" fmla="*/ 68128 w 326"/>
                <a:gd name="T9" fmla="*/ 0 h 846"/>
                <a:gd name="T10" fmla="*/ 37429 w 326"/>
                <a:gd name="T11" fmla="*/ 30694 h 846"/>
                <a:gd name="T12" fmla="*/ 58876 w 326"/>
                <a:gd name="T13" fmla="*/ 59706 h 846"/>
                <a:gd name="T14" fmla="*/ 0 w 326"/>
                <a:gd name="T15" fmla="*/ 93764 h 846"/>
                <a:gd name="T16" fmla="*/ 0 w 326"/>
                <a:gd name="T17" fmla="*/ 195096 h 846"/>
                <a:gd name="T18" fmla="*/ 17242 w 326"/>
                <a:gd name="T19" fmla="*/ 210653 h 846"/>
                <a:gd name="T20" fmla="*/ 17242 w 326"/>
                <a:gd name="T21" fmla="*/ 210653 h 846"/>
                <a:gd name="T22" fmla="*/ 30700 w 326"/>
                <a:gd name="T23" fmla="*/ 206028 h 846"/>
                <a:gd name="T24" fmla="*/ 32382 w 326"/>
                <a:gd name="T25" fmla="*/ 336373 h 846"/>
                <a:gd name="T26" fmla="*/ 50886 w 326"/>
                <a:gd name="T27" fmla="*/ 355294 h 846"/>
                <a:gd name="T28" fmla="*/ 68549 w 326"/>
                <a:gd name="T29" fmla="*/ 342680 h 846"/>
                <a:gd name="T30" fmla="*/ 86632 w 326"/>
                <a:gd name="T31" fmla="*/ 355294 h 846"/>
                <a:gd name="T32" fmla="*/ 105137 w 326"/>
                <a:gd name="T33" fmla="*/ 336373 h 846"/>
                <a:gd name="T34" fmla="*/ 106819 w 326"/>
                <a:gd name="T35" fmla="*/ 206028 h 846"/>
                <a:gd name="T36" fmla="*/ 119435 w 326"/>
                <a:gd name="T37" fmla="*/ 210653 h 846"/>
                <a:gd name="T38" fmla="*/ 119435 w 326"/>
                <a:gd name="T39" fmla="*/ 210653 h 846"/>
                <a:gd name="T40" fmla="*/ 136677 w 326"/>
                <a:gd name="T41" fmla="*/ 195096 h 846"/>
                <a:gd name="T42" fmla="*/ 136677 w 326"/>
                <a:gd name="T43" fmla="*/ 93764 h 846"/>
                <a:gd name="T44" fmla="*/ 47522 w 326"/>
                <a:gd name="T45" fmla="*/ 30694 h 846"/>
                <a:gd name="T46" fmla="*/ 47522 w 326"/>
                <a:gd name="T47" fmla="*/ 30694 h 846"/>
                <a:gd name="T48" fmla="*/ 68128 w 326"/>
                <a:gd name="T49" fmla="*/ 9671 h 846"/>
                <a:gd name="T50" fmla="*/ 89156 w 326"/>
                <a:gd name="T51" fmla="*/ 30694 h 846"/>
                <a:gd name="T52" fmla="*/ 68128 w 326"/>
                <a:gd name="T53" fmla="*/ 51297 h 846"/>
                <a:gd name="T54" fmla="*/ 47522 w 326"/>
                <a:gd name="T55" fmla="*/ 30694 h 846"/>
                <a:gd name="T56" fmla="*/ 119435 w 326"/>
                <a:gd name="T57" fmla="*/ 200983 h 846"/>
                <a:gd name="T58" fmla="*/ 119435 w 326"/>
                <a:gd name="T59" fmla="*/ 200983 h 846"/>
                <a:gd name="T60" fmla="*/ 111865 w 326"/>
                <a:gd name="T61" fmla="*/ 195096 h 846"/>
                <a:gd name="T62" fmla="*/ 111865 w 326"/>
                <a:gd name="T63" fmla="*/ 191732 h 846"/>
                <a:gd name="T64" fmla="*/ 111024 w 326"/>
                <a:gd name="T65" fmla="*/ 113105 h 846"/>
                <a:gd name="T66" fmla="*/ 97146 w 326"/>
                <a:gd name="T67" fmla="*/ 113105 h 846"/>
                <a:gd name="T68" fmla="*/ 97146 w 326"/>
                <a:gd name="T69" fmla="*/ 115208 h 846"/>
                <a:gd name="T70" fmla="*/ 95043 w 326"/>
                <a:gd name="T71" fmla="*/ 336373 h 846"/>
                <a:gd name="T72" fmla="*/ 86632 w 326"/>
                <a:gd name="T73" fmla="*/ 345623 h 846"/>
                <a:gd name="T74" fmla="*/ 77380 w 326"/>
                <a:gd name="T75" fmla="*/ 337634 h 846"/>
                <a:gd name="T76" fmla="*/ 76119 w 326"/>
                <a:gd name="T77" fmla="*/ 209392 h 846"/>
                <a:gd name="T78" fmla="*/ 68970 w 326"/>
                <a:gd name="T79" fmla="*/ 202664 h 846"/>
                <a:gd name="T80" fmla="*/ 68128 w 326"/>
                <a:gd name="T81" fmla="*/ 202664 h 846"/>
                <a:gd name="T82" fmla="*/ 68128 w 326"/>
                <a:gd name="T83" fmla="*/ 202664 h 846"/>
                <a:gd name="T84" fmla="*/ 61400 w 326"/>
                <a:gd name="T85" fmla="*/ 209392 h 846"/>
                <a:gd name="T86" fmla="*/ 59718 w 326"/>
                <a:gd name="T87" fmla="*/ 337634 h 846"/>
                <a:gd name="T88" fmla="*/ 50886 w 326"/>
                <a:gd name="T89" fmla="*/ 345623 h 846"/>
                <a:gd name="T90" fmla="*/ 42475 w 326"/>
                <a:gd name="T91" fmla="*/ 336373 h 846"/>
                <a:gd name="T92" fmla="*/ 40372 w 326"/>
                <a:gd name="T93" fmla="*/ 115208 h 846"/>
                <a:gd name="T94" fmla="*/ 40372 w 326"/>
                <a:gd name="T95" fmla="*/ 113105 h 846"/>
                <a:gd name="T96" fmla="*/ 26074 w 326"/>
                <a:gd name="T97" fmla="*/ 113105 h 846"/>
                <a:gd name="T98" fmla="*/ 25233 w 326"/>
                <a:gd name="T99" fmla="*/ 195096 h 846"/>
                <a:gd name="T100" fmla="*/ 17242 w 326"/>
                <a:gd name="T101" fmla="*/ 200983 h 846"/>
                <a:gd name="T102" fmla="*/ 17242 w 326"/>
                <a:gd name="T103" fmla="*/ 200983 h 846"/>
                <a:gd name="T104" fmla="*/ 10093 w 326"/>
                <a:gd name="T105" fmla="*/ 195096 h 846"/>
                <a:gd name="T106" fmla="*/ 10093 w 326"/>
                <a:gd name="T107" fmla="*/ 93764 h 846"/>
                <a:gd name="T108" fmla="*/ 68970 w 326"/>
                <a:gd name="T109" fmla="*/ 68956 h 846"/>
                <a:gd name="T110" fmla="*/ 126584 w 326"/>
                <a:gd name="T111" fmla="*/ 93764 h 846"/>
                <a:gd name="T112" fmla="*/ 127005 w 326"/>
                <a:gd name="T113" fmla="*/ 195096 h 846"/>
                <a:gd name="T114" fmla="*/ 119435 w 326"/>
                <a:gd name="T115" fmla="*/ 200983 h 84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26" h="846">
                  <a:moveTo>
                    <a:pt x="325" y="223"/>
                  </a:moveTo>
                  <a:lnTo>
                    <a:pt x="325" y="223"/>
                  </a:lnTo>
                  <a:cubicBezTo>
                    <a:pt x="325" y="187"/>
                    <a:pt x="300" y="147"/>
                    <a:pt x="185" y="142"/>
                  </a:cubicBezTo>
                  <a:cubicBezTo>
                    <a:pt x="214" y="132"/>
                    <a:pt x="235" y="105"/>
                    <a:pt x="235" y="73"/>
                  </a:cubicBezTo>
                  <a:cubicBezTo>
                    <a:pt x="235" y="32"/>
                    <a:pt x="203" y="0"/>
                    <a:pt x="162" y="0"/>
                  </a:cubicBezTo>
                  <a:cubicBezTo>
                    <a:pt x="122" y="0"/>
                    <a:pt x="89" y="32"/>
                    <a:pt x="89" y="73"/>
                  </a:cubicBezTo>
                  <a:cubicBezTo>
                    <a:pt x="89" y="105"/>
                    <a:pt x="111" y="132"/>
                    <a:pt x="140" y="142"/>
                  </a:cubicBezTo>
                  <a:cubicBezTo>
                    <a:pt x="50" y="146"/>
                    <a:pt x="0" y="174"/>
                    <a:pt x="0" y="223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485"/>
                    <a:pt x="18" y="501"/>
                    <a:pt x="41" y="501"/>
                  </a:cubicBezTo>
                  <a:cubicBezTo>
                    <a:pt x="53" y="501"/>
                    <a:pt x="64" y="497"/>
                    <a:pt x="73" y="490"/>
                  </a:cubicBezTo>
                  <a:cubicBezTo>
                    <a:pt x="74" y="572"/>
                    <a:pt x="75" y="675"/>
                    <a:pt x="77" y="800"/>
                  </a:cubicBezTo>
                  <a:cubicBezTo>
                    <a:pt x="77" y="823"/>
                    <a:pt x="98" y="845"/>
                    <a:pt x="121" y="845"/>
                  </a:cubicBezTo>
                  <a:cubicBezTo>
                    <a:pt x="140" y="845"/>
                    <a:pt x="157" y="833"/>
                    <a:pt x="163" y="815"/>
                  </a:cubicBezTo>
                  <a:cubicBezTo>
                    <a:pt x="170" y="833"/>
                    <a:pt x="186" y="845"/>
                    <a:pt x="206" y="845"/>
                  </a:cubicBezTo>
                  <a:cubicBezTo>
                    <a:pt x="229" y="845"/>
                    <a:pt x="250" y="823"/>
                    <a:pt x="250" y="800"/>
                  </a:cubicBezTo>
                  <a:cubicBezTo>
                    <a:pt x="252" y="675"/>
                    <a:pt x="253" y="572"/>
                    <a:pt x="254" y="490"/>
                  </a:cubicBezTo>
                  <a:cubicBezTo>
                    <a:pt x="262" y="498"/>
                    <a:pt x="273" y="501"/>
                    <a:pt x="284" y="501"/>
                  </a:cubicBezTo>
                  <a:cubicBezTo>
                    <a:pt x="304" y="501"/>
                    <a:pt x="325" y="488"/>
                    <a:pt x="325" y="464"/>
                  </a:cubicBezTo>
                  <a:lnTo>
                    <a:pt x="325" y="223"/>
                  </a:lnTo>
                  <a:close/>
                  <a:moveTo>
                    <a:pt x="113" y="73"/>
                  </a:moveTo>
                  <a:lnTo>
                    <a:pt x="113" y="73"/>
                  </a:lnTo>
                  <a:cubicBezTo>
                    <a:pt x="113" y="46"/>
                    <a:pt x="135" y="23"/>
                    <a:pt x="162" y="23"/>
                  </a:cubicBezTo>
                  <a:cubicBezTo>
                    <a:pt x="189" y="23"/>
                    <a:pt x="212" y="46"/>
                    <a:pt x="212" y="73"/>
                  </a:cubicBezTo>
                  <a:cubicBezTo>
                    <a:pt x="212" y="100"/>
                    <a:pt x="189" y="122"/>
                    <a:pt x="162" y="122"/>
                  </a:cubicBezTo>
                  <a:cubicBezTo>
                    <a:pt x="135" y="122"/>
                    <a:pt x="113" y="100"/>
                    <a:pt x="113" y="73"/>
                  </a:cubicBezTo>
                  <a:close/>
                  <a:moveTo>
                    <a:pt x="284" y="478"/>
                  </a:moveTo>
                  <a:lnTo>
                    <a:pt x="284" y="478"/>
                  </a:lnTo>
                  <a:cubicBezTo>
                    <a:pt x="283" y="478"/>
                    <a:pt x="266" y="478"/>
                    <a:pt x="266" y="464"/>
                  </a:cubicBezTo>
                  <a:cubicBezTo>
                    <a:pt x="266" y="456"/>
                    <a:pt x="266" y="456"/>
                    <a:pt x="266" y="456"/>
                  </a:cubicBezTo>
                  <a:cubicBezTo>
                    <a:pt x="265" y="422"/>
                    <a:pt x="264" y="290"/>
                    <a:pt x="264" y="269"/>
                  </a:cubicBezTo>
                  <a:cubicBezTo>
                    <a:pt x="264" y="239"/>
                    <a:pt x="231" y="239"/>
                    <a:pt x="231" y="269"/>
                  </a:cubicBezTo>
                  <a:cubicBezTo>
                    <a:pt x="231" y="274"/>
                    <a:pt x="231" y="274"/>
                    <a:pt x="231" y="274"/>
                  </a:cubicBezTo>
                  <a:cubicBezTo>
                    <a:pt x="233" y="316"/>
                    <a:pt x="231" y="493"/>
                    <a:pt x="226" y="800"/>
                  </a:cubicBezTo>
                  <a:cubicBezTo>
                    <a:pt x="226" y="811"/>
                    <a:pt x="215" y="822"/>
                    <a:pt x="206" y="822"/>
                  </a:cubicBezTo>
                  <a:cubicBezTo>
                    <a:pt x="195" y="822"/>
                    <a:pt x="184" y="813"/>
                    <a:pt x="184" y="803"/>
                  </a:cubicBezTo>
                  <a:cubicBezTo>
                    <a:pt x="184" y="803"/>
                    <a:pt x="181" y="511"/>
                    <a:pt x="181" y="498"/>
                  </a:cubicBezTo>
                  <a:cubicBezTo>
                    <a:pt x="181" y="488"/>
                    <a:pt x="174" y="482"/>
                    <a:pt x="164" y="482"/>
                  </a:cubicBezTo>
                  <a:cubicBezTo>
                    <a:pt x="162" y="482"/>
                    <a:pt x="162" y="482"/>
                    <a:pt x="162" y="482"/>
                  </a:cubicBezTo>
                  <a:cubicBezTo>
                    <a:pt x="153" y="482"/>
                    <a:pt x="146" y="488"/>
                    <a:pt x="146" y="498"/>
                  </a:cubicBezTo>
                  <a:cubicBezTo>
                    <a:pt x="146" y="511"/>
                    <a:pt x="142" y="803"/>
                    <a:pt x="142" y="803"/>
                  </a:cubicBezTo>
                  <a:cubicBezTo>
                    <a:pt x="142" y="813"/>
                    <a:pt x="132" y="822"/>
                    <a:pt x="121" y="822"/>
                  </a:cubicBezTo>
                  <a:cubicBezTo>
                    <a:pt x="111" y="822"/>
                    <a:pt x="101" y="811"/>
                    <a:pt x="101" y="800"/>
                  </a:cubicBezTo>
                  <a:cubicBezTo>
                    <a:pt x="96" y="493"/>
                    <a:pt x="94" y="316"/>
                    <a:pt x="96" y="274"/>
                  </a:cubicBezTo>
                  <a:cubicBezTo>
                    <a:pt x="96" y="269"/>
                    <a:pt x="96" y="269"/>
                    <a:pt x="96" y="269"/>
                  </a:cubicBezTo>
                  <a:cubicBezTo>
                    <a:pt x="96" y="239"/>
                    <a:pt x="62" y="239"/>
                    <a:pt x="62" y="269"/>
                  </a:cubicBezTo>
                  <a:cubicBezTo>
                    <a:pt x="62" y="295"/>
                    <a:pt x="60" y="462"/>
                    <a:pt x="60" y="464"/>
                  </a:cubicBezTo>
                  <a:cubicBezTo>
                    <a:pt x="60" y="475"/>
                    <a:pt x="48" y="478"/>
                    <a:pt x="41" y="478"/>
                  </a:cubicBezTo>
                  <a:cubicBezTo>
                    <a:pt x="40" y="478"/>
                    <a:pt x="24" y="477"/>
                    <a:pt x="24" y="464"/>
                  </a:cubicBezTo>
                  <a:cubicBezTo>
                    <a:pt x="24" y="223"/>
                    <a:pt x="24" y="223"/>
                    <a:pt x="24" y="223"/>
                  </a:cubicBezTo>
                  <a:cubicBezTo>
                    <a:pt x="24" y="170"/>
                    <a:pt x="121" y="164"/>
                    <a:pt x="164" y="164"/>
                  </a:cubicBezTo>
                  <a:cubicBezTo>
                    <a:pt x="215" y="164"/>
                    <a:pt x="301" y="172"/>
                    <a:pt x="301" y="223"/>
                  </a:cubicBezTo>
                  <a:cubicBezTo>
                    <a:pt x="302" y="464"/>
                    <a:pt x="302" y="464"/>
                    <a:pt x="302" y="464"/>
                  </a:cubicBezTo>
                  <a:cubicBezTo>
                    <a:pt x="302" y="477"/>
                    <a:pt x="286" y="478"/>
                    <a:pt x="284" y="4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05" name="Group 1904"/>
          <p:cNvGrpSpPr/>
          <p:nvPr/>
        </p:nvGrpSpPr>
        <p:grpSpPr>
          <a:xfrm>
            <a:off x="8256588" y="4679950"/>
            <a:ext cx="430212" cy="430213"/>
            <a:chOff x="8256588" y="4679950"/>
            <a:chExt cx="430212" cy="430213"/>
          </a:xfrm>
        </p:grpSpPr>
        <p:sp>
          <p:nvSpPr>
            <p:cNvPr id="18472" name="Freeform 1905"/>
            <p:cNvSpPr>
              <a:spLocks noChangeArrowheads="1"/>
            </p:cNvSpPr>
            <p:nvPr/>
          </p:nvSpPr>
          <p:spPr bwMode="auto">
            <a:xfrm>
              <a:off x="8256588" y="4679950"/>
              <a:ext cx="430212" cy="430213"/>
            </a:xfrm>
            <a:custGeom>
              <a:avLst/>
              <a:gdLst>
                <a:gd name="T0" fmla="*/ 429402 w 1023"/>
                <a:gd name="T1" fmla="*/ 214911 h 1024"/>
                <a:gd name="T2" fmla="*/ 429402 w 1023"/>
                <a:gd name="T3" fmla="*/ 214911 h 1024"/>
                <a:gd name="T4" fmla="*/ 214701 w 1023"/>
                <a:gd name="T5" fmla="*/ 429401 h 1024"/>
                <a:gd name="T6" fmla="*/ 0 w 1023"/>
                <a:gd name="T7" fmla="*/ 214911 h 1024"/>
                <a:gd name="T8" fmla="*/ 214701 w 1023"/>
                <a:gd name="T9" fmla="*/ 0 h 1024"/>
                <a:gd name="T10" fmla="*/ 429402 w 1023"/>
                <a:gd name="T11" fmla="*/ 214911 h 10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65" name="Group 1564"/>
            <p:cNvGrpSpPr/>
            <p:nvPr/>
          </p:nvGrpSpPr>
          <p:grpSpPr>
            <a:xfrm>
              <a:off x="8356097" y="4736579"/>
              <a:ext cx="231584" cy="316807"/>
              <a:chOff x="8357023" y="4735654"/>
              <a:chExt cx="231584" cy="316807"/>
            </a:xfrm>
            <a:solidFill>
              <a:schemeClr val="bg1"/>
            </a:solidFill>
          </p:grpSpPr>
          <p:sp>
            <p:nvSpPr>
              <p:cNvPr id="1566" name="Freeform 122"/>
              <p:cNvSpPr>
                <a:spLocks noChangeArrowheads="1"/>
              </p:cNvSpPr>
              <p:nvPr/>
            </p:nvSpPr>
            <p:spPr bwMode="auto">
              <a:xfrm>
                <a:off x="8438541" y="4735654"/>
                <a:ext cx="62991" cy="62991"/>
              </a:xfrm>
              <a:custGeom>
                <a:avLst/>
                <a:gdLst>
                  <a:gd name="T0" fmla="*/ 0 w 148"/>
                  <a:gd name="T1" fmla="*/ 74 h 150"/>
                  <a:gd name="T2" fmla="*/ 0 w 148"/>
                  <a:gd name="T3" fmla="*/ 74 h 150"/>
                  <a:gd name="T4" fmla="*/ 74 w 148"/>
                  <a:gd name="T5" fmla="*/ 149 h 150"/>
                  <a:gd name="T6" fmla="*/ 147 w 148"/>
                  <a:gd name="T7" fmla="*/ 74 h 150"/>
                  <a:gd name="T8" fmla="*/ 74 w 148"/>
                  <a:gd name="T9" fmla="*/ 0 h 150"/>
                  <a:gd name="T10" fmla="*/ 0 w 148"/>
                  <a:gd name="T11" fmla="*/ 74 h 150"/>
                  <a:gd name="T12" fmla="*/ 125 w 148"/>
                  <a:gd name="T13" fmla="*/ 74 h 150"/>
                  <a:gd name="T14" fmla="*/ 125 w 148"/>
                  <a:gd name="T15" fmla="*/ 74 h 150"/>
                  <a:gd name="T16" fmla="*/ 74 w 148"/>
                  <a:gd name="T17" fmla="*/ 125 h 150"/>
                  <a:gd name="T18" fmla="*/ 23 w 148"/>
                  <a:gd name="T19" fmla="*/ 74 h 150"/>
                  <a:gd name="T20" fmla="*/ 74 w 148"/>
                  <a:gd name="T21" fmla="*/ 23 h 150"/>
                  <a:gd name="T22" fmla="*/ 125 w 148"/>
                  <a:gd name="T23" fmla="*/ 74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8" h="150">
                    <a:moveTo>
                      <a:pt x="0" y="74"/>
                    </a:moveTo>
                    <a:lnTo>
                      <a:pt x="0" y="74"/>
                    </a:lnTo>
                    <a:cubicBezTo>
                      <a:pt x="0" y="115"/>
                      <a:pt x="33" y="149"/>
                      <a:pt x="74" y="149"/>
                    </a:cubicBezTo>
                    <a:cubicBezTo>
                      <a:pt x="114" y="149"/>
                      <a:pt x="147" y="115"/>
                      <a:pt x="147" y="74"/>
                    </a:cubicBezTo>
                    <a:cubicBezTo>
                      <a:pt x="147" y="33"/>
                      <a:pt x="114" y="0"/>
                      <a:pt x="74" y="0"/>
                    </a:cubicBezTo>
                    <a:cubicBezTo>
                      <a:pt x="33" y="0"/>
                      <a:pt x="0" y="33"/>
                      <a:pt x="0" y="74"/>
                    </a:cubicBezTo>
                    <a:close/>
                    <a:moveTo>
                      <a:pt x="125" y="74"/>
                    </a:moveTo>
                    <a:lnTo>
                      <a:pt x="125" y="74"/>
                    </a:lnTo>
                    <a:cubicBezTo>
                      <a:pt x="125" y="102"/>
                      <a:pt x="102" y="125"/>
                      <a:pt x="74" y="125"/>
                    </a:cubicBezTo>
                    <a:cubicBezTo>
                      <a:pt x="45" y="125"/>
                      <a:pt x="23" y="102"/>
                      <a:pt x="23" y="74"/>
                    </a:cubicBezTo>
                    <a:cubicBezTo>
                      <a:pt x="23" y="46"/>
                      <a:pt x="45" y="23"/>
                      <a:pt x="74" y="23"/>
                    </a:cubicBezTo>
                    <a:cubicBezTo>
                      <a:pt x="102" y="23"/>
                      <a:pt x="125" y="46"/>
                      <a:pt x="125" y="7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67" name="Freeform 123"/>
              <p:cNvSpPr>
                <a:spLocks noChangeArrowheads="1"/>
              </p:cNvSpPr>
              <p:nvPr/>
            </p:nvSpPr>
            <p:spPr bwMode="auto">
              <a:xfrm>
                <a:off x="8357023" y="4802350"/>
                <a:ext cx="207500" cy="224174"/>
              </a:xfrm>
              <a:custGeom>
                <a:avLst/>
                <a:gdLst>
                  <a:gd name="T0" fmla="*/ 369 w 494"/>
                  <a:gd name="T1" fmla="*/ 283 h 532"/>
                  <a:gd name="T2" fmla="*/ 369 w 494"/>
                  <a:gd name="T3" fmla="*/ 283 h 532"/>
                  <a:gd name="T4" fmla="*/ 420 w 494"/>
                  <a:gd name="T5" fmla="*/ 303 h 532"/>
                  <a:gd name="T6" fmla="*/ 493 w 494"/>
                  <a:gd name="T7" fmla="*/ 229 h 532"/>
                  <a:gd name="T8" fmla="*/ 420 w 494"/>
                  <a:gd name="T9" fmla="*/ 154 h 532"/>
                  <a:gd name="T10" fmla="*/ 395 w 494"/>
                  <a:gd name="T11" fmla="*/ 159 h 532"/>
                  <a:gd name="T12" fmla="*/ 395 w 494"/>
                  <a:gd name="T13" fmla="*/ 115 h 532"/>
                  <a:gd name="T14" fmla="*/ 280 w 494"/>
                  <a:gd name="T15" fmla="*/ 0 h 532"/>
                  <a:gd name="T16" fmla="*/ 255 w 494"/>
                  <a:gd name="T17" fmla="*/ 0 h 532"/>
                  <a:gd name="T18" fmla="*/ 144 w 494"/>
                  <a:gd name="T19" fmla="*/ 93 h 532"/>
                  <a:gd name="T20" fmla="*/ 126 w 494"/>
                  <a:gd name="T21" fmla="*/ 91 h 532"/>
                  <a:gd name="T22" fmla="*/ 52 w 494"/>
                  <a:gd name="T23" fmla="*/ 166 h 532"/>
                  <a:gd name="T24" fmla="*/ 126 w 494"/>
                  <a:gd name="T25" fmla="*/ 239 h 532"/>
                  <a:gd name="T26" fmla="*/ 141 w 494"/>
                  <a:gd name="T27" fmla="*/ 238 h 532"/>
                  <a:gd name="T28" fmla="*/ 141 w 494"/>
                  <a:gd name="T29" fmla="*/ 249 h 532"/>
                  <a:gd name="T30" fmla="*/ 138 w 494"/>
                  <a:gd name="T31" fmla="*/ 249 h 532"/>
                  <a:gd name="T32" fmla="*/ 115 w 494"/>
                  <a:gd name="T33" fmla="*/ 249 h 532"/>
                  <a:gd name="T34" fmla="*/ 0 w 494"/>
                  <a:gd name="T35" fmla="*/ 363 h 532"/>
                  <a:gd name="T36" fmla="*/ 0 w 494"/>
                  <a:gd name="T37" fmla="*/ 520 h 532"/>
                  <a:gd name="T38" fmla="*/ 11 w 494"/>
                  <a:gd name="T39" fmla="*/ 531 h 532"/>
                  <a:gd name="T40" fmla="*/ 242 w 494"/>
                  <a:gd name="T41" fmla="*/ 531 h 532"/>
                  <a:gd name="T42" fmla="*/ 253 w 494"/>
                  <a:gd name="T43" fmla="*/ 520 h 532"/>
                  <a:gd name="T44" fmla="*/ 253 w 494"/>
                  <a:gd name="T45" fmla="*/ 363 h 532"/>
                  <a:gd name="T46" fmla="*/ 220 w 494"/>
                  <a:gd name="T47" fmla="*/ 283 h 532"/>
                  <a:gd name="T48" fmla="*/ 369 w 494"/>
                  <a:gd name="T49" fmla="*/ 283 h 532"/>
                  <a:gd name="T50" fmla="*/ 471 w 494"/>
                  <a:gd name="T51" fmla="*/ 229 h 532"/>
                  <a:gd name="T52" fmla="*/ 471 w 494"/>
                  <a:gd name="T53" fmla="*/ 229 h 532"/>
                  <a:gd name="T54" fmla="*/ 420 w 494"/>
                  <a:gd name="T55" fmla="*/ 279 h 532"/>
                  <a:gd name="T56" fmla="*/ 369 w 494"/>
                  <a:gd name="T57" fmla="*/ 229 h 532"/>
                  <a:gd name="T58" fmla="*/ 420 w 494"/>
                  <a:gd name="T59" fmla="*/ 178 h 532"/>
                  <a:gd name="T60" fmla="*/ 471 w 494"/>
                  <a:gd name="T61" fmla="*/ 229 h 532"/>
                  <a:gd name="T62" fmla="*/ 75 w 494"/>
                  <a:gd name="T63" fmla="*/ 166 h 532"/>
                  <a:gd name="T64" fmla="*/ 75 w 494"/>
                  <a:gd name="T65" fmla="*/ 166 h 532"/>
                  <a:gd name="T66" fmla="*/ 126 w 494"/>
                  <a:gd name="T67" fmla="*/ 115 h 532"/>
                  <a:gd name="T68" fmla="*/ 177 w 494"/>
                  <a:gd name="T69" fmla="*/ 166 h 532"/>
                  <a:gd name="T70" fmla="*/ 126 w 494"/>
                  <a:gd name="T71" fmla="*/ 217 h 532"/>
                  <a:gd name="T72" fmla="*/ 75 w 494"/>
                  <a:gd name="T73" fmla="*/ 166 h 532"/>
                  <a:gd name="T74" fmla="*/ 164 w 494"/>
                  <a:gd name="T75" fmla="*/ 229 h 532"/>
                  <a:gd name="T76" fmla="*/ 164 w 494"/>
                  <a:gd name="T77" fmla="*/ 229 h 532"/>
                  <a:gd name="T78" fmla="*/ 201 w 494"/>
                  <a:gd name="T79" fmla="*/ 166 h 532"/>
                  <a:gd name="T80" fmla="*/ 166 w 494"/>
                  <a:gd name="T81" fmla="*/ 102 h 532"/>
                  <a:gd name="T82" fmla="*/ 255 w 494"/>
                  <a:gd name="T83" fmla="*/ 24 h 532"/>
                  <a:gd name="T84" fmla="*/ 280 w 494"/>
                  <a:gd name="T85" fmla="*/ 24 h 532"/>
                  <a:gd name="T86" fmla="*/ 371 w 494"/>
                  <a:gd name="T87" fmla="*/ 115 h 532"/>
                  <a:gd name="T88" fmla="*/ 371 w 494"/>
                  <a:gd name="T89" fmla="*/ 173 h 532"/>
                  <a:gd name="T90" fmla="*/ 345 w 494"/>
                  <a:gd name="T91" fmla="*/ 229 h 532"/>
                  <a:gd name="T92" fmla="*/ 352 w 494"/>
                  <a:gd name="T93" fmla="*/ 259 h 532"/>
                  <a:gd name="T94" fmla="*/ 188 w 494"/>
                  <a:gd name="T95" fmla="*/ 259 h 532"/>
                  <a:gd name="T96" fmla="*/ 187 w 494"/>
                  <a:gd name="T97" fmla="*/ 260 h 532"/>
                  <a:gd name="T98" fmla="*/ 164 w 494"/>
                  <a:gd name="T99" fmla="*/ 252 h 532"/>
                  <a:gd name="T100" fmla="*/ 164 w 494"/>
                  <a:gd name="T101" fmla="*/ 229 h 532"/>
                  <a:gd name="T102" fmla="*/ 230 w 494"/>
                  <a:gd name="T103" fmla="*/ 508 h 532"/>
                  <a:gd name="T104" fmla="*/ 230 w 494"/>
                  <a:gd name="T105" fmla="*/ 508 h 532"/>
                  <a:gd name="T106" fmla="*/ 23 w 494"/>
                  <a:gd name="T107" fmla="*/ 508 h 532"/>
                  <a:gd name="T108" fmla="*/ 23 w 494"/>
                  <a:gd name="T109" fmla="*/ 363 h 532"/>
                  <a:gd name="T110" fmla="*/ 115 w 494"/>
                  <a:gd name="T111" fmla="*/ 272 h 532"/>
                  <a:gd name="T112" fmla="*/ 138 w 494"/>
                  <a:gd name="T113" fmla="*/ 272 h 532"/>
                  <a:gd name="T114" fmla="*/ 230 w 494"/>
                  <a:gd name="T115" fmla="*/ 363 h 532"/>
                  <a:gd name="T116" fmla="*/ 230 w 494"/>
                  <a:gd name="T117" fmla="*/ 508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94" h="532">
                    <a:moveTo>
                      <a:pt x="369" y="283"/>
                    </a:moveTo>
                    <a:lnTo>
                      <a:pt x="369" y="283"/>
                    </a:lnTo>
                    <a:cubicBezTo>
                      <a:pt x="382" y="296"/>
                      <a:pt x="400" y="303"/>
                      <a:pt x="420" y="303"/>
                    </a:cubicBezTo>
                    <a:cubicBezTo>
                      <a:pt x="460" y="303"/>
                      <a:pt x="493" y="270"/>
                      <a:pt x="493" y="229"/>
                    </a:cubicBezTo>
                    <a:cubicBezTo>
                      <a:pt x="493" y="187"/>
                      <a:pt x="460" y="154"/>
                      <a:pt x="420" y="154"/>
                    </a:cubicBezTo>
                    <a:cubicBezTo>
                      <a:pt x="410" y="154"/>
                      <a:pt x="402" y="156"/>
                      <a:pt x="395" y="159"/>
                    </a:cubicBezTo>
                    <a:cubicBezTo>
                      <a:pt x="395" y="115"/>
                      <a:pt x="395" y="115"/>
                      <a:pt x="395" y="115"/>
                    </a:cubicBezTo>
                    <a:cubicBezTo>
                      <a:pt x="395" y="52"/>
                      <a:pt x="343" y="0"/>
                      <a:pt x="280" y="0"/>
                    </a:cubicBezTo>
                    <a:cubicBezTo>
                      <a:pt x="255" y="0"/>
                      <a:pt x="255" y="0"/>
                      <a:pt x="255" y="0"/>
                    </a:cubicBezTo>
                    <a:cubicBezTo>
                      <a:pt x="200" y="0"/>
                      <a:pt x="154" y="40"/>
                      <a:pt x="144" y="93"/>
                    </a:cubicBezTo>
                    <a:cubicBezTo>
                      <a:pt x="137" y="92"/>
                      <a:pt x="132" y="91"/>
                      <a:pt x="126" y="91"/>
                    </a:cubicBezTo>
                    <a:cubicBezTo>
                      <a:pt x="85" y="91"/>
                      <a:pt x="52" y="124"/>
                      <a:pt x="52" y="166"/>
                    </a:cubicBezTo>
                    <a:cubicBezTo>
                      <a:pt x="52" y="206"/>
                      <a:pt x="85" y="239"/>
                      <a:pt x="126" y="239"/>
                    </a:cubicBezTo>
                    <a:cubicBezTo>
                      <a:pt x="131" y="239"/>
                      <a:pt x="136" y="239"/>
                      <a:pt x="141" y="238"/>
                    </a:cubicBezTo>
                    <a:cubicBezTo>
                      <a:pt x="141" y="249"/>
                      <a:pt x="141" y="249"/>
                      <a:pt x="141" y="249"/>
                    </a:cubicBezTo>
                    <a:cubicBezTo>
                      <a:pt x="141" y="249"/>
                      <a:pt x="139" y="249"/>
                      <a:pt x="138" y="249"/>
                    </a:cubicBezTo>
                    <a:cubicBezTo>
                      <a:pt x="115" y="249"/>
                      <a:pt x="115" y="249"/>
                      <a:pt x="115" y="249"/>
                    </a:cubicBezTo>
                    <a:cubicBezTo>
                      <a:pt x="51" y="249"/>
                      <a:pt x="0" y="300"/>
                      <a:pt x="0" y="363"/>
                    </a:cubicBezTo>
                    <a:cubicBezTo>
                      <a:pt x="0" y="520"/>
                      <a:pt x="0" y="520"/>
                      <a:pt x="0" y="520"/>
                    </a:cubicBezTo>
                    <a:cubicBezTo>
                      <a:pt x="0" y="526"/>
                      <a:pt x="5" y="531"/>
                      <a:pt x="11" y="531"/>
                    </a:cubicBezTo>
                    <a:cubicBezTo>
                      <a:pt x="242" y="531"/>
                      <a:pt x="242" y="531"/>
                      <a:pt x="242" y="531"/>
                    </a:cubicBezTo>
                    <a:cubicBezTo>
                      <a:pt x="248" y="531"/>
                      <a:pt x="253" y="526"/>
                      <a:pt x="253" y="520"/>
                    </a:cubicBezTo>
                    <a:cubicBezTo>
                      <a:pt x="253" y="363"/>
                      <a:pt x="253" y="363"/>
                      <a:pt x="253" y="363"/>
                    </a:cubicBezTo>
                    <a:cubicBezTo>
                      <a:pt x="253" y="332"/>
                      <a:pt x="241" y="304"/>
                      <a:pt x="220" y="283"/>
                    </a:cubicBezTo>
                    <a:lnTo>
                      <a:pt x="369" y="283"/>
                    </a:lnTo>
                    <a:close/>
                    <a:moveTo>
                      <a:pt x="471" y="229"/>
                    </a:moveTo>
                    <a:lnTo>
                      <a:pt x="471" y="229"/>
                    </a:lnTo>
                    <a:cubicBezTo>
                      <a:pt x="471" y="257"/>
                      <a:pt x="448" y="279"/>
                      <a:pt x="420" y="279"/>
                    </a:cubicBezTo>
                    <a:cubicBezTo>
                      <a:pt x="391" y="279"/>
                      <a:pt x="369" y="257"/>
                      <a:pt x="369" y="229"/>
                    </a:cubicBezTo>
                    <a:cubicBezTo>
                      <a:pt x="369" y="201"/>
                      <a:pt x="391" y="178"/>
                      <a:pt x="420" y="178"/>
                    </a:cubicBezTo>
                    <a:cubicBezTo>
                      <a:pt x="448" y="178"/>
                      <a:pt x="471" y="201"/>
                      <a:pt x="471" y="229"/>
                    </a:cubicBezTo>
                    <a:close/>
                    <a:moveTo>
                      <a:pt x="75" y="166"/>
                    </a:moveTo>
                    <a:lnTo>
                      <a:pt x="75" y="166"/>
                    </a:lnTo>
                    <a:cubicBezTo>
                      <a:pt x="75" y="137"/>
                      <a:pt x="98" y="115"/>
                      <a:pt x="126" y="115"/>
                    </a:cubicBezTo>
                    <a:cubicBezTo>
                      <a:pt x="154" y="115"/>
                      <a:pt x="177" y="137"/>
                      <a:pt x="177" y="166"/>
                    </a:cubicBezTo>
                    <a:cubicBezTo>
                      <a:pt x="177" y="194"/>
                      <a:pt x="154" y="217"/>
                      <a:pt x="126" y="217"/>
                    </a:cubicBezTo>
                    <a:cubicBezTo>
                      <a:pt x="98" y="217"/>
                      <a:pt x="75" y="194"/>
                      <a:pt x="75" y="166"/>
                    </a:cubicBezTo>
                    <a:close/>
                    <a:moveTo>
                      <a:pt x="164" y="229"/>
                    </a:moveTo>
                    <a:lnTo>
                      <a:pt x="164" y="229"/>
                    </a:lnTo>
                    <a:cubicBezTo>
                      <a:pt x="186" y="216"/>
                      <a:pt x="201" y="193"/>
                      <a:pt x="201" y="166"/>
                    </a:cubicBezTo>
                    <a:cubicBezTo>
                      <a:pt x="201" y="138"/>
                      <a:pt x="186" y="116"/>
                      <a:pt x="166" y="102"/>
                    </a:cubicBezTo>
                    <a:cubicBezTo>
                      <a:pt x="172" y="57"/>
                      <a:pt x="210" y="24"/>
                      <a:pt x="255" y="24"/>
                    </a:cubicBezTo>
                    <a:cubicBezTo>
                      <a:pt x="280" y="24"/>
                      <a:pt x="280" y="24"/>
                      <a:pt x="280" y="24"/>
                    </a:cubicBezTo>
                    <a:cubicBezTo>
                      <a:pt x="330" y="24"/>
                      <a:pt x="371" y="65"/>
                      <a:pt x="371" y="115"/>
                    </a:cubicBezTo>
                    <a:cubicBezTo>
                      <a:pt x="371" y="173"/>
                      <a:pt x="371" y="173"/>
                      <a:pt x="371" y="173"/>
                    </a:cubicBezTo>
                    <a:cubicBezTo>
                      <a:pt x="355" y="186"/>
                      <a:pt x="345" y="206"/>
                      <a:pt x="345" y="229"/>
                    </a:cubicBezTo>
                    <a:cubicBezTo>
                      <a:pt x="345" y="239"/>
                      <a:pt x="348" y="250"/>
                      <a:pt x="352" y="259"/>
                    </a:cubicBezTo>
                    <a:cubicBezTo>
                      <a:pt x="188" y="259"/>
                      <a:pt x="188" y="259"/>
                      <a:pt x="188" y="259"/>
                    </a:cubicBezTo>
                    <a:cubicBezTo>
                      <a:pt x="188" y="259"/>
                      <a:pt x="188" y="260"/>
                      <a:pt x="187" y="260"/>
                    </a:cubicBezTo>
                    <a:cubicBezTo>
                      <a:pt x="180" y="256"/>
                      <a:pt x="173" y="254"/>
                      <a:pt x="164" y="252"/>
                    </a:cubicBezTo>
                    <a:lnTo>
                      <a:pt x="164" y="229"/>
                    </a:lnTo>
                    <a:close/>
                    <a:moveTo>
                      <a:pt x="230" y="508"/>
                    </a:moveTo>
                    <a:lnTo>
                      <a:pt x="230" y="508"/>
                    </a:lnTo>
                    <a:cubicBezTo>
                      <a:pt x="23" y="508"/>
                      <a:pt x="23" y="508"/>
                      <a:pt x="23" y="508"/>
                    </a:cubicBezTo>
                    <a:cubicBezTo>
                      <a:pt x="23" y="363"/>
                      <a:pt x="23" y="363"/>
                      <a:pt x="23" y="363"/>
                    </a:cubicBezTo>
                    <a:cubicBezTo>
                      <a:pt x="23" y="312"/>
                      <a:pt x="64" y="272"/>
                      <a:pt x="115" y="272"/>
                    </a:cubicBezTo>
                    <a:cubicBezTo>
                      <a:pt x="138" y="272"/>
                      <a:pt x="138" y="272"/>
                      <a:pt x="138" y="272"/>
                    </a:cubicBezTo>
                    <a:cubicBezTo>
                      <a:pt x="188" y="272"/>
                      <a:pt x="230" y="312"/>
                      <a:pt x="230" y="363"/>
                    </a:cubicBezTo>
                    <a:lnTo>
                      <a:pt x="230" y="50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68" name="Freeform 124"/>
              <p:cNvSpPr>
                <a:spLocks noChangeArrowheads="1"/>
              </p:cNvSpPr>
              <p:nvPr/>
            </p:nvSpPr>
            <p:spPr bwMode="auto">
              <a:xfrm>
                <a:off x="8481152" y="4933890"/>
                <a:ext cx="107455" cy="118571"/>
              </a:xfrm>
              <a:custGeom>
                <a:avLst/>
                <a:gdLst>
                  <a:gd name="T0" fmla="*/ 138 w 255"/>
                  <a:gd name="T1" fmla="*/ 0 h 283"/>
                  <a:gd name="T2" fmla="*/ 138 w 255"/>
                  <a:gd name="T3" fmla="*/ 0 h 283"/>
                  <a:gd name="T4" fmla="*/ 114 w 255"/>
                  <a:gd name="T5" fmla="*/ 0 h 283"/>
                  <a:gd name="T6" fmla="*/ 0 w 255"/>
                  <a:gd name="T7" fmla="*/ 115 h 283"/>
                  <a:gd name="T8" fmla="*/ 0 w 255"/>
                  <a:gd name="T9" fmla="*/ 271 h 283"/>
                  <a:gd name="T10" fmla="*/ 11 w 255"/>
                  <a:gd name="T11" fmla="*/ 282 h 283"/>
                  <a:gd name="T12" fmla="*/ 241 w 255"/>
                  <a:gd name="T13" fmla="*/ 282 h 283"/>
                  <a:gd name="T14" fmla="*/ 254 w 255"/>
                  <a:gd name="T15" fmla="*/ 271 h 283"/>
                  <a:gd name="T16" fmla="*/ 254 w 255"/>
                  <a:gd name="T17" fmla="*/ 115 h 283"/>
                  <a:gd name="T18" fmla="*/ 138 w 255"/>
                  <a:gd name="T19" fmla="*/ 0 h 283"/>
                  <a:gd name="T20" fmla="*/ 230 w 255"/>
                  <a:gd name="T21" fmla="*/ 260 h 283"/>
                  <a:gd name="T22" fmla="*/ 230 w 255"/>
                  <a:gd name="T23" fmla="*/ 260 h 283"/>
                  <a:gd name="T24" fmla="*/ 22 w 255"/>
                  <a:gd name="T25" fmla="*/ 260 h 283"/>
                  <a:gd name="T26" fmla="*/ 22 w 255"/>
                  <a:gd name="T27" fmla="*/ 115 h 283"/>
                  <a:gd name="T28" fmla="*/ 114 w 255"/>
                  <a:gd name="T29" fmla="*/ 23 h 283"/>
                  <a:gd name="T30" fmla="*/ 138 w 255"/>
                  <a:gd name="T31" fmla="*/ 23 h 283"/>
                  <a:gd name="T32" fmla="*/ 230 w 255"/>
                  <a:gd name="T33" fmla="*/ 115 h 283"/>
                  <a:gd name="T34" fmla="*/ 230 w 255"/>
                  <a:gd name="T35" fmla="*/ 26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5" h="283">
                    <a:moveTo>
                      <a:pt x="138" y="0"/>
                    </a:moveTo>
                    <a:lnTo>
                      <a:pt x="138" y="0"/>
                    </a:lnTo>
                    <a:cubicBezTo>
                      <a:pt x="114" y="0"/>
                      <a:pt x="114" y="0"/>
                      <a:pt x="114" y="0"/>
                    </a:cubicBezTo>
                    <a:cubicBezTo>
                      <a:pt x="51" y="0"/>
                      <a:pt x="0" y="51"/>
                      <a:pt x="0" y="115"/>
                    </a:cubicBezTo>
                    <a:cubicBezTo>
                      <a:pt x="0" y="271"/>
                      <a:pt x="0" y="271"/>
                      <a:pt x="0" y="271"/>
                    </a:cubicBezTo>
                    <a:cubicBezTo>
                      <a:pt x="0" y="277"/>
                      <a:pt x="5" y="282"/>
                      <a:pt x="11" y="282"/>
                    </a:cubicBezTo>
                    <a:cubicBezTo>
                      <a:pt x="241" y="282"/>
                      <a:pt x="241" y="282"/>
                      <a:pt x="241" y="282"/>
                    </a:cubicBezTo>
                    <a:cubicBezTo>
                      <a:pt x="247" y="282"/>
                      <a:pt x="254" y="277"/>
                      <a:pt x="254" y="271"/>
                    </a:cubicBezTo>
                    <a:cubicBezTo>
                      <a:pt x="254" y="115"/>
                      <a:pt x="254" y="115"/>
                      <a:pt x="254" y="115"/>
                    </a:cubicBezTo>
                    <a:cubicBezTo>
                      <a:pt x="254" y="51"/>
                      <a:pt x="202" y="0"/>
                      <a:pt x="138" y="0"/>
                    </a:cubicBezTo>
                    <a:close/>
                    <a:moveTo>
                      <a:pt x="230" y="260"/>
                    </a:moveTo>
                    <a:lnTo>
                      <a:pt x="230" y="260"/>
                    </a:lnTo>
                    <a:cubicBezTo>
                      <a:pt x="22" y="260"/>
                      <a:pt x="22" y="260"/>
                      <a:pt x="22" y="260"/>
                    </a:cubicBezTo>
                    <a:cubicBezTo>
                      <a:pt x="22" y="115"/>
                      <a:pt x="22" y="115"/>
                      <a:pt x="22" y="115"/>
                    </a:cubicBezTo>
                    <a:cubicBezTo>
                      <a:pt x="22" y="64"/>
                      <a:pt x="64" y="23"/>
                      <a:pt x="114" y="23"/>
                    </a:cubicBezTo>
                    <a:cubicBezTo>
                      <a:pt x="138" y="23"/>
                      <a:pt x="138" y="23"/>
                      <a:pt x="138" y="23"/>
                    </a:cubicBezTo>
                    <a:cubicBezTo>
                      <a:pt x="189" y="23"/>
                      <a:pt x="230" y="64"/>
                      <a:pt x="230" y="115"/>
                    </a:cubicBezTo>
                    <a:lnTo>
                      <a:pt x="230" y="26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888" name="Group 1887"/>
          <p:cNvGrpSpPr/>
          <p:nvPr/>
        </p:nvGrpSpPr>
        <p:grpSpPr>
          <a:xfrm>
            <a:off x="2185988" y="3729038"/>
            <a:ext cx="430212" cy="430212"/>
            <a:chOff x="2185988" y="3729038"/>
            <a:chExt cx="430212" cy="430212"/>
          </a:xfrm>
        </p:grpSpPr>
        <p:sp>
          <p:nvSpPr>
            <p:cNvPr id="18455" name="Freeform 1888"/>
            <p:cNvSpPr>
              <a:spLocks noChangeArrowheads="1"/>
            </p:cNvSpPr>
            <p:nvPr/>
          </p:nvSpPr>
          <p:spPr bwMode="auto">
            <a:xfrm>
              <a:off x="2185988" y="3729038"/>
              <a:ext cx="430212" cy="430212"/>
            </a:xfrm>
            <a:custGeom>
              <a:avLst/>
              <a:gdLst>
                <a:gd name="T0" fmla="*/ 429402 w 1023"/>
                <a:gd name="T1" fmla="*/ 214700 h 1023"/>
                <a:gd name="T2" fmla="*/ 429402 w 1023"/>
                <a:gd name="T3" fmla="*/ 214700 h 1023"/>
                <a:gd name="T4" fmla="*/ 214701 w 1023"/>
                <a:gd name="T5" fmla="*/ 429401 h 1023"/>
                <a:gd name="T6" fmla="*/ 0 w 1023"/>
                <a:gd name="T7" fmla="*/ 214700 h 1023"/>
                <a:gd name="T8" fmla="*/ 214701 w 1023"/>
                <a:gd name="T9" fmla="*/ 0 h 1023"/>
                <a:gd name="T10" fmla="*/ 429402 w 1023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0" name="Freeform 125"/>
            <p:cNvSpPr>
              <a:spLocks noChangeArrowheads="1"/>
            </p:cNvSpPr>
            <p:nvPr/>
          </p:nvSpPr>
          <p:spPr bwMode="auto">
            <a:xfrm>
              <a:off x="2266950" y="3805238"/>
              <a:ext cx="268288" cy="279400"/>
            </a:xfrm>
            <a:custGeom>
              <a:avLst/>
              <a:gdLst>
                <a:gd name="T0" fmla="*/ 207260 w 639"/>
                <a:gd name="T1" fmla="*/ 183695 h 664"/>
                <a:gd name="T2" fmla="*/ 230803 w 639"/>
                <a:gd name="T3" fmla="*/ 133558 h 664"/>
                <a:gd name="T4" fmla="*/ 232064 w 639"/>
                <a:gd name="T5" fmla="*/ 85106 h 664"/>
                <a:gd name="T6" fmla="*/ 225758 w 639"/>
                <a:gd name="T7" fmla="*/ 47609 h 664"/>
                <a:gd name="T8" fmla="*/ 208521 w 639"/>
                <a:gd name="T9" fmla="*/ 15589 h 664"/>
                <a:gd name="T10" fmla="*/ 212305 w 639"/>
                <a:gd name="T11" fmla="*/ 7162 h 664"/>
                <a:gd name="T12" fmla="*/ 174048 w 639"/>
                <a:gd name="T13" fmla="*/ 8848 h 664"/>
                <a:gd name="T14" fmla="*/ 44143 w 639"/>
                <a:gd name="T15" fmla="*/ 47609 h 664"/>
                <a:gd name="T16" fmla="*/ 34894 w 639"/>
                <a:gd name="T17" fmla="*/ 81736 h 664"/>
                <a:gd name="T18" fmla="*/ 34473 w 639"/>
                <a:gd name="T19" fmla="*/ 133558 h 664"/>
                <a:gd name="T20" fmla="*/ 58016 w 639"/>
                <a:gd name="T21" fmla="*/ 183695 h 664"/>
                <a:gd name="T22" fmla="*/ 4624 w 639"/>
                <a:gd name="T23" fmla="*/ 279334 h 664"/>
                <a:gd name="T24" fmla="*/ 58016 w 639"/>
                <a:gd name="T25" fmla="*/ 193385 h 664"/>
                <a:gd name="T26" fmla="*/ 132428 w 639"/>
                <a:gd name="T27" fmla="*/ 211502 h 664"/>
                <a:gd name="T28" fmla="*/ 207260 w 639"/>
                <a:gd name="T29" fmla="*/ 193385 h 664"/>
                <a:gd name="T30" fmla="*/ 262753 w 639"/>
                <a:gd name="T31" fmla="*/ 279334 h 664"/>
                <a:gd name="T32" fmla="*/ 207260 w 639"/>
                <a:gd name="T33" fmla="*/ 183695 h 664"/>
                <a:gd name="T34" fmla="*/ 48767 w 639"/>
                <a:gd name="T35" fmla="*/ 59827 h 664"/>
                <a:gd name="T36" fmla="*/ 134950 w 639"/>
                <a:gd name="T37" fmla="*/ 15589 h 664"/>
                <a:gd name="T38" fmla="*/ 179513 w 639"/>
                <a:gd name="T39" fmla="*/ 17274 h 664"/>
                <a:gd name="T40" fmla="*/ 196329 w 639"/>
                <a:gd name="T41" fmla="*/ 10112 h 664"/>
                <a:gd name="T42" fmla="*/ 194648 w 639"/>
                <a:gd name="T43" fmla="*/ 25279 h 664"/>
                <a:gd name="T44" fmla="*/ 219452 w 639"/>
                <a:gd name="T45" fmla="*/ 60670 h 664"/>
                <a:gd name="T46" fmla="*/ 207680 w 639"/>
                <a:gd name="T47" fmla="*/ 91426 h 664"/>
                <a:gd name="T48" fmla="*/ 160595 w 639"/>
                <a:gd name="T49" fmla="*/ 55193 h 664"/>
                <a:gd name="T50" fmla="*/ 63481 w 639"/>
                <a:gd name="T51" fmla="*/ 103644 h 664"/>
                <a:gd name="T52" fmla="*/ 152187 w 639"/>
                <a:gd name="T53" fmla="*/ 95218 h 664"/>
                <a:gd name="T54" fmla="*/ 147562 w 639"/>
                <a:gd name="T55" fmla="*/ 100274 h 664"/>
                <a:gd name="T56" fmla="*/ 118134 w 639"/>
                <a:gd name="T57" fmla="*/ 115020 h 664"/>
                <a:gd name="T58" fmla="*/ 158913 w 639"/>
                <a:gd name="T59" fmla="*/ 72045 h 664"/>
                <a:gd name="T60" fmla="*/ 152187 w 639"/>
                <a:gd name="T61" fmla="*/ 95218 h 664"/>
                <a:gd name="T62" fmla="*/ 196329 w 639"/>
                <a:gd name="T63" fmla="*/ 104908 h 664"/>
                <a:gd name="T64" fmla="*/ 157652 w 639"/>
                <a:gd name="T65" fmla="*/ 134822 h 664"/>
                <a:gd name="T66" fmla="*/ 196329 w 639"/>
                <a:gd name="T67" fmla="*/ 104908 h 664"/>
                <a:gd name="T68" fmla="*/ 108044 w 639"/>
                <a:gd name="T69" fmla="*/ 104908 h 664"/>
                <a:gd name="T70" fmla="*/ 68946 w 639"/>
                <a:gd name="T71" fmla="*/ 134822 h 664"/>
                <a:gd name="T72" fmla="*/ 105101 w 639"/>
                <a:gd name="T73" fmla="*/ 104908 h 664"/>
                <a:gd name="T74" fmla="*/ 44563 w 639"/>
                <a:gd name="T75" fmla="*/ 133558 h 664"/>
                <a:gd name="T76" fmla="*/ 44563 w 639"/>
                <a:gd name="T77" fmla="*/ 99010 h 664"/>
                <a:gd name="T78" fmla="*/ 58857 w 639"/>
                <a:gd name="T79" fmla="*/ 112913 h 664"/>
                <a:gd name="T80" fmla="*/ 64322 w 639"/>
                <a:gd name="T81" fmla="*/ 144091 h 664"/>
                <a:gd name="T82" fmla="*/ 118134 w 639"/>
                <a:gd name="T83" fmla="*/ 139456 h 664"/>
                <a:gd name="T84" fmla="*/ 147562 w 639"/>
                <a:gd name="T85" fmla="*/ 124710 h 664"/>
                <a:gd name="T86" fmla="*/ 152187 w 639"/>
                <a:gd name="T87" fmla="*/ 144091 h 664"/>
                <a:gd name="T88" fmla="*/ 206419 w 639"/>
                <a:gd name="T89" fmla="*/ 139456 h 664"/>
                <a:gd name="T90" fmla="*/ 208521 w 639"/>
                <a:gd name="T91" fmla="*/ 101538 h 664"/>
                <a:gd name="T92" fmla="*/ 221133 w 639"/>
                <a:gd name="T93" fmla="*/ 96060 h 664"/>
                <a:gd name="T94" fmla="*/ 132428 w 639"/>
                <a:gd name="T95" fmla="*/ 201811 h 66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39" h="664">
                  <a:moveTo>
                    <a:pt x="493" y="436"/>
                  </a:moveTo>
                  <a:lnTo>
                    <a:pt x="493" y="436"/>
                  </a:lnTo>
                  <a:cubicBezTo>
                    <a:pt x="464" y="436"/>
                    <a:pt x="464" y="436"/>
                    <a:pt x="464" y="436"/>
                  </a:cubicBezTo>
                  <a:cubicBezTo>
                    <a:pt x="515" y="390"/>
                    <a:pt x="549" y="335"/>
                    <a:pt x="549" y="317"/>
                  </a:cubicBezTo>
                  <a:cubicBezTo>
                    <a:pt x="549" y="205"/>
                    <a:pt x="549" y="205"/>
                    <a:pt x="549" y="205"/>
                  </a:cubicBezTo>
                  <a:cubicBezTo>
                    <a:pt x="549" y="204"/>
                    <a:pt x="552" y="203"/>
                    <a:pt x="552" y="202"/>
                  </a:cubicBezTo>
                  <a:cubicBezTo>
                    <a:pt x="562" y="178"/>
                    <a:pt x="553" y="154"/>
                    <a:pt x="544" y="136"/>
                  </a:cubicBezTo>
                  <a:cubicBezTo>
                    <a:pt x="541" y="126"/>
                    <a:pt x="537" y="118"/>
                    <a:pt x="537" y="113"/>
                  </a:cubicBezTo>
                  <a:cubicBezTo>
                    <a:pt x="537" y="92"/>
                    <a:pt x="522" y="64"/>
                    <a:pt x="482" y="43"/>
                  </a:cubicBezTo>
                  <a:cubicBezTo>
                    <a:pt x="486" y="37"/>
                    <a:pt x="493" y="37"/>
                    <a:pt x="496" y="37"/>
                  </a:cubicBezTo>
                  <a:cubicBezTo>
                    <a:pt x="502" y="37"/>
                    <a:pt x="506" y="34"/>
                    <a:pt x="507" y="30"/>
                  </a:cubicBezTo>
                  <a:cubicBezTo>
                    <a:pt x="509" y="25"/>
                    <a:pt x="508" y="20"/>
                    <a:pt x="505" y="17"/>
                  </a:cubicBezTo>
                  <a:cubicBezTo>
                    <a:pt x="494" y="6"/>
                    <a:pt x="480" y="0"/>
                    <a:pt x="464" y="1"/>
                  </a:cubicBezTo>
                  <a:cubicBezTo>
                    <a:pt x="446" y="1"/>
                    <a:pt x="428" y="9"/>
                    <a:pt x="414" y="21"/>
                  </a:cubicBezTo>
                  <a:cubicBezTo>
                    <a:pt x="387" y="16"/>
                    <a:pt x="356" y="13"/>
                    <a:pt x="321" y="13"/>
                  </a:cubicBezTo>
                  <a:cubicBezTo>
                    <a:pt x="151" y="13"/>
                    <a:pt x="105" y="75"/>
                    <a:pt x="105" y="113"/>
                  </a:cubicBezTo>
                  <a:cubicBezTo>
                    <a:pt x="105" y="116"/>
                    <a:pt x="102" y="122"/>
                    <a:pt x="97" y="129"/>
                  </a:cubicBezTo>
                  <a:cubicBezTo>
                    <a:pt x="85" y="148"/>
                    <a:pt x="76" y="168"/>
                    <a:pt x="83" y="194"/>
                  </a:cubicBezTo>
                  <a:lnTo>
                    <a:pt x="82" y="194"/>
                  </a:lnTo>
                  <a:cubicBezTo>
                    <a:pt x="82" y="317"/>
                    <a:pt x="82" y="317"/>
                    <a:pt x="82" y="317"/>
                  </a:cubicBezTo>
                  <a:cubicBezTo>
                    <a:pt x="82" y="335"/>
                    <a:pt x="116" y="390"/>
                    <a:pt x="167" y="436"/>
                  </a:cubicBezTo>
                  <a:cubicBezTo>
                    <a:pt x="138" y="436"/>
                    <a:pt x="138" y="436"/>
                    <a:pt x="138" y="436"/>
                  </a:cubicBezTo>
                  <a:cubicBezTo>
                    <a:pt x="59" y="436"/>
                    <a:pt x="0" y="528"/>
                    <a:pt x="0" y="651"/>
                  </a:cubicBezTo>
                  <a:cubicBezTo>
                    <a:pt x="0" y="657"/>
                    <a:pt x="5" y="663"/>
                    <a:pt x="11" y="663"/>
                  </a:cubicBezTo>
                  <a:cubicBezTo>
                    <a:pt x="17" y="663"/>
                    <a:pt x="23" y="657"/>
                    <a:pt x="23" y="651"/>
                  </a:cubicBezTo>
                  <a:cubicBezTo>
                    <a:pt x="23" y="543"/>
                    <a:pt x="74" y="459"/>
                    <a:pt x="138" y="459"/>
                  </a:cubicBezTo>
                  <a:cubicBezTo>
                    <a:pt x="197" y="459"/>
                    <a:pt x="197" y="459"/>
                    <a:pt x="197" y="459"/>
                  </a:cubicBezTo>
                  <a:cubicBezTo>
                    <a:pt x="232" y="483"/>
                    <a:pt x="274" y="502"/>
                    <a:pt x="315" y="502"/>
                  </a:cubicBezTo>
                  <a:cubicBezTo>
                    <a:pt x="358" y="502"/>
                    <a:pt x="400" y="483"/>
                    <a:pt x="435" y="459"/>
                  </a:cubicBezTo>
                  <a:cubicBezTo>
                    <a:pt x="493" y="459"/>
                    <a:pt x="493" y="459"/>
                    <a:pt x="493" y="459"/>
                  </a:cubicBezTo>
                  <a:cubicBezTo>
                    <a:pt x="561" y="459"/>
                    <a:pt x="614" y="543"/>
                    <a:pt x="614" y="651"/>
                  </a:cubicBezTo>
                  <a:cubicBezTo>
                    <a:pt x="614" y="657"/>
                    <a:pt x="619" y="663"/>
                    <a:pt x="625" y="663"/>
                  </a:cubicBezTo>
                  <a:cubicBezTo>
                    <a:pt x="633" y="663"/>
                    <a:pt x="638" y="657"/>
                    <a:pt x="638" y="651"/>
                  </a:cubicBezTo>
                  <a:cubicBezTo>
                    <a:pt x="638" y="528"/>
                    <a:pt x="575" y="436"/>
                    <a:pt x="493" y="436"/>
                  </a:cubicBezTo>
                  <a:close/>
                  <a:moveTo>
                    <a:pt x="116" y="142"/>
                  </a:moveTo>
                  <a:lnTo>
                    <a:pt x="116" y="142"/>
                  </a:lnTo>
                  <a:cubicBezTo>
                    <a:pt x="123" y="133"/>
                    <a:pt x="129" y="123"/>
                    <a:pt x="129" y="113"/>
                  </a:cubicBezTo>
                  <a:cubicBezTo>
                    <a:pt x="129" y="91"/>
                    <a:pt x="163" y="37"/>
                    <a:pt x="321" y="37"/>
                  </a:cubicBezTo>
                  <a:cubicBezTo>
                    <a:pt x="357" y="37"/>
                    <a:pt x="388" y="39"/>
                    <a:pt x="415" y="45"/>
                  </a:cubicBezTo>
                  <a:cubicBezTo>
                    <a:pt x="419" y="46"/>
                    <a:pt x="423" y="44"/>
                    <a:pt x="427" y="41"/>
                  </a:cubicBezTo>
                  <a:cubicBezTo>
                    <a:pt x="436" y="32"/>
                    <a:pt x="451" y="24"/>
                    <a:pt x="464" y="24"/>
                  </a:cubicBezTo>
                  <a:cubicBezTo>
                    <a:pt x="465" y="24"/>
                    <a:pt x="466" y="24"/>
                    <a:pt x="467" y="24"/>
                  </a:cubicBezTo>
                  <a:cubicBezTo>
                    <a:pt x="462" y="31"/>
                    <a:pt x="458" y="38"/>
                    <a:pt x="456" y="47"/>
                  </a:cubicBezTo>
                  <a:cubicBezTo>
                    <a:pt x="456" y="52"/>
                    <a:pt x="458" y="58"/>
                    <a:pt x="463" y="60"/>
                  </a:cubicBezTo>
                  <a:cubicBezTo>
                    <a:pt x="501" y="76"/>
                    <a:pt x="514" y="98"/>
                    <a:pt x="514" y="113"/>
                  </a:cubicBezTo>
                  <a:cubicBezTo>
                    <a:pt x="514" y="122"/>
                    <a:pt x="518" y="133"/>
                    <a:pt x="522" y="144"/>
                  </a:cubicBezTo>
                  <a:cubicBezTo>
                    <a:pt x="530" y="161"/>
                    <a:pt x="537" y="178"/>
                    <a:pt x="531" y="192"/>
                  </a:cubicBezTo>
                  <a:cubicBezTo>
                    <a:pt x="526" y="202"/>
                    <a:pt x="514" y="211"/>
                    <a:pt x="494" y="217"/>
                  </a:cubicBezTo>
                  <a:cubicBezTo>
                    <a:pt x="441" y="216"/>
                    <a:pt x="391" y="162"/>
                    <a:pt x="391" y="142"/>
                  </a:cubicBezTo>
                  <a:cubicBezTo>
                    <a:pt x="391" y="136"/>
                    <a:pt x="387" y="131"/>
                    <a:pt x="382" y="131"/>
                  </a:cubicBezTo>
                  <a:cubicBezTo>
                    <a:pt x="376" y="129"/>
                    <a:pt x="370" y="133"/>
                    <a:pt x="368" y="138"/>
                  </a:cubicBezTo>
                  <a:cubicBezTo>
                    <a:pt x="343" y="214"/>
                    <a:pt x="190" y="244"/>
                    <a:pt x="151" y="246"/>
                  </a:cubicBezTo>
                  <a:cubicBezTo>
                    <a:pt x="86" y="190"/>
                    <a:pt x="102" y="164"/>
                    <a:pt x="116" y="142"/>
                  </a:cubicBezTo>
                  <a:close/>
                  <a:moveTo>
                    <a:pt x="362" y="226"/>
                  </a:moveTo>
                  <a:lnTo>
                    <a:pt x="362" y="226"/>
                  </a:lnTo>
                  <a:cubicBezTo>
                    <a:pt x="356" y="226"/>
                    <a:pt x="351" y="232"/>
                    <a:pt x="351" y="238"/>
                  </a:cubicBezTo>
                  <a:cubicBezTo>
                    <a:pt x="351" y="273"/>
                    <a:pt x="351" y="273"/>
                    <a:pt x="351" y="273"/>
                  </a:cubicBezTo>
                  <a:cubicBezTo>
                    <a:pt x="281" y="273"/>
                    <a:pt x="281" y="273"/>
                    <a:pt x="281" y="273"/>
                  </a:cubicBezTo>
                  <a:cubicBezTo>
                    <a:pt x="281" y="239"/>
                    <a:pt x="281" y="239"/>
                    <a:pt x="281" y="239"/>
                  </a:cubicBezTo>
                  <a:cubicBezTo>
                    <a:pt x="319" y="223"/>
                    <a:pt x="357" y="201"/>
                    <a:pt x="378" y="171"/>
                  </a:cubicBezTo>
                  <a:cubicBezTo>
                    <a:pt x="390" y="191"/>
                    <a:pt x="413" y="213"/>
                    <a:pt x="440" y="226"/>
                  </a:cubicBezTo>
                  <a:lnTo>
                    <a:pt x="362" y="226"/>
                  </a:lnTo>
                  <a:close/>
                  <a:moveTo>
                    <a:pt x="467" y="249"/>
                  </a:moveTo>
                  <a:lnTo>
                    <a:pt x="467" y="249"/>
                  </a:lnTo>
                  <a:cubicBezTo>
                    <a:pt x="467" y="320"/>
                    <a:pt x="467" y="320"/>
                    <a:pt x="467" y="320"/>
                  </a:cubicBezTo>
                  <a:cubicBezTo>
                    <a:pt x="375" y="320"/>
                    <a:pt x="375" y="320"/>
                    <a:pt x="375" y="320"/>
                  </a:cubicBezTo>
                  <a:cubicBezTo>
                    <a:pt x="375" y="249"/>
                    <a:pt x="375" y="249"/>
                    <a:pt x="375" y="249"/>
                  </a:cubicBezTo>
                  <a:lnTo>
                    <a:pt x="467" y="249"/>
                  </a:lnTo>
                  <a:close/>
                  <a:moveTo>
                    <a:pt x="257" y="249"/>
                  </a:moveTo>
                  <a:lnTo>
                    <a:pt x="257" y="249"/>
                  </a:lnTo>
                  <a:cubicBezTo>
                    <a:pt x="257" y="320"/>
                    <a:pt x="257" y="320"/>
                    <a:pt x="257" y="320"/>
                  </a:cubicBezTo>
                  <a:cubicBezTo>
                    <a:pt x="164" y="320"/>
                    <a:pt x="164" y="320"/>
                    <a:pt x="164" y="320"/>
                  </a:cubicBezTo>
                  <a:cubicBezTo>
                    <a:pt x="164" y="268"/>
                    <a:pt x="164" y="268"/>
                    <a:pt x="164" y="268"/>
                  </a:cubicBezTo>
                  <a:cubicBezTo>
                    <a:pt x="184" y="266"/>
                    <a:pt x="215" y="261"/>
                    <a:pt x="250" y="249"/>
                  </a:cubicBezTo>
                  <a:lnTo>
                    <a:pt x="257" y="249"/>
                  </a:lnTo>
                  <a:close/>
                  <a:moveTo>
                    <a:pt x="106" y="317"/>
                  </a:moveTo>
                  <a:lnTo>
                    <a:pt x="106" y="317"/>
                  </a:lnTo>
                  <a:cubicBezTo>
                    <a:pt x="106" y="235"/>
                    <a:pt x="106" y="235"/>
                    <a:pt x="106" y="235"/>
                  </a:cubicBezTo>
                  <a:cubicBezTo>
                    <a:pt x="114" y="244"/>
                    <a:pt x="125" y="255"/>
                    <a:pt x="138" y="267"/>
                  </a:cubicBezTo>
                  <a:cubicBezTo>
                    <a:pt x="139" y="268"/>
                    <a:pt x="140" y="268"/>
                    <a:pt x="140" y="268"/>
                  </a:cubicBezTo>
                  <a:cubicBezTo>
                    <a:pt x="140" y="331"/>
                    <a:pt x="140" y="331"/>
                    <a:pt x="140" y="331"/>
                  </a:cubicBezTo>
                  <a:cubicBezTo>
                    <a:pt x="140" y="337"/>
                    <a:pt x="146" y="342"/>
                    <a:pt x="153" y="342"/>
                  </a:cubicBezTo>
                  <a:cubicBezTo>
                    <a:pt x="269" y="342"/>
                    <a:pt x="269" y="342"/>
                    <a:pt x="269" y="342"/>
                  </a:cubicBezTo>
                  <a:cubicBezTo>
                    <a:pt x="276" y="342"/>
                    <a:pt x="281" y="337"/>
                    <a:pt x="281" y="331"/>
                  </a:cubicBezTo>
                  <a:cubicBezTo>
                    <a:pt x="281" y="296"/>
                    <a:pt x="281" y="296"/>
                    <a:pt x="281" y="296"/>
                  </a:cubicBezTo>
                  <a:cubicBezTo>
                    <a:pt x="351" y="296"/>
                    <a:pt x="351" y="296"/>
                    <a:pt x="351" y="296"/>
                  </a:cubicBezTo>
                  <a:cubicBezTo>
                    <a:pt x="351" y="331"/>
                    <a:pt x="351" y="331"/>
                    <a:pt x="351" y="331"/>
                  </a:cubicBezTo>
                  <a:cubicBezTo>
                    <a:pt x="351" y="337"/>
                    <a:pt x="356" y="342"/>
                    <a:pt x="362" y="342"/>
                  </a:cubicBezTo>
                  <a:cubicBezTo>
                    <a:pt x="479" y="342"/>
                    <a:pt x="479" y="342"/>
                    <a:pt x="479" y="342"/>
                  </a:cubicBezTo>
                  <a:cubicBezTo>
                    <a:pt x="486" y="342"/>
                    <a:pt x="491" y="337"/>
                    <a:pt x="491" y="331"/>
                  </a:cubicBezTo>
                  <a:cubicBezTo>
                    <a:pt x="491" y="240"/>
                    <a:pt x="491" y="240"/>
                    <a:pt x="491" y="240"/>
                  </a:cubicBezTo>
                  <a:cubicBezTo>
                    <a:pt x="492" y="241"/>
                    <a:pt x="494" y="241"/>
                    <a:pt x="496" y="241"/>
                  </a:cubicBezTo>
                  <a:cubicBezTo>
                    <a:pt x="497" y="241"/>
                    <a:pt x="498" y="241"/>
                    <a:pt x="501" y="240"/>
                  </a:cubicBezTo>
                  <a:cubicBezTo>
                    <a:pt x="510" y="237"/>
                    <a:pt x="518" y="233"/>
                    <a:pt x="526" y="228"/>
                  </a:cubicBezTo>
                  <a:cubicBezTo>
                    <a:pt x="526" y="317"/>
                    <a:pt x="526" y="317"/>
                    <a:pt x="526" y="317"/>
                  </a:cubicBezTo>
                  <a:cubicBezTo>
                    <a:pt x="526" y="339"/>
                    <a:pt x="426" y="479"/>
                    <a:pt x="315" y="479"/>
                  </a:cubicBezTo>
                  <a:cubicBezTo>
                    <a:pt x="206" y="479"/>
                    <a:pt x="106" y="339"/>
                    <a:pt x="106" y="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92" name="Group 1891"/>
          <p:cNvGrpSpPr/>
          <p:nvPr/>
        </p:nvGrpSpPr>
        <p:grpSpPr>
          <a:xfrm>
            <a:off x="5676900" y="3729038"/>
            <a:ext cx="428625" cy="430212"/>
            <a:chOff x="5676900" y="3729038"/>
            <a:chExt cx="428625" cy="430212"/>
          </a:xfrm>
        </p:grpSpPr>
        <p:sp>
          <p:nvSpPr>
            <p:cNvPr id="18459" name="Freeform 1892"/>
            <p:cNvSpPr>
              <a:spLocks noChangeArrowheads="1"/>
            </p:cNvSpPr>
            <p:nvPr/>
          </p:nvSpPr>
          <p:spPr bwMode="auto">
            <a:xfrm>
              <a:off x="5676900" y="3729038"/>
              <a:ext cx="428625" cy="430212"/>
            </a:xfrm>
            <a:custGeom>
              <a:avLst/>
              <a:gdLst>
                <a:gd name="T0" fmla="*/ 429402 w 1023"/>
                <a:gd name="T1" fmla="*/ 214700 h 1023"/>
                <a:gd name="T2" fmla="*/ 429402 w 1023"/>
                <a:gd name="T3" fmla="*/ 214700 h 1023"/>
                <a:gd name="T4" fmla="*/ 214701 w 1023"/>
                <a:gd name="T5" fmla="*/ 429401 h 1023"/>
                <a:gd name="T6" fmla="*/ 0 w 1023"/>
                <a:gd name="T7" fmla="*/ 214700 h 1023"/>
                <a:gd name="T8" fmla="*/ 214701 w 1023"/>
                <a:gd name="T9" fmla="*/ 0 h 1023"/>
                <a:gd name="T10" fmla="*/ 429402 w 1023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70" name="Group 1569"/>
            <p:cNvGrpSpPr/>
            <p:nvPr/>
          </p:nvGrpSpPr>
          <p:grpSpPr>
            <a:xfrm>
              <a:off x="5755862" y="3801902"/>
              <a:ext cx="270490" cy="285313"/>
              <a:chOff x="5752157" y="3801904"/>
              <a:chExt cx="270490" cy="285313"/>
            </a:xfrm>
            <a:solidFill>
              <a:schemeClr val="bg1"/>
            </a:solidFill>
          </p:grpSpPr>
          <p:sp>
            <p:nvSpPr>
              <p:cNvPr id="1571" name="Freeform 126"/>
              <p:cNvSpPr>
                <a:spLocks noChangeArrowheads="1"/>
              </p:cNvSpPr>
              <p:nvPr/>
            </p:nvSpPr>
            <p:spPr bwMode="auto">
              <a:xfrm>
                <a:off x="5791062" y="3801904"/>
                <a:ext cx="231585" cy="285313"/>
              </a:xfrm>
              <a:custGeom>
                <a:avLst/>
                <a:gdLst>
                  <a:gd name="T0" fmla="*/ 422 w 550"/>
                  <a:gd name="T1" fmla="*/ 503 h 679"/>
                  <a:gd name="T2" fmla="*/ 413 w 550"/>
                  <a:gd name="T3" fmla="*/ 401 h 679"/>
                  <a:gd name="T4" fmla="*/ 436 w 550"/>
                  <a:gd name="T5" fmla="*/ 329 h 679"/>
                  <a:gd name="T6" fmla="*/ 420 w 550"/>
                  <a:gd name="T7" fmla="*/ 233 h 679"/>
                  <a:gd name="T8" fmla="*/ 471 w 550"/>
                  <a:gd name="T9" fmla="*/ 222 h 679"/>
                  <a:gd name="T10" fmla="*/ 413 w 550"/>
                  <a:gd name="T11" fmla="*/ 210 h 679"/>
                  <a:gd name="T12" fmla="*/ 272 w 550"/>
                  <a:gd name="T13" fmla="*/ 0 h 679"/>
                  <a:gd name="T14" fmla="*/ 133 w 550"/>
                  <a:gd name="T15" fmla="*/ 210 h 679"/>
                  <a:gd name="T16" fmla="*/ 51 w 550"/>
                  <a:gd name="T17" fmla="*/ 222 h 679"/>
                  <a:gd name="T18" fmla="*/ 125 w 550"/>
                  <a:gd name="T19" fmla="*/ 233 h 679"/>
                  <a:gd name="T20" fmla="*/ 109 w 550"/>
                  <a:gd name="T21" fmla="*/ 329 h 679"/>
                  <a:gd name="T22" fmla="*/ 133 w 550"/>
                  <a:gd name="T23" fmla="*/ 401 h 679"/>
                  <a:gd name="T24" fmla="*/ 132 w 550"/>
                  <a:gd name="T25" fmla="*/ 503 h 679"/>
                  <a:gd name="T26" fmla="*/ 11 w 550"/>
                  <a:gd name="T27" fmla="*/ 673 h 679"/>
                  <a:gd name="T28" fmla="*/ 109 w 550"/>
                  <a:gd name="T29" fmla="*/ 529 h 679"/>
                  <a:gd name="T30" fmla="*/ 120 w 550"/>
                  <a:gd name="T31" fmla="*/ 678 h 679"/>
                  <a:gd name="T32" fmla="*/ 133 w 550"/>
                  <a:gd name="T33" fmla="*/ 526 h 679"/>
                  <a:gd name="T34" fmla="*/ 156 w 550"/>
                  <a:gd name="T35" fmla="*/ 666 h 679"/>
                  <a:gd name="T36" fmla="*/ 179 w 550"/>
                  <a:gd name="T37" fmla="*/ 666 h 679"/>
                  <a:gd name="T38" fmla="*/ 203 w 550"/>
                  <a:gd name="T39" fmla="*/ 526 h 679"/>
                  <a:gd name="T40" fmla="*/ 272 w 550"/>
                  <a:gd name="T41" fmla="*/ 544 h 679"/>
                  <a:gd name="T42" fmla="*/ 342 w 550"/>
                  <a:gd name="T43" fmla="*/ 526 h 679"/>
                  <a:gd name="T44" fmla="*/ 366 w 550"/>
                  <a:gd name="T45" fmla="*/ 666 h 679"/>
                  <a:gd name="T46" fmla="*/ 389 w 550"/>
                  <a:gd name="T47" fmla="*/ 666 h 679"/>
                  <a:gd name="T48" fmla="*/ 413 w 550"/>
                  <a:gd name="T49" fmla="*/ 526 h 679"/>
                  <a:gd name="T50" fmla="*/ 424 w 550"/>
                  <a:gd name="T51" fmla="*/ 678 h 679"/>
                  <a:gd name="T52" fmla="*/ 436 w 550"/>
                  <a:gd name="T53" fmla="*/ 528 h 679"/>
                  <a:gd name="T54" fmla="*/ 538 w 550"/>
                  <a:gd name="T55" fmla="*/ 673 h 679"/>
                  <a:gd name="T56" fmla="*/ 422 w 550"/>
                  <a:gd name="T57" fmla="*/ 503 h 679"/>
                  <a:gd name="T58" fmla="*/ 156 w 550"/>
                  <a:gd name="T59" fmla="*/ 133 h 679"/>
                  <a:gd name="T60" fmla="*/ 389 w 550"/>
                  <a:gd name="T61" fmla="*/ 131 h 679"/>
                  <a:gd name="T62" fmla="*/ 156 w 550"/>
                  <a:gd name="T63" fmla="*/ 210 h 679"/>
                  <a:gd name="T64" fmla="*/ 272 w 550"/>
                  <a:gd name="T65" fmla="*/ 521 h 679"/>
                  <a:gd name="T66" fmla="*/ 156 w 550"/>
                  <a:gd name="T67" fmla="*/ 401 h 679"/>
                  <a:gd name="T68" fmla="*/ 144 w 550"/>
                  <a:gd name="T69" fmla="*/ 346 h 679"/>
                  <a:gd name="T70" fmla="*/ 133 w 550"/>
                  <a:gd name="T71" fmla="*/ 271 h 679"/>
                  <a:gd name="T72" fmla="*/ 156 w 550"/>
                  <a:gd name="T73" fmla="*/ 242 h 679"/>
                  <a:gd name="T74" fmla="*/ 389 w 550"/>
                  <a:gd name="T75" fmla="*/ 233 h 679"/>
                  <a:gd name="T76" fmla="*/ 400 w 550"/>
                  <a:gd name="T77" fmla="*/ 253 h 679"/>
                  <a:gd name="T78" fmla="*/ 413 w 550"/>
                  <a:gd name="T79" fmla="*/ 329 h 679"/>
                  <a:gd name="T80" fmla="*/ 389 w 550"/>
                  <a:gd name="T81" fmla="*/ 357 h 679"/>
                  <a:gd name="T82" fmla="*/ 272 w 550"/>
                  <a:gd name="T83" fmla="*/ 521 h 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50" h="679">
                    <a:moveTo>
                      <a:pt x="422" y="503"/>
                    </a:moveTo>
                    <a:lnTo>
                      <a:pt x="422" y="503"/>
                    </a:lnTo>
                    <a:cubicBezTo>
                      <a:pt x="371" y="503"/>
                      <a:pt x="371" y="503"/>
                      <a:pt x="371" y="503"/>
                    </a:cubicBezTo>
                    <a:cubicBezTo>
                      <a:pt x="397" y="477"/>
                      <a:pt x="413" y="442"/>
                      <a:pt x="413" y="401"/>
                    </a:cubicBezTo>
                    <a:cubicBezTo>
                      <a:pt x="413" y="368"/>
                      <a:pt x="413" y="368"/>
                      <a:pt x="413" y="368"/>
                    </a:cubicBezTo>
                    <a:cubicBezTo>
                      <a:pt x="436" y="362"/>
                      <a:pt x="436" y="342"/>
                      <a:pt x="436" y="329"/>
                    </a:cubicBezTo>
                    <a:cubicBezTo>
                      <a:pt x="436" y="271"/>
                      <a:pt x="436" y="271"/>
                      <a:pt x="436" y="271"/>
                    </a:cubicBezTo>
                    <a:cubicBezTo>
                      <a:pt x="436" y="258"/>
                      <a:pt x="436" y="241"/>
                      <a:pt x="420" y="233"/>
                    </a:cubicBezTo>
                    <a:cubicBezTo>
                      <a:pt x="459" y="233"/>
                      <a:pt x="459" y="233"/>
                      <a:pt x="459" y="233"/>
                    </a:cubicBezTo>
                    <a:cubicBezTo>
                      <a:pt x="466" y="233"/>
                      <a:pt x="471" y="228"/>
                      <a:pt x="471" y="222"/>
                    </a:cubicBezTo>
                    <a:cubicBezTo>
                      <a:pt x="471" y="216"/>
                      <a:pt x="466" y="210"/>
                      <a:pt x="459" y="210"/>
                    </a:cubicBezTo>
                    <a:cubicBezTo>
                      <a:pt x="413" y="210"/>
                      <a:pt x="413" y="210"/>
                      <a:pt x="413" y="210"/>
                    </a:cubicBezTo>
                    <a:cubicBezTo>
                      <a:pt x="413" y="131"/>
                      <a:pt x="413" y="131"/>
                      <a:pt x="413" y="131"/>
                    </a:cubicBezTo>
                    <a:cubicBezTo>
                      <a:pt x="413" y="60"/>
                      <a:pt x="348" y="0"/>
                      <a:pt x="272" y="0"/>
                    </a:cubicBezTo>
                    <a:cubicBezTo>
                      <a:pt x="197" y="0"/>
                      <a:pt x="133" y="63"/>
                      <a:pt x="133" y="133"/>
                    </a:cubicBezTo>
                    <a:cubicBezTo>
                      <a:pt x="133" y="210"/>
                      <a:pt x="133" y="210"/>
                      <a:pt x="133" y="210"/>
                    </a:cubicBezTo>
                    <a:cubicBezTo>
                      <a:pt x="62" y="210"/>
                      <a:pt x="62" y="210"/>
                      <a:pt x="62" y="210"/>
                    </a:cubicBezTo>
                    <a:cubicBezTo>
                      <a:pt x="56" y="210"/>
                      <a:pt x="51" y="216"/>
                      <a:pt x="51" y="222"/>
                    </a:cubicBezTo>
                    <a:cubicBezTo>
                      <a:pt x="51" y="228"/>
                      <a:pt x="56" y="233"/>
                      <a:pt x="62" y="233"/>
                    </a:cubicBezTo>
                    <a:cubicBezTo>
                      <a:pt x="125" y="233"/>
                      <a:pt x="125" y="233"/>
                      <a:pt x="125" y="233"/>
                    </a:cubicBezTo>
                    <a:cubicBezTo>
                      <a:pt x="109" y="241"/>
                      <a:pt x="109" y="258"/>
                      <a:pt x="109" y="271"/>
                    </a:cubicBezTo>
                    <a:cubicBezTo>
                      <a:pt x="109" y="329"/>
                      <a:pt x="109" y="329"/>
                      <a:pt x="109" y="329"/>
                    </a:cubicBezTo>
                    <a:cubicBezTo>
                      <a:pt x="109" y="342"/>
                      <a:pt x="109" y="362"/>
                      <a:pt x="133" y="368"/>
                    </a:cubicBezTo>
                    <a:cubicBezTo>
                      <a:pt x="133" y="401"/>
                      <a:pt x="133" y="401"/>
                      <a:pt x="133" y="401"/>
                    </a:cubicBezTo>
                    <a:cubicBezTo>
                      <a:pt x="133" y="442"/>
                      <a:pt x="149" y="477"/>
                      <a:pt x="174" y="503"/>
                    </a:cubicBezTo>
                    <a:cubicBezTo>
                      <a:pt x="132" y="503"/>
                      <a:pt x="132" y="503"/>
                      <a:pt x="132" y="503"/>
                    </a:cubicBezTo>
                    <a:cubicBezTo>
                      <a:pt x="53" y="503"/>
                      <a:pt x="0" y="584"/>
                      <a:pt x="0" y="660"/>
                    </a:cubicBezTo>
                    <a:cubicBezTo>
                      <a:pt x="0" y="667"/>
                      <a:pt x="5" y="673"/>
                      <a:pt x="11" y="673"/>
                    </a:cubicBezTo>
                    <a:cubicBezTo>
                      <a:pt x="18" y="673"/>
                      <a:pt x="24" y="667"/>
                      <a:pt x="24" y="660"/>
                    </a:cubicBezTo>
                    <a:cubicBezTo>
                      <a:pt x="24" y="604"/>
                      <a:pt x="57" y="544"/>
                      <a:pt x="109" y="529"/>
                    </a:cubicBezTo>
                    <a:cubicBezTo>
                      <a:pt x="109" y="666"/>
                      <a:pt x="109" y="666"/>
                      <a:pt x="109" y="666"/>
                    </a:cubicBezTo>
                    <a:cubicBezTo>
                      <a:pt x="109" y="673"/>
                      <a:pt x="114" y="678"/>
                      <a:pt x="120" y="678"/>
                    </a:cubicBezTo>
                    <a:cubicBezTo>
                      <a:pt x="128" y="678"/>
                      <a:pt x="133" y="673"/>
                      <a:pt x="133" y="666"/>
                    </a:cubicBezTo>
                    <a:cubicBezTo>
                      <a:pt x="133" y="526"/>
                      <a:pt x="133" y="526"/>
                      <a:pt x="133" y="526"/>
                    </a:cubicBezTo>
                    <a:cubicBezTo>
                      <a:pt x="156" y="526"/>
                      <a:pt x="156" y="526"/>
                      <a:pt x="156" y="526"/>
                    </a:cubicBezTo>
                    <a:cubicBezTo>
                      <a:pt x="156" y="666"/>
                      <a:pt x="156" y="666"/>
                      <a:pt x="156" y="666"/>
                    </a:cubicBezTo>
                    <a:cubicBezTo>
                      <a:pt x="156" y="673"/>
                      <a:pt x="161" y="678"/>
                      <a:pt x="167" y="678"/>
                    </a:cubicBezTo>
                    <a:cubicBezTo>
                      <a:pt x="174" y="678"/>
                      <a:pt x="179" y="673"/>
                      <a:pt x="179" y="666"/>
                    </a:cubicBezTo>
                    <a:cubicBezTo>
                      <a:pt x="179" y="526"/>
                      <a:pt x="179" y="526"/>
                      <a:pt x="179" y="526"/>
                    </a:cubicBezTo>
                    <a:cubicBezTo>
                      <a:pt x="203" y="526"/>
                      <a:pt x="203" y="526"/>
                      <a:pt x="203" y="526"/>
                    </a:cubicBezTo>
                    <a:cubicBezTo>
                      <a:pt x="204" y="526"/>
                      <a:pt x="204" y="526"/>
                      <a:pt x="205" y="526"/>
                    </a:cubicBezTo>
                    <a:cubicBezTo>
                      <a:pt x="225" y="537"/>
                      <a:pt x="247" y="544"/>
                      <a:pt x="272" y="544"/>
                    </a:cubicBezTo>
                    <a:cubicBezTo>
                      <a:pt x="297" y="544"/>
                      <a:pt x="320" y="537"/>
                      <a:pt x="341" y="526"/>
                    </a:cubicBezTo>
                    <a:lnTo>
                      <a:pt x="342" y="526"/>
                    </a:lnTo>
                    <a:cubicBezTo>
                      <a:pt x="366" y="526"/>
                      <a:pt x="366" y="526"/>
                      <a:pt x="366" y="526"/>
                    </a:cubicBezTo>
                    <a:cubicBezTo>
                      <a:pt x="366" y="666"/>
                      <a:pt x="366" y="666"/>
                      <a:pt x="366" y="666"/>
                    </a:cubicBezTo>
                    <a:cubicBezTo>
                      <a:pt x="366" y="673"/>
                      <a:pt x="371" y="678"/>
                      <a:pt x="378" y="678"/>
                    </a:cubicBezTo>
                    <a:cubicBezTo>
                      <a:pt x="384" y="678"/>
                      <a:pt x="389" y="673"/>
                      <a:pt x="389" y="666"/>
                    </a:cubicBezTo>
                    <a:cubicBezTo>
                      <a:pt x="389" y="526"/>
                      <a:pt x="389" y="526"/>
                      <a:pt x="389" y="526"/>
                    </a:cubicBezTo>
                    <a:cubicBezTo>
                      <a:pt x="413" y="526"/>
                      <a:pt x="413" y="526"/>
                      <a:pt x="413" y="526"/>
                    </a:cubicBezTo>
                    <a:cubicBezTo>
                      <a:pt x="413" y="666"/>
                      <a:pt x="413" y="666"/>
                      <a:pt x="413" y="666"/>
                    </a:cubicBezTo>
                    <a:cubicBezTo>
                      <a:pt x="413" y="673"/>
                      <a:pt x="418" y="678"/>
                      <a:pt x="424" y="678"/>
                    </a:cubicBezTo>
                    <a:cubicBezTo>
                      <a:pt x="431" y="678"/>
                      <a:pt x="436" y="673"/>
                      <a:pt x="436" y="666"/>
                    </a:cubicBezTo>
                    <a:cubicBezTo>
                      <a:pt x="436" y="528"/>
                      <a:pt x="436" y="528"/>
                      <a:pt x="436" y="528"/>
                    </a:cubicBezTo>
                    <a:cubicBezTo>
                      <a:pt x="492" y="537"/>
                      <a:pt x="526" y="601"/>
                      <a:pt x="526" y="660"/>
                    </a:cubicBezTo>
                    <a:cubicBezTo>
                      <a:pt x="526" y="667"/>
                      <a:pt x="532" y="673"/>
                      <a:pt x="538" y="673"/>
                    </a:cubicBezTo>
                    <a:cubicBezTo>
                      <a:pt x="544" y="673"/>
                      <a:pt x="549" y="667"/>
                      <a:pt x="549" y="660"/>
                    </a:cubicBezTo>
                    <a:cubicBezTo>
                      <a:pt x="549" y="585"/>
                      <a:pt x="500" y="503"/>
                      <a:pt x="422" y="503"/>
                    </a:cubicBezTo>
                    <a:close/>
                    <a:moveTo>
                      <a:pt x="156" y="133"/>
                    </a:moveTo>
                    <a:lnTo>
                      <a:pt x="156" y="133"/>
                    </a:lnTo>
                    <a:cubicBezTo>
                      <a:pt x="156" y="75"/>
                      <a:pt x="210" y="23"/>
                      <a:pt x="272" y="23"/>
                    </a:cubicBezTo>
                    <a:cubicBezTo>
                      <a:pt x="335" y="23"/>
                      <a:pt x="389" y="74"/>
                      <a:pt x="389" y="131"/>
                    </a:cubicBezTo>
                    <a:cubicBezTo>
                      <a:pt x="389" y="210"/>
                      <a:pt x="389" y="210"/>
                      <a:pt x="389" y="210"/>
                    </a:cubicBezTo>
                    <a:cubicBezTo>
                      <a:pt x="156" y="210"/>
                      <a:pt x="156" y="210"/>
                      <a:pt x="156" y="210"/>
                    </a:cubicBezTo>
                    <a:lnTo>
                      <a:pt x="156" y="133"/>
                    </a:lnTo>
                    <a:close/>
                    <a:moveTo>
                      <a:pt x="272" y="521"/>
                    </a:moveTo>
                    <a:lnTo>
                      <a:pt x="272" y="521"/>
                    </a:lnTo>
                    <a:cubicBezTo>
                      <a:pt x="207" y="521"/>
                      <a:pt x="156" y="468"/>
                      <a:pt x="156" y="401"/>
                    </a:cubicBezTo>
                    <a:cubicBezTo>
                      <a:pt x="156" y="357"/>
                      <a:pt x="156" y="357"/>
                      <a:pt x="156" y="357"/>
                    </a:cubicBezTo>
                    <a:cubicBezTo>
                      <a:pt x="156" y="351"/>
                      <a:pt x="151" y="346"/>
                      <a:pt x="144" y="346"/>
                    </a:cubicBezTo>
                    <a:cubicBezTo>
                      <a:pt x="133" y="346"/>
                      <a:pt x="133" y="345"/>
                      <a:pt x="133" y="329"/>
                    </a:cubicBezTo>
                    <a:cubicBezTo>
                      <a:pt x="133" y="271"/>
                      <a:pt x="133" y="271"/>
                      <a:pt x="133" y="271"/>
                    </a:cubicBezTo>
                    <a:cubicBezTo>
                      <a:pt x="133" y="253"/>
                      <a:pt x="133" y="253"/>
                      <a:pt x="144" y="253"/>
                    </a:cubicBezTo>
                    <a:cubicBezTo>
                      <a:pt x="151" y="253"/>
                      <a:pt x="156" y="248"/>
                      <a:pt x="156" y="242"/>
                    </a:cubicBezTo>
                    <a:cubicBezTo>
                      <a:pt x="156" y="233"/>
                      <a:pt x="156" y="233"/>
                      <a:pt x="156" y="233"/>
                    </a:cubicBezTo>
                    <a:cubicBezTo>
                      <a:pt x="389" y="233"/>
                      <a:pt x="389" y="233"/>
                      <a:pt x="389" y="233"/>
                    </a:cubicBezTo>
                    <a:cubicBezTo>
                      <a:pt x="389" y="242"/>
                      <a:pt x="389" y="242"/>
                      <a:pt x="389" y="242"/>
                    </a:cubicBezTo>
                    <a:cubicBezTo>
                      <a:pt x="389" y="248"/>
                      <a:pt x="394" y="253"/>
                      <a:pt x="400" y="253"/>
                    </a:cubicBezTo>
                    <a:cubicBezTo>
                      <a:pt x="412" y="253"/>
                      <a:pt x="413" y="253"/>
                      <a:pt x="413" y="271"/>
                    </a:cubicBezTo>
                    <a:cubicBezTo>
                      <a:pt x="413" y="329"/>
                      <a:pt x="413" y="329"/>
                      <a:pt x="413" y="329"/>
                    </a:cubicBezTo>
                    <a:cubicBezTo>
                      <a:pt x="413" y="345"/>
                      <a:pt x="412" y="346"/>
                      <a:pt x="400" y="346"/>
                    </a:cubicBezTo>
                    <a:cubicBezTo>
                      <a:pt x="394" y="346"/>
                      <a:pt x="389" y="351"/>
                      <a:pt x="389" y="357"/>
                    </a:cubicBezTo>
                    <a:cubicBezTo>
                      <a:pt x="389" y="401"/>
                      <a:pt x="389" y="401"/>
                      <a:pt x="389" y="401"/>
                    </a:cubicBezTo>
                    <a:cubicBezTo>
                      <a:pt x="389" y="468"/>
                      <a:pt x="338" y="521"/>
                      <a:pt x="272" y="52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72" name="Freeform 127"/>
              <p:cNvSpPr>
                <a:spLocks noChangeArrowheads="1"/>
              </p:cNvSpPr>
              <p:nvPr/>
            </p:nvSpPr>
            <p:spPr bwMode="auto">
              <a:xfrm>
                <a:off x="5752157" y="3920475"/>
                <a:ext cx="50022" cy="166741"/>
              </a:xfrm>
              <a:custGeom>
                <a:avLst/>
                <a:gdLst>
                  <a:gd name="T0" fmla="*/ 47 w 119"/>
                  <a:gd name="T1" fmla="*/ 384 h 397"/>
                  <a:gd name="T2" fmla="*/ 47 w 119"/>
                  <a:gd name="T3" fmla="*/ 384 h 397"/>
                  <a:gd name="T4" fmla="*/ 58 w 119"/>
                  <a:gd name="T5" fmla="*/ 396 h 397"/>
                  <a:gd name="T6" fmla="*/ 71 w 119"/>
                  <a:gd name="T7" fmla="*/ 384 h 397"/>
                  <a:gd name="T8" fmla="*/ 71 w 119"/>
                  <a:gd name="T9" fmla="*/ 151 h 397"/>
                  <a:gd name="T10" fmla="*/ 118 w 119"/>
                  <a:gd name="T11" fmla="*/ 83 h 397"/>
                  <a:gd name="T12" fmla="*/ 118 w 119"/>
                  <a:gd name="T13" fmla="*/ 12 h 397"/>
                  <a:gd name="T14" fmla="*/ 105 w 119"/>
                  <a:gd name="T15" fmla="*/ 0 h 397"/>
                  <a:gd name="T16" fmla="*/ 94 w 119"/>
                  <a:gd name="T17" fmla="*/ 12 h 397"/>
                  <a:gd name="T18" fmla="*/ 94 w 119"/>
                  <a:gd name="T19" fmla="*/ 83 h 397"/>
                  <a:gd name="T20" fmla="*/ 71 w 119"/>
                  <a:gd name="T21" fmla="*/ 127 h 397"/>
                  <a:gd name="T22" fmla="*/ 71 w 119"/>
                  <a:gd name="T23" fmla="*/ 12 h 397"/>
                  <a:gd name="T24" fmla="*/ 58 w 119"/>
                  <a:gd name="T25" fmla="*/ 0 h 397"/>
                  <a:gd name="T26" fmla="*/ 47 w 119"/>
                  <a:gd name="T27" fmla="*/ 12 h 397"/>
                  <a:gd name="T28" fmla="*/ 47 w 119"/>
                  <a:gd name="T29" fmla="*/ 127 h 397"/>
                  <a:gd name="T30" fmla="*/ 24 w 119"/>
                  <a:gd name="T31" fmla="*/ 83 h 397"/>
                  <a:gd name="T32" fmla="*/ 24 w 119"/>
                  <a:gd name="T33" fmla="*/ 12 h 397"/>
                  <a:gd name="T34" fmla="*/ 12 w 119"/>
                  <a:gd name="T35" fmla="*/ 0 h 397"/>
                  <a:gd name="T36" fmla="*/ 0 w 119"/>
                  <a:gd name="T37" fmla="*/ 12 h 397"/>
                  <a:gd name="T38" fmla="*/ 0 w 119"/>
                  <a:gd name="T39" fmla="*/ 83 h 397"/>
                  <a:gd name="T40" fmla="*/ 47 w 119"/>
                  <a:gd name="T41" fmla="*/ 151 h 397"/>
                  <a:gd name="T42" fmla="*/ 47 w 119"/>
                  <a:gd name="T43" fmla="*/ 384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397">
                    <a:moveTo>
                      <a:pt x="47" y="384"/>
                    </a:moveTo>
                    <a:lnTo>
                      <a:pt x="47" y="384"/>
                    </a:lnTo>
                    <a:cubicBezTo>
                      <a:pt x="47" y="391"/>
                      <a:pt x="52" y="396"/>
                      <a:pt x="58" y="396"/>
                    </a:cubicBezTo>
                    <a:cubicBezTo>
                      <a:pt x="66" y="396"/>
                      <a:pt x="71" y="391"/>
                      <a:pt x="71" y="384"/>
                    </a:cubicBezTo>
                    <a:cubicBezTo>
                      <a:pt x="71" y="151"/>
                      <a:pt x="71" y="151"/>
                      <a:pt x="71" y="151"/>
                    </a:cubicBezTo>
                    <a:cubicBezTo>
                      <a:pt x="99" y="146"/>
                      <a:pt x="118" y="120"/>
                      <a:pt x="118" y="83"/>
                    </a:cubicBezTo>
                    <a:cubicBezTo>
                      <a:pt x="118" y="12"/>
                      <a:pt x="118" y="12"/>
                      <a:pt x="118" y="12"/>
                    </a:cubicBezTo>
                    <a:cubicBezTo>
                      <a:pt x="118" y="5"/>
                      <a:pt x="112" y="0"/>
                      <a:pt x="105" y="0"/>
                    </a:cubicBezTo>
                    <a:cubicBezTo>
                      <a:pt x="99" y="0"/>
                      <a:pt x="94" y="5"/>
                      <a:pt x="94" y="12"/>
                    </a:cubicBezTo>
                    <a:cubicBezTo>
                      <a:pt x="94" y="83"/>
                      <a:pt x="94" y="83"/>
                      <a:pt x="94" y="83"/>
                    </a:cubicBezTo>
                    <a:cubicBezTo>
                      <a:pt x="94" y="94"/>
                      <a:pt x="92" y="120"/>
                      <a:pt x="71" y="127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71" y="5"/>
                      <a:pt x="66" y="0"/>
                      <a:pt x="58" y="0"/>
                    </a:cubicBezTo>
                    <a:cubicBezTo>
                      <a:pt x="52" y="0"/>
                      <a:pt x="47" y="5"/>
                      <a:pt x="47" y="12"/>
                    </a:cubicBezTo>
                    <a:cubicBezTo>
                      <a:pt x="47" y="127"/>
                      <a:pt x="47" y="127"/>
                      <a:pt x="47" y="127"/>
                    </a:cubicBezTo>
                    <a:cubicBezTo>
                      <a:pt x="27" y="121"/>
                      <a:pt x="24" y="97"/>
                      <a:pt x="24" y="83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5"/>
                      <a:pt x="19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121"/>
                      <a:pt x="18" y="146"/>
                      <a:pt x="47" y="151"/>
                    </a:cubicBezTo>
                    <a:lnTo>
                      <a:pt x="47" y="38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877" name="Group 1876"/>
          <p:cNvGrpSpPr/>
          <p:nvPr/>
        </p:nvGrpSpPr>
        <p:grpSpPr>
          <a:xfrm>
            <a:off x="1323975" y="2779713"/>
            <a:ext cx="430213" cy="428625"/>
            <a:chOff x="1323975" y="2779713"/>
            <a:chExt cx="430213" cy="428625"/>
          </a:xfrm>
        </p:grpSpPr>
        <p:sp>
          <p:nvSpPr>
            <p:cNvPr id="18444" name="Freeform 1877"/>
            <p:cNvSpPr>
              <a:spLocks noChangeArrowheads="1"/>
            </p:cNvSpPr>
            <p:nvPr/>
          </p:nvSpPr>
          <p:spPr bwMode="auto">
            <a:xfrm>
              <a:off x="1323975" y="2779713"/>
              <a:ext cx="430213" cy="428625"/>
            </a:xfrm>
            <a:custGeom>
              <a:avLst/>
              <a:gdLst>
                <a:gd name="T0" fmla="*/ 429402 w 1023"/>
                <a:gd name="T1" fmla="*/ 214701 h 1025"/>
                <a:gd name="T2" fmla="*/ 429402 w 1023"/>
                <a:gd name="T3" fmla="*/ 214701 h 1025"/>
                <a:gd name="T4" fmla="*/ 214701 w 1023"/>
                <a:gd name="T5" fmla="*/ 429402 h 1025"/>
                <a:gd name="T6" fmla="*/ 0 w 1023"/>
                <a:gd name="T7" fmla="*/ 214701 h 1025"/>
                <a:gd name="T8" fmla="*/ 214701 w 1023"/>
                <a:gd name="T9" fmla="*/ 0 h 1025"/>
                <a:gd name="T10" fmla="*/ 429402 w 1023"/>
                <a:gd name="T11" fmla="*/ 214701 h 10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5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5"/>
                    <a:pt x="793" y="1024"/>
                    <a:pt x="511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2" name="Freeform 128"/>
            <p:cNvSpPr>
              <a:spLocks noChangeArrowheads="1"/>
            </p:cNvSpPr>
            <p:nvPr/>
          </p:nvSpPr>
          <p:spPr bwMode="auto">
            <a:xfrm>
              <a:off x="1392238" y="2846388"/>
              <a:ext cx="293687" cy="293687"/>
            </a:xfrm>
            <a:custGeom>
              <a:avLst/>
              <a:gdLst>
                <a:gd name="T0" fmla="*/ 145941 w 696"/>
                <a:gd name="T1" fmla="*/ 0 h 695"/>
                <a:gd name="T2" fmla="*/ 145941 w 696"/>
                <a:gd name="T3" fmla="*/ 0 h 695"/>
                <a:gd name="T4" fmla="*/ 0 w 696"/>
                <a:gd name="T5" fmla="*/ 145730 h 695"/>
                <a:gd name="T6" fmla="*/ 145941 w 696"/>
                <a:gd name="T7" fmla="*/ 292302 h 695"/>
                <a:gd name="T8" fmla="*/ 292302 w 696"/>
                <a:gd name="T9" fmla="*/ 145730 h 695"/>
                <a:gd name="T10" fmla="*/ 145941 w 696"/>
                <a:gd name="T11" fmla="*/ 0 h 695"/>
                <a:gd name="T12" fmla="*/ 145941 w 696"/>
                <a:gd name="T13" fmla="*/ 282193 h 695"/>
                <a:gd name="T14" fmla="*/ 145941 w 696"/>
                <a:gd name="T15" fmla="*/ 282193 h 695"/>
                <a:gd name="T16" fmla="*/ 67293 w 696"/>
                <a:gd name="T17" fmla="*/ 256922 h 695"/>
                <a:gd name="T18" fmla="*/ 112715 w 696"/>
                <a:gd name="T19" fmla="*/ 242181 h 695"/>
                <a:gd name="T20" fmla="*/ 117762 w 696"/>
                <a:gd name="T21" fmla="*/ 238811 h 695"/>
                <a:gd name="T22" fmla="*/ 128277 w 696"/>
                <a:gd name="T23" fmla="*/ 207644 h 695"/>
                <a:gd name="T24" fmla="*/ 145941 w 696"/>
                <a:gd name="T25" fmla="*/ 208907 h 695"/>
                <a:gd name="T26" fmla="*/ 164026 w 696"/>
                <a:gd name="T27" fmla="*/ 207644 h 695"/>
                <a:gd name="T28" fmla="*/ 174540 w 696"/>
                <a:gd name="T29" fmla="*/ 238811 h 695"/>
                <a:gd name="T30" fmla="*/ 179167 w 696"/>
                <a:gd name="T31" fmla="*/ 242181 h 695"/>
                <a:gd name="T32" fmla="*/ 225010 w 696"/>
                <a:gd name="T33" fmla="*/ 256922 h 695"/>
                <a:gd name="T34" fmla="*/ 145941 w 696"/>
                <a:gd name="T35" fmla="*/ 282193 h 695"/>
                <a:gd name="T36" fmla="*/ 63087 w 696"/>
                <a:gd name="T37" fmla="*/ 160050 h 695"/>
                <a:gd name="T38" fmla="*/ 63087 w 696"/>
                <a:gd name="T39" fmla="*/ 160050 h 695"/>
                <a:gd name="T40" fmla="*/ 84536 w 696"/>
                <a:gd name="T41" fmla="*/ 117089 h 695"/>
                <a:gd name="T42" fmla="*/ 145941 w 696"/>
                <a:gd name="T43" fmla="*/ 54333 h 695"/>
                <a:gd name="T44" fmla="*/ 207345 w 696"/>
                <a:gd name="T45" fmla="*/ 117089 h 695"/>
                <a:gd name="T46" fmla="*/ 228795 w 696"/>
                <a:gd name="T47" fmla="*/ 160050 h 695"/>
                <a:gd name="T48" fmla="*/ 145941 w 696"/>
                <a:gd name="T49" fmla="*/ 199220 h 695"/>
                <a:gd name="T50" fmla="*/ 63087 w 696"/>
                <a:gd name="T51" fmla="*/ 160050 h 695"/>
                <a:gd name="T52" fmla="*/ 233001 w 696"/>
                <a:gd name="T53" fmla="*/ 250183 h 695"/>
                <a:gd name="T54" fmla="*/ 233001 w 696"/>
                <a:gd name="T55" fmla="*/ 250183 h 695"/>
                <a:gd name="T56" fmla="*/ 182952 w 696"/>
                <a:gd name="T57" fmla="*/ 232072 h 695"/>
                <a:gd name="T58" fmla="*/ 174120 w 696"/>
                <a:gd name="T59" fmla="*/ 206380 h 695"/>
                <a:gd name="T60" fmla="*/ 238889 w 696"/>
                <a:gd name="T61" fmla="*/ 162156 h 695"/>
                <a:gd name="T62" fmla="*/ 238468 w 696"/>
                <a:gd name="T63" fmla="*/ 157102 h 695"/>
                <a:gd name="T64" fmla="*/ 217019 w 696"/>
                <a:gd name="T65" fmla="*/ 114562 h 695"/>
                <a:gd name="T66" fmla="*/ 145941 w 696"/>
                <a:gd name="T67" fmla="*/ 44646 h 695"/>
                <a:gd name="T68" fmla="*/ 75284 w 696"/>
                <a:gd name="T69" fmla="*/ 114562 h 695"/>
                <a:gd name="T70" fmla="*/ 53834 w 696"/>
                <a:gd name="T71" fmla="*/ 157102 h 695"/>
                <a:gd name="T72" fmla="*/ 53414 w 696"/>
                <a:gd name="T73" fmla="*/ 162156 h 695"/>
                <a:gd name="T74" fmla="*/ 118183 w 696"/>
                <a:gd name="T75" fmla="*/ 206380 h 695"/>
                <a:gd name="T76" fmla="*/ 109351 w 696"/>
                <a:gd name="T77" fmla="*/ 232072 h 695"/>
                <a:gd name="T78" fmla="*/ 58460 w 696"/>
                <a:gd name="T79" fmla="*/ 250183 h 695"/>
                <a:gd name="T80" fmla="*/ 9673 w 696"/>
                <a:gd name="T81" fmla="*/ 145730 h 695"/>
                <a:gd name="T82" fmla="*/ 145941 w 696"/>
                <a:gd name="T83" fmla="*/ 9687 h 695"/>
                <a:gd name="T84" fmla="*/ 282209 w 696"/>
                <a:gd name="T85" fmla="*/ 145730 h 695"/>
                <a:gd name="T86" fmla="*/ 233001 w 696"/>
                <a:gd name="T87" fmla="*/ 250183 h 69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696" h="695">
                  <a:moveTo>
                    <a:pt x="347" y="0"/>
                  </a:moveTo>
                  <a:lnTo>
                    <a:pt x="347" y="0"/>
                  </a:lnTo>
                  <a:cubicBezTo>
                    <a:pt x="156" y="0"/>
                    <a:pt x="0" y="155"/>
                    <a:pt x="0" y="346"/>
                  </a:cubicBezTo>
                  <a:cubicBezTo>
                    <a:pt x="0" y="538"/>
                    <a:pt x="156" y="694"/>
                    <a:pt x="347" y="694"/>
                  </a:cubicBezTo>
                  <a:cubicBezTo>
                    <a:pt x="539" y="694"/>
                    <a:pt x="695" y="538"/>
                    <a:pt x="695" y="346"/>
                  </a:cubicBezTo>
                  <a:cubicBezTo>
                    <a:pt x="695" y="155"/>
                    <a:pt x="539" y="0"/>
                    <a:pt x="347" y="0"/>
                  </a:cubicBezTo>
                  <a:close/>
                  <a:moveTo>
                    <a:pt x="347" y="670"/>
                  </a:moveTo>
                  <a:lnTo>
                    <a:pt x="347" y="670"/>
                  </a:lnTo>
                  <a:cubicBezTo>
                    <a:pt x="278" y="670"/>
                    <a:pt x="213" y="647"/>
                    <a:pt x="160" y="610"/>
                  </a:cubicBezTo>
                  <a:cubicBezTo>
                    <a:pt x="193" y="589"/>
                    <a:pt x="235" y="575"/>
                    <a:pt x="268" y="575"/>
                  </a:cubicBezTo>
                  <a:cubicBezTo>
                    <a:pt x="273" y="575"/>
                    <a:pt x="278" y="571"/>
                    <a:pt x="280" y="567"/>
                  </a:cubicBezTo>
                  <a:cubicBezTo>
                    <a:pt x="305" y="493"/>
                    <a:pt x="305" y="493"/>
                    <a:pt x="305" y="493"/>
                  </a:cubicBezTo>
                  <a:cubicBezTo>
                    <a:pt x="317" y="495"/>
                    <a:pt x="332" y="496"/>
                    <a:pt x="347" y="496"/>
                  </a:cubicBezTo>
                  <a:cubicBezTo>
                    <a:pt x="363" y="496"/>
                    <a:pt x="376" y="495"/>
                    <a:pt x="390" y="493"/>
                  </a:cubicBezTo>
                  <a:cubicBezTo>
                    <a:pt x="415" y="567"/>
                    <a:pt x="415" y="567"/>
                    <a:pt x="415" y="567"/>
                  </a:cubicBezTo>
                  <a:cubicBezTo>
                    <a:pt x="416" y="571"/>
                    <a:pt x="421" y="575"/>
                    <a:pt x="426" y="575"/>
                  </a:cubicBezTo>
                  <a:cubicBezTo>
                    <a:pt x="460" y="575"/>
                    <a:pt x="501" y="589"/>
                    <a:pt x="535" y="610"/>
                  </a:cubicBezTo>
                  <a:cubicBezTo>
                    <a:pt x="482" y="647"/>
                    <a:pt x="417" y="670"/>
                    <a:pt x="347" y="670"/>
                  </a:cubicBezTo>
                  <a:close/>
                  <a:moveTo>
                    <a:pt x="150" y="380"/>
                  </a:moveTo>
                  <a:lnTo>
                    <a:pt x="150" y="380"/>
                  </a:lnTo>
                  <a:cubicBezTo>
                    <a:pt x="162" y="361"/>
                    <a:pt x="195" y="304"/>
                    <a:pt x="201" y="278"/>
                  </a:cubicBezTo>
                  <a:cubicBezTo>
                    <a:pt x="212" y="233"/>
                    <a:pt x="247" y="129"/>
                    <a:pt x="347" y="129"/>
                  </a:cubicBezTo>
                  <a:cubicBezTo>
                    <a:pt x="447" y="129"/>
                    <a:pt x="483" y="233"/>
                    <a:pt x="493" y="278"/>
                  </a:cubicBezTo>
                  <a:cubicBezTo>
                    <a:pt x="499" y="304"/>
                    <a:pt x="533" y="361"/>
                    <a:pt x="544" y="380"/>
                  </a:cubicBezTo>
                  <a:cubicBezTo>
                    <a:pt x="528" y="408"/>
                    <a:pt x="477" y="473"/>
                    <a:pt x="347" y="473"/>
                  </a:cubicBezTo>
                  <a:cubicBezTo>
                    <a:pt x="217" y="473"/>
                    <a:pt x="166" y="408"/>
                    <a:pt x="150" y="380"/>
                  </a:cubicBezTo>
                  <a:close/>
                  <a:moveTo>
                    <a:pt x="554" y="594"/>
                  </a:moveTo>
                  <a:lnTo>
                    <a:pt x="554" y="594"/>
                  </a:lnTo>
                  <a:cubicBezTo>
                    <a:pt x="519" y="570"/>
                    <a:pt x="473" y="553"/>
                    <a:pt x="435" y="551"/>
                  </a:cubicBezTo>
                  <a:cubicBezTo>
                    <a:pt x="414" y="490"/>
                    <a:pt x="414" y="490"/>
                    <a:pt x="414" y="490"/>
                  </a:cubicBezTo>
                  <a:cubicBezTo>
                    <a:pt x="516" y="470"/>
                    <a:pt x="556" y="407"/>
                    <a:pt x="568" y="385"/>
                  </a:cubicBezTo>
                  <a:cubicBezTo>
                    <a:pt x="569" y="382"/>
                    <a:pt x="569" y="377"/>
                    <a:pt x="567" y="373"/>
                  </a:cubicBezTo>
                  <a:cubicBezTo>
                    <a:pt x="554" y="353"/>
                    <a:pt x="521" y="294"/>
                    <a:pt x="516" y="272"/>
                  </a:cubicBezTo>
                  <a:cubicBezTo>
                    <a:pt x="491" y="166"/>
                    <a:pt x="429" y="106"/>
                    <a:pt x="347" y="106"/>
                  </a:cubicBezTo>
                  <a:cubicBezTo>
                    <a:pt x="265" y="106"/>
                    <a:pt x="204" y="166"/>
                    <a:pt x="179" y="272"/>
                  </a:cubicBezTo>
                  <a:cubicBezTo>
                    <a:pt x="173" y="294"/>
                    <a:pt x="140" y="353"/>
                    <a:pt x="128" y="373"/>
                  </a:cubicBezTo>
                  <a:cubicBezTo>
                    <a:pt x="125" y="377"/>
                    <a:pt x="125" y="382"/>
                    <a:pt x="127" y="385"/>
                  </a:cubicBezTo>
                  <a:cubicBezTo>
                    <a:pt x="138" y="407"/>
                    <a:pt x="179" y="470"/>
                    <a:pt x="281" y="490"/>
                  </a:cubicBezTo>
                  <a:cubicBezTo>
                    <a:pt x="260" y="551"/>
                    <a:pt x="260" y="551"/>
                    <a:pt x="260" y="551"/>
                  </a:cubicBezTo>
                  <a:cubicBezTo>
                    <a:pt x="221" y="553"/>
                    <a:pt x="175" y="570"/>
                    <a:pt x="139" y="594"/>
                  </a:cubicBezTo>
                  <a:cubicBezTo>
                    <a:pt x="68" y="535"/>
                    <a:pt x="23" y="446"/>
                    <a:pt x="23" y="346"/>
                  </a:cubicBezTo>
                  <a:cubicBezTo>
                    <a:pt x="23" y="167"/>
                    <a:pt x="168" y="23"/>
                    <a:pt x="347" y="23"/>
                  </a:cubicBezTo>
                  <a:cubicBezTo>
                    <a:pt x="526" y="23"/>
                    <a:pt x="671" y="167"/>
                    <a:pt x="671" y="346"/>
                  </a:cubicBezTo>
                  <a:cubicBezTo>
                    <a:pt x="671" y="446"/>
                    <a:pt x="626" y="535"/>
                    <a:pt x="554" y="5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75" name="Group 1874"/>
          <p:cNvGrpSpPr/>
          <p:nvPr/>
        </p:nvGrpSpPr>
        <p:grpSpPr>
          <a:xfrm>
            <a:off x="8256588" y="1828800"/>
            <a:ext cx="430212" cy="430213"/>
            <a:chOff x="8256588" y="1828800"/>
            <a:chExt cx="430212" cy="430213"/>
          </a:xfrm>
        </p:grpSpPr>
        <p:sp>
          <p:nvSpPr>
            <p:cNvPr id="18442" name="Freeform 1875"/>
            <p:cNvSpPr>
              <a:spLocks noChangeArrowheads="1"/>
            </p:cNvSpPr>
            <p:nvPr/>
          </p:nvSpPr>
          <p:spPr bwMode="auto">
            <a:xfrm>
              <a:off x="8256588" y="1828800"/>
              <a:ext cx="430212" cy="430213"/>
            </a:xfrm>
            <a:custGeom>
              <a:avLst/>
              <a:gdLst>
                <a:gd name="T0" fmla="*/ 429402 w 1023"/>
                <a:gd name="T1" fmla="*/ 214700 h 1023"/>
                <a:gd name="T2" fmla="*/ 429402 w 1023"/>
                <a:gd name="T3" fmla="*/ 214700 h 1023"/>
                <a:gd name="T4" fmla="*/ 214701 w 1023"/>
                <a:gd name="T5" fmla="*/ 429401 h 1023"/>
                <a:gd name="T6" fmla="*/ 0 w 1023"/>
                <a:gd name="T7" fmla="*/ 214700 h 1023"/>
                <a:gd name="T8" fmla="*/ 214701 w 1023"/>
                <a:gd name="T9" fmla="*/ 0 h 1023"/>
                <a:gd name="T10" fmla="*/ 429402 w 1023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74" name="Group 1573"/>
            <p:cNvGrpSpPr/>
            <p:nvPr/>
          </p:nvGrpSpPr>
          <p:grpSpPr>
            <a:xfrm>
              <a:off x="8344054" y="1899201"/>
              <a:ext cx="255670" cy="289018"/>
              <a:chOff x="8345907" y="1899202"/>
              <a:chExt cx="255670" cy="289018"/>
            </a:xfrm>
            <a:solidFill>
              <a:schemeClr val="bg1"/>
            </a:solidFill>
          </p:grpSpPr>
          <p:sp>
            <p:nvSpPr>
              <p:cNvPr id="1575" name="Freeform 129"/>
              <p:cNvSpPr>
                <a:spLocks noChangeArrowheads="1"/>
              </p:cNvSpPr>
              <p:nvPr/>
            </p:nvSpPr>
            <p:spPr bwMode="auto">
              <a:xfrm>
                <a:off x="8345907" y="1899202"/>
                <a:ext cx="255670" cy="279755"/>
              </a:xfrm>
              <a:custGeom>
                <a:avLst/>
                <a:gdLst>
                  <a:gd name="T0" fmla="*/ 11 w 608"/>
                  <a:gd name="T1" fmla="*/ 665 h 666"/>
                  <a:gd name="T2" fmla="*/ 11 w 608"/>
                  <a:gd name="T3" fmla="*/ 665 h 666"/>
                  <a:gd name="T4" fmla="*/ 23 w 608"/>
                  <a:gd name="T5" fmla="*/ 653 h 666"/>
                  <a:gd name="T6" fmla="*/ 215 w 608"/>
                  <a:gd name="T7" fmla="*/ 519 h 666"/>
                  <a:gd name="T8" fmla="*/ 227 w 608"/>
                  <a:gd name="T9" fmla="*/ 512 h 666"/>
                  <a:gd name="T10" fmla="*/ 254 w 608"/>
                  <a:gd name="T11" fmla="*/ 428 h 666"/>
                  <a:gd name="T12" fmla="*/ 303 w 608"/>
                  <a:gd name="T13" fmla="*/ 432 h 666"/>
                  <a:gd name="T14" fmla="*/ 352 w 608"/>
                  <a:gd name="T15" fmla="*/ 428 h 666"/>
                  <a:gd name="T16" fmla="*/ 379 w 608"/>
                  <a:gd name="T17" fmla="*/ 512 h 666"/>
                  <a:gd name="T18" fmla="*/ 390 w 608"/>
                  <a:gd name="T19" fmla="*/ 519 h 666"/>
                  <a:gd name="T20" fmla="*/ 583 w 608"/>
                  <a:gd name="T21" fmla="*/ 653 h 666"/>
                  <a:gd name="T22" fmla="*/ 594 w 608"/>
                  <a:gd name="T23" fmla="*/ 665 h 666"/>
                  <a:gd name="T24" fmla="*/ 607 w 608"/>
                  <a:gd name="T25" fmla="*/ 653 h 666"/>
                  <a:gd name="T26" fmla="*/ 399 w 608"/>
                  <a:gd name="T27" fmla="*/ 496 h 666"/>
                  <a:gd name="T28" fmla="*/ 376 w 608"/>
                  <a:gd name="T29" fmla="*/ 425 h 666"/>
                  <a:gd name="T30" fmla="*/ 546 w 608"/>
                  <a:gd name="T31" fmla="*/ 309 h 666"/>
                  <a:gd name="T32" fmla="*/ 546 w 608"/>
                  <a:gd name="T33" fmla="*/ 297 h 666"/>
                  <a:gd name="T34" fmla="*/ 489 w 608"/>
                  <a:gd name="T35" fmla="*/ 184 h 666"/>
                  <a:gd name="T36" fmla="*/ 303 w 608"/>
                  <a:gd name="T37" fmla="*/ 0 h 666"/>
                  <a:gd name="T38" fmla="*/ 116 w 608"/>
                  <a:gd name="T39" fmla="*/ 184 h 666"/>
                  <a:gd name="T40" fmla="*/ 59 w 608"/>
                  <a:gd name="T41" fmla="*/ 297 h 666"/>
                  <a:gd name="T42" fmla="*/ 59 w 608"/>
                  <a:gd name="T43" fmla="*/ 309 h 666"/>
                  <a:gd name="T44" fmla="*/ 231 w 608"/>
                  <a:gd name="T45" fmla="*/ 425 h 666"/>
                  <a:gd name="T46" fmla="*/ 207 w 608"/>
                  <a:gd name="T47" fmla="*/ 496 h 666"/>
                  <a:gd name="T48" fmla="*/ 0 w 608"/>
                  <a:gd name="T49" fmla="*/ 653 h 666"/>
                  <a:gd name="T50" fmla="*/ 11 w 608"/>
                  <a:gd name="T51" fmla="*/ 665 h 666"/>
                  <a:gd name="T52" fmla="*/ 83 w 608"/>
                  <a:gd name="T53" fmla="*/ 304 h 666"/>
                  <a:gd name="T54" fmla="*/ 83 w 608"/>
                  <a:gd name="T55" fmla="*/ 304 h 666"/>
                  <a:gd name="T56" fmla="*/ 139 w 608"/>
                  <a:gd name="T57" fmla="*/ 189 h 666"/>
                  <a:gd name="T58" fmla="*/ 303 w 608"/>
                  <a:gd name="T59" fmla="*/ 24 h 666"/>
                  <a:gd name="T60" fmla="*/ 466 w 608"/>
                  <a:gd name="T61" fmla="*/ 189 h 666"/>
                  <a:gd name="T62" fmla="*/ 522 w 608"/>
                  <a:gd name="T63" fmla="*/ 304 h 666"/>
                  <a:gd name="T64" fmla="*/ 303 w 608"/>
                  <a:gd name="T65" fmla="*/ 409 h 666"/>
                  <a:gd name="T66" fmla="*/ 83 w 608"/>
                  <a:gd name="T67" fmla="*/ 304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08" h="666">
                    <a:moveTo>
                      <a:pt x="11" y="665"/>
                    </a:moveTo>
                    <a:lnTo>
                      <a:pt x="11" y="665"/>
                    </a:lnTo>
                    <a:cubicBezTo>
                      <a:pt x="18" y="665"/>
                      <a:pt x="23" y="660"/>
                      <a:pt x="23" y="653"/>
                    </a:cubicBezTo>
                    <a:cubicBezTo>
                      <a:pt x="23" y="580"/>
                      <a:pt x="141" y="519"/>
                      <a:pt x="215" y="519"/>
                    </a:cubicBezTo>
                    <a:cubicBezTo>
                      <a:pt x="221" y="519"/>
                      <a:pt x="225" y="516"/>
                      <a:pt x="227" y="512"/>
                    </a:cubicBezTo>
                    <a:cubicBezTo>
                      <a:pt x="254" y="428"/>
                      <a:pt x="254" y="428"/>
                      <a:pt x="254" y="428"/>
                    </a:cubicBezTo>
                    <a:cubicBezTo>
                      <a:pt x="269" y="431"/>
                      <a:pt x="285" y="432"/>
                      <a:pt x="303" y="432"/>
                    </a:cubicBezTo>
                    <a:cubicBezTo>
                      <a:pt x="320" y="432"/>
                      <a:pt x="336" y="431"/>
                      <a:pt x="352" y="428"/>
                    </a:cubicBezTo>
                    <a:cubicBezTo>
                      <a:pt x="379" y="512"/>
                      <a:pt x="379" y="512"/>
                      <a:pt x="379" y="512"/>
                    </a:cubicBezTo>
                    <a:cubicBezTo>
                      <a:pt x="381" y="516"/>
                      <a:pt x="385" y="519"/>
                      <a:pt x="390" y="519"/>
                    </a:cubicBezTo>
                    <a:cubicBezTo>
                      <a:pt x="464" y="519"/>
                      <a:pt x="583" y="580"/>
                      <a:pt x="583" y="653"/>
                    </a:cubicBezTo>
                    <a:cubicBezTo>
                      <a:pt x="583" y="660"/>
                      <a:pt x="588" y="665"/>
                      <a:pt x="594" y="665"/>
                    </a:cubicBezTo>
                    <a:cubicBezTo>
                      <a:pt x="601" y="665"/>
                      <a:pt x="607" y="660"/>
                      <a:pt x="607" y="653"/>
                    </a:cubicBezTo>
                    <a:cubicBezTo>
                      <a:pt x="607" y="567"/>
                      <a:pt x="484" y="500"/>
                      <a:pt x="399" y="496"/>
                    </a:cubicBezTo>
                    <a:cubicBezTo>
                      <a:pt x="376" y="425"/>
                      <a:pt x="376" y="425"/>
                      <a:pt x="376" y="425"/>
                    </a:cubicBezTo>
                    <a:cubicBezTo>
                      <a:pt x="489" y="403"/>
                      <a:pt x="535" y="333"/>
                      <a:pt x="546" y="309"/>
                    </a:cubicBezTo>
                    <a:cubicBezTo>
                      <a:pt x="548" y="305"/>
                      <a:pt x="548" y="300"/>
                      <a:pt x="546" y="297"/>
                    </a:cubicBezTo>
                    <a:cubicBezTo>
                      <a:pt x="533" y="274"/>
                      <a:pt x="495" y="209"/>
                      <a:pt x="489" y="184"/>
                    </a:cubicBezTo>
                    <a:cubicBezTo>
                      <a:pt x="462" y="67"/>
                      <a:pt x="393" y="0"/>
                      <a:pt x="303" y="0"/>
                    </a:cubicBezTo>
                    <a:cubicBezTo>
                      <a:pt x="212" y="0"/>
                      <a:pt x="145" y="67"/>
                      <a:pt x="116" y="184"/>
                    </a:cubicBezTo>
                    <a:cubicBezTo>
                      <a:pt x="110" y="209"/>
                      <a:pt x="74" y="274"/>
                      <a:pt x="59" y="297"/>
                    </a:cubicBezTo>
                    <a:cubicBezTo>
                      <a:pt x="57" y="300"/>
                      <a:pt x="57" y="305"/>
                      <a:pt x="59" y="309"/>
                    </a:cubicBezTo>
                    <a:cubicBezTo>
                      <a:pt x="71" y="333"/>
                      <a:pt x="116" y="403"/>
                      <a:pt x="231" y="425"/>
                    </a:cubicBezTo>
                    <a:cubicBezTo>
                      <a:pt x="207" y="496"/>
                      <a:pt x="207" y="496"/>
                      <a:pt x="207" y="496"/>
                    </a:cubicBezTo>
                    <a:cubicBezTo>
                      <a:pt x="122" y="500"/>
                      <a:pt x="0" y="567"/>
                      <a:pt x="0" y="653"/>
                    </a:cubicBezTo>
                    <a:cubicBezTo>
                      <a:pt x="0" y="660"/>
                      <a:pt x="5" y="665"/>
                      <a:pt x="11" y="665"/>
                    </a:cubicBezTo>
                    <a:close/>
                    <a:moveTo>
                      <a:pt x="83" y="304"/>
                    </a:moveTo>
                    <a:lnTo>
                      <a:pt x="83" y="304"/>
                    </a:lnTo>
                    <a:cubicBezTo>
                      <a:pt x="95" y="284"/>
                      <a:pt x="132" y="218"/>
                      <a:pt x="139" y="189"/>
                    </a:cubicBezTo>
                    <a:cubicBezTo>
                      <a:pt x="151" y="139"/>
                      <a:pt x="190" y="24"/>
                      <a:pt x="303" y="24"/>
                    </a:cubicBezTo>
                    <a:cubicBezTo>
                      <a:pt x="415" y="24"/>
                      <a:pt x="455" y="139"/>
                      <a:pt x="466" y="189"/>
                    </a:cubicBezTo>
                    <a:cubicBezTo>
                      <a:pt x="474" y="218"/>
                      <a:pt x="511" y="284"/>
                      <a:pt x="522" y="304"/>
                    </a:cubicBezTo>
                    <a:cubicBezTo>
                      <a:pt x="506" y="335"/>
                      <a:pt x="449" y="409"/>
                      <a:pt x="303" y="409"/>
                    </a:cubicBezTo>
                    <a:cubicBezTo>
                      <a:pt x="157" y="409"/>
                      <a:pt x="100" y="335"/>
                      <a:pt x="83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76" name="Freeform 130"/>
              <p:cNvSpPr>
                <a:spLocks noChangeArrowheads="1"/>
              </p:cNvSpPr>
              <p:nvPr/>
            </p:nvSpPr>
            <p:spPr bwMode="auto">
              <a:xfrm>
                <a:off x="8508943" y="2136345"/>
                <a:ext cx="51875" cy="51875"/>
              </a:xfrm>
              <a:custGeom>
                <a:avLst/>
                <a:gdLst>
                  <a:gd name="T0" fmla="*/ 61 w 123"/>
                  <a:gd name="T1" fmla="*/ 0 h 124"/>
                  <a:gd name="T2" fmla="*/ 61 w 123"/>
                  <a:gd name="T3" fmla="*/ 0 h 124"/>
                  <a:gd name="T4" fmla="*/ 49 w 123"/>
                  <a:gd name="T5" fmla="*/ 11 h 124"/>
                  <a:gd name="T6" fmla="*/ 49 w 123"/>
                  <a:gd name="T7" fmla="*/ 50 h 124"/>
                  <a:gd name="T8" fmla="*/ 12 w 123"/>
                  <a:gd name="T9" fmla="*/ 50 h 124"/>
                  <a:gd name="T10" fmla="*/ 0 w 123"/>
                  <a:gd name="T11" fmla="*/ 61 h 124"/>
                  <a:gd name="T12" fmla="*/ 12 w 123"/>
                  <a:gd name="T13" fmla="*/ 73 h 124"/>
                  <a:gd name="T14" fmla="*/ 49 w 123"/>
                  <a:gd name="T15" fmla="*/ 73 h 124"/>
                  <a:gd name="T16" fmla="*/ 49 w 123"/>
                  <a:gd name="T17" fmla="*/ 111 h 124"/>
                  <a:gd name="T18" fmla="*/ 61 w 123"/>
                  <a:gd name="T19" fmla="*/ 123 h 124"/>
                  <a:gd name="T20" fmla="*/ 73 w 123"/>
                  <a:gd name="T21" fmla="*/ 111 h 124"/>
                  <a:gd name="T22" fmla="*/ 73 w 123"/>
                  <a:gd name="T23" fmla="*/ 73 h 124"/>
                  <a:gd name="T24" fmla="*/ 110 w 123"/>
                  <a:gd name="T25" fmla="*/ 73 h 124"/>
                  <a:gd name="T26" fmla="*/ 122 w 123"/>
                  <a:gd name="T27" fmla="*/ 61 h 124"/>
                  <a:gd name="T28" fmla="*/ 110 w 123"/>
                  <a:gd name="T29" fmla="*/ 50 h 124"/>
                  <a:gd name="T30" fmla="*/ 73 w 123"/>
                  <a:gd name="T31" fmla="*/ 50 h 124"/>
                  <a:gd name="T32" fmla="*/ 73 w 123"/>
                  <a:gd name="T33" fmla="*/ 11 h 124"/>
                  <a:gd name="T34" fmla="*/ 61 w 123"/>
                  <a:gd name="T35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3" h="124">
                    <a:moveTo>
                      <a:pt x="61" y="0"/>
                    </a:moveTo>
                    <a:lnTo>
                      <a:pt x="61" y="0"/>
                    </a:lnTo>
                    <a:cubicBezTo>
                      <a:pt x="54" y="0"/>
                      <a:pt x="49" y="5"/>
                      <a:pt x="49" y="11"/>
                    </a:cubicBezTo>
                    <a:cubicBezTo>
                      <a:pt x="49" y="50"/>
                      <a:pt x="49" y="50"/>
                      <a:pt x="49" y="50"/>
                    </a:cubicBezTo>
                    <a:cubicBezTo>
                      <a:pt x="12" y="50"/>
                      <a:pt x="12" y="50"/>
                      <a:pt x="12" y="50"/>
                    </a:cubicBezTo>
                    <a:cubicBezTo>
                      <a:pt x="5" y="50"/>
                      <a:pt x="0" y="55"/>
                      <a:pt x="0" y="61"/>
                    </a:cubicBezTo>
                    <a:cubicBezTo>
                      <a:pt x="0" y="68"/>
                      <a:pt x="5" y="73"/>
                      <a:pt x="12" y="73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111"/>
                      <a:pt x="49" y="111"/>
                      <a:pt x="49" y="111"/>
                    </a:cubicBezTo>
                    <a:cubicBezTo>
                      <a:pt x="49" y="118"/>
                      <a:pt x="54" y="123"/>
                      <a:pt x="61" y="123"/>
                    </a:cubicBezTo>
                    <a:cubicBezTo>
                      <a:pt x="68" y="123"/>
                      <a:pt x="73" y="118"/>
                      <a:pt x="73" y="111"/>
                    </a:cubicBezTo>
                    <a:cubicBezTo>
                      <a:pt x="73" y="73"/>
                      <a:pt x="73" y="73"/>
                      <a:pt x="73" y="73"/>
                    </a:cubicBezTo>
                    <a:cubicBezTo>
                      <a:pt x="110" y="73"/>
                      <a:pt x="110" y="73"/>
                      <a:pt x="110" y="73"/>
                    </a:cubicBezTo>
                    <a:cubicBezTo>
                      <a:pt x="117" y="73"/>
                      <a:pt x="122" y="68"/>
                      <a:pt x="122" y="61"/>
                    </a:cubicBezTo>
                    <a:cubicBezTo>
                      <a:pt x="122" y="55"/>
                      <a:pt x="117" y="50"/>
                      <a:pt x="110" y="50"/>
                    </a:cubicBezTo>
                    <a:cubicBezTo>
                      <a:pt x="73" y="50"/>
                      <a:pt x="73" y="50"/>
                      <a:pt x="73" y="50"/>
                    </a:cubicBezTo>
                    <a:cubicBezTo>
                      <a:pt x="73" y="11"/>
                      <a:pt x="73" y="11"/>
                      <a:pt x="73" y="11"/>
                    </a:cubicBezTo>
                    <a:cubicBezTo>
                      <a:pt x="73" y="5"/>
                      <a:pt x="68" y="0"/>
                      <a:pt x="6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8514" name="Group 1576"/>
          <p:cNvGrpSpPr>
            <a:grpSpLocks/>
          </p:cNvGrpSpPr>
          <p:nvPr/>
        </p:nvGrpSpPr>
        <p:grpSpPr bwMode="auto">
          <a:xfrm>
            <a:off x="547688" y="2330450"/>
            <a:ext cx="249237" cy="66675"/>
            <a:chOff x="546129" y="2330875"/>
            <a:chExt cx="250111" cy="66697"/>
          </a:xfrm>
        </p:grpSpPr>
        <p:sp>
          <p:nvSpPr>
            <p:cNvPr id="1578" name="Freeform 81"/>
            <p:cNvSpPr>
              <a:spLocks noChangeArrowheads="1"/>
            </p:cNvSpPr>
            <p:nvPr/>
          </p:nvSpPr>
          <p:spPr bwMode="auto">
            <a:xfrm>
              <a:off x="546129" y="2330875"/>
              <a:ext cx="58943" cy="65109"/>
            </a:xfrm>
            <a:custGeom>
              <a:avLst/>
              <a:gdLst>
                <a:gd name="T0" fmla="*/ 58 w 139"/>
                <a:gd name="T1" fmla="*/ 0 h 154"/>
                <a:gd name="T2" fmla="*/ 81 w 139"/>
                <a:gd name="T3" fmla="*/ 0 h 154"/>
                <a:gd name="T4" fmla="*/ 138 w 139"/>
                <a:gd name="T5" fmla="*/ 153 h 154"/>
                <a:gd name="T6" fmla="*/ 115 w 139"/>
                <a:gd name="T7" fmla="*/ 153 h 154"/>
                <a:gd name="T8" fmla="*/ 99 w 139"/>
                <a:gd name="T9" fmla="*/ 107 h 154"/>
                <a:gd name="T10" fmla="*/ 39 w 139"/>
                <a:gd name="T11" fmla="*/ 107 h 154"/>
                <a:gd name="T12" fmla="*/ 22 w 139"/>
                <a:gd name="T13" fmla="*/ 153 h 154"/>
                <a:gd name="T14" fmla="*/ 0 w 139"/>
                <a:gd name="T15" fmla="*/ 153 h 154"/>
                <a:gd name="T16" fmla="*/ 58 w 139"/>
                <a:gd name="T17" fmla="*/ 0 h 154"/>
                <a:gd name="T18" fmla="*/ 93 w 139"/>
                <a:gd name="T19" fmla="*/ 90 h 154"/>
                <a:gd name="T20" fmla="*/ 69 w 139"/>
                <a:gd name="T21" fmla="*/ 22 h 154"/>
                <a:gd name="T22" fmla="*/ 45 w 139"/>
                <a:gd name="T23" fmla="*/ 90 h 154"/>
                <a:gd name="T24" fmla="*/ 93 w 139"/>
                <a:gd name="T25" fmla="*/ 9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54">
                  <a:moveTo>
                    <a:pt x="58" y="0"/>
                  </a:moveTo>
                  <a:lnTo>
                    <a:pt x="81" y="0"/>
                  </a:lnTo>
                  <a:lnTo>
                    <a:pt x="138" y="153"/>
                  </a:lnTo>
                  <a:lnTo>
                    <a:pt x="115" y="153"/>
                  </a:lnTo>
                  <a:lnTo>
                    <a:pt x="99" y="107"/>
                  </a:lnTo>
                  <a:lnTo>
                    <a:pt x="39" y="107"/>
                  </a:lnTo>
                  <a:lnTo>
                    <a:pt x="22" y="153"/>
                  </a:lnTo>
                  <a:lnTo>
                    <a:pt x="0" y="153"/>
                  </a:lnTo>
                  <a:lnTo>
                    <a:pt x="58" y="0"/>
                  </a:lnTo>
                  <a:close/>
                  <a:moveTo>
                    <a:pt x="93" y="90"/>
                  </a:moveTo>
                  <a:lnTo>
                    <a:pt x="69" y="22"/>
                  </a:lnTo>
                  <a:lnTo>
                    <a:pt x="45" y="90"/>
                  </a:lnTo>
                  <a:lnTo>
                    <a:pt x="93" y="9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9" name="Freeform 82"/>
            <p:cNvSpPr>
              <a:spLocks noChangeArrowheads="1"/>
            </p:cNvSpPr>
            <p:nvPr/>
          </p:nvSpPr>
          <p:spPr bwMode="auto">
            <a:xfrm>
              <a:off x="601886" y="2349931"/>
              <a:ext cx="43013" cy="46053"/>
            </a:xfrm>
            <a:custGeom>
              <a:avLst/>
              <a:gdLst>
                <a:gd name="T0" fmla="*/ 0 w 103"/>
                <a:gd name="T1" fmla="*/ 0 h 112"/>
                <a:gd name="T2" fmla="*/ 19 w 103"/>
                <a:gd name="T3" fmla="*/ 0 h 112"/>
                <a:gd name="T4" fmla="*/ 51 w 103"/>
                <a:gd name="T5" fmla="*/ 89 h 112"/>
                <a:gd name="T6" fmla="*/ 81 w 103"/>
                <a:gd name="T7" fmla="*/ 0 h 112"/>
                <a:gd name="T8" fmla="*/ 102 w 103"/>
                <a:gd name="T9" fmla="*/ 0 h 112"/>
                <a:gd name="T10" fmla="*/ 60 w 103"/>
                <a:gd name="T11" fmla="*/ 111 h 112"/>
                <a:gd name="T12" fmla="*/ 40 w 103"/>
                <a:gd name="T13" fmla="*/ 111 h 112"/>
                <a:gd name="T14" fmla="*/ 0 w 103"/>
                <a:gd name="T1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2">
                  <a:moveTo>
                    <a:pt x="0" y="0"/>
                  </a:moveTo>
                  <a:lnTo>
                    <a:pt x="19" y="0"/>
                  </a:lnTo>
                  <a:lnTo>
                    <a:pt x="51" y="89"/>
                  </a:lnTo>
                  <a:lnTo>
                    <a:pt x="81" y="0"/>
                  </a:lnTo>
                  <a:lnTo>
                    <a:pt x="102" y="0"/>
                  </a:lnTo>
                  <a:lnTo>
                    <a:pt x="60" y="111"/>
                  </a:lnTo>
                  <a:lnTo>
                    <a:pt x="40" y="111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0" name="Freeform 83"/>
            <p:cNvSpPr>
              <a:spLocks noChangeArrowheads="1"/>
            </p:cNvSpPr>
            <p:nvPr/>
          </p:nvSpPr>
          <p:spPr bwMode="auto">
            <a:xfrm>
              <a:off x="648085" y="2348344"/>
              <a:ext cx="44606" cy="49228"/>
            </a:xfrm>
            <a:custGeom>
              <a:avLst/>
              <a:gdLst>
                <a:gd name="T0" fmla="*/ 36 w 107"/>
                <a:gd name="T1" fmla="*/ 118 h 119"/>
                <a:gd name="T2" fmla="*/ 36 w 107"/>
                <a:gd name="T3" fmla="*/ 118 h 119"/>
                <a:gd name="T4" fmla="*/ 0 w 107"/>
                <a:gd name="T5" fmla="*/ 84 h 119"/>
                <a:gd name="T6" fmla="*/ 39 w 107"/>
                <a:gd name="T7" fmla="*/ 50 h 119"/>
                <a:gd name="T8" fmla="*/ 70 w 107"/>
                <a:gd name="T9" fmla="*/ 45 h 119"/>
                <a:gd name="T10" fmla="*/ 75 w 107"/>
                <a:gd name="T11" fmla="*/ 33 h 119"/>
                <a:gd name="T12" fmla="*/ 50 w 107"/>
                <a:gd name="T13" fmla="*/ 16 h 119"/>
                <a:gd name="T14" fmla="*/ 23 w 107"/>
                <a:gd name="T15" fmla="*/ 36 h 119"/>
                <a:gd name="T16" fmla="*/ 5 w 107"/>
                <a:gd name="T17" fmla="*/ 36 h 119"/>
                <a:gd name="T18" fmla="*/ 5 w 107"/>
                <a:gd name="T19" fmla="*/ 36 h 119"/>
                <a:gd name="T20" fmla="*/ 50 w 107"/>
                <a:gd name="T21" fmla="*/ 0 h 119"/>
                <a:gd name="T22" fmla="*/ 94 w 107"/>
                <a:gd name="T23" fmla="*/ 34 h 119"/>
                <a:gd name="T24" fmla="*/ 94 w 107"/>
                <a:gd name="T25" fmla="*/ 89 h 119"/>
                <a:gd name="T26" fmla="*/ 101 w 107"/>
                <a:gd name="T27" fmla="*/ 101 h 119"/>
                <a:gd name="T28" fmla="*/ 106 w 107"/>
                <a:gd name="T29" fmla="*/ 101 h 119"/>
                <a:gd name="T30" fmla="*/ 106 w 107"/>
                <a:gd name="T31" fmla="*/ 115 h 119"/>
                <a:gd name="T32" fmla="*/ 95 w 107"/>
                <a:gd name="T33" fmla="*/ 116 h 119"/>
                <a:gd name="T34" fmla="*/ 76 w 107"/>
                <a:gd name="T35" fmla="*/ 101 h 119"/>
                <a:gd name="T36" fmla="*/ 76 w 107"/>
                <a:gd name="T37" fmla="*/ 100 h 119"/>
                <a:gd name="T38" fmla="*/ 36 w 107"/>
                <a:gd name="T39" fmla="*/ 118 h 119"/>
                <a:gd name="T40" fmla="*/ 40 w 107"/>
                <a:gd name="T41" fmla="*/ 65 h 119"/>
                <a:gd name="T42" fmla="*/ 40 w 107"/>
                <a:gd name="T43" fmla="*/ 65 h 119"/>
                <a:gd name="T44" fmla="*/ 20 w 107"/>
                <a:gd name="T45" fmla="*/ 84 h 119"/>
                <a:gd name="T46" fmla="*/ 40 w 107"/>
                <a:gd name="T47" fmla="*/ 102 h 119"/>
                <a:gd name="T48" fmla="*/ 75 w 107"/>
                <a:gd name="T49" fmla="*/ 75 h 119"/>
                <a:gd name="T50" fmla="*/ 75 w 107"/>
                <a:gd name="T51" fmla="*/ 58 h 119"/>
                <a:gd name="T52" fmla="*/ 40 w 107"/>
                <a:gd name="T53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19">
                  <a:moveTo>
                    <a:pt x="36" y="118"/>
                  </a:moveTo>
                  <a:lnTo>
                    <a:pt x="36" y="118"/>
                  </a:lnTo>
                  <a:cubicBezTo>
                    <a:pt x="14" y="118"/>
                    <a:pt x="0" y="105"/>
                    <a:pt x="0" y="84"/>
                  </a:cubicBezTo>
                  <a:cubicBezTo>
                    <a:pt x="0" y="64"/>
                    <a:pt x="14" y="53"/>
                    <a:pt x="39" y="50"/>
                  </a:cubicBezTo>
                  <a:cubicBezTo>
                    <a:pt x="54" y="48"/>
                    <a:pt x="65" y="47"/>
                    <a:pt x="70" y="45"/>
                  </a:cubicBezTo>
                  <a:cubicBezTo>
                    <a:pt x="75" y="43"/>
                    <a:pt x="75" y="40"/>
                    <a:pt x="75" y="33"/>
                  </a:cubicBezTo>
                  <a:cubicBezTo>
                    <a:pt x="75" y="22"/>
                    <a:pt x="67" y="16"/>
                    <a:pt x="50" y="16"/>
                  </a:cubicBezTo>
                  <a:cubicBezTo>
                    <a:pt x="32" y="16"/>
                    <a:pt x="23" y="23"/>
                    <a:pt x="23" y="36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5" y="36"/>
                  </a:lnTo>
                  <a:cubicBezTo>
                    <a:pt x="5" y="13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89"/>
                    <a:pt x="94" y="89"/>
                    <a:pt x="94" y="89"/>
                  </a:cubicBezTo>
                  <a:cubicBezTo>
                    <a:pt x="94" y="98"/>
                    <a:pt x="95" y="101"/>
                    <a:pt x="101" y="101"/>
                  </a:cubicBezTo>
                  <a:cubicBezTo>
                    <a:pt x="102" y="101"/>
                    <a:pt x="104" y="101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2" y="116"/>
                    <a:pt x="99" y="116"/>
                    <a:pt x="95" y="116"/>
                  </a:cubicBezTo>
                  <a:cubicBezTo>
                    <a:pt x="82" y="116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5" y="112"/>
                    <a:pt x="52" y="118"/>
                    <a:pt x="36" y="118"/>
                  </a:cubicBezTo>
                  <a:close/>
                  <a:moveTo>
                    <a:pt x="40" y="65"/>
                  </a:moveTo>
                  <a:lnTo>
                    <a:pt x="40" y="65"/>
                  </a:lnTo>
                  <a:cubicBezTo>
                    <a:pt x="26" y="67"/>
                    <a:pt x="20" y="73"/>
                    <a:pt x="20" y="84"/>
                  </a:cubicBezTo>
                  <a:cubicBezTo>
                    <a:pt x="20" y="95"/>
                    <a:pt x="27" y="102"/>
                    <a:pt x="40" y="102"/>
                  </a:cubicBezTo>
                  <a:cubicBezTo>
                    <a:pt x="60" y="102"/>
                    <a:pt x="75" y="90"/>
                    <a:pt x="75" y="75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65" y="63"/>
                    <a:pt x="52" y="63"/>
                    <a:pt x="40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1" name="Freeform 84"/>
            <p:cNvSpPr>
              <a:spLocks noChangeArrowheads="1"/>
            </p:cNvSpPr>
            <p:nvPr/>
          </p:nvSpPr>
          <p:spPr bwMode="auto">
            <a:xfrm>
              <a:off x="694284" y="2337227"/>
              <a:ext cx="23897" cy="60345"/>
            </a:xfrm>
            <a:custGeom>
              <a:avLst/>
              <a:gdLst>
                <a:gd name="T0" fmla="*/ 45 w 57"/>
                <a:gd name="T1" fmla="*/ 127 h 145"/>
                <a:gd name="T2" fmla="*/ 45 w 57"/>
                <a:gd name="T3" fmla="*/ 127 h 145"/>
                <a:gd name="T4" fmla="*/ 56 w 57"/>
                <a:gd name="T5" fmla="*/ 127 h 145"/>
                <a:gd name="T6" fmla="*/ 56 w 57"/>
                <a:gd name="T7" fmla="*/ 142 h 145"/>
                <a:gd name="T8" fmla="*/ 40 w 57"/>
                <a:gd name="T9" fmla="*/ 144 h 145"/>
                <a:gd name="T10" fmla="*/ 17 w 57"/>
                <a:gd name="T11" fmla="*/ 120 h 145"/>
                <a:gd name="T12" fmla="*/ 17 w 57"/>
                <a:gd name="T13" fmla="*/ 45 h 145"/>
                <a:gd name="T14" fmla="*/ 0 w 57"/>
                <a:gd name="T15" fmla="*/ 45 h 145"/>
                <a:gd name="T16" fmla="*/ 0 w 57"/>
                <a:gd name="T17" fmla="*/ 31 h 145"/>
                <a:gd name="T18" fmla="*/ 17 w 57"/>
                <a:gd name="T19" fmla="*/ 31 h 145"/>
                <a:gd name="T20" fmla="*/ 17 w 57"/>
                <a:gd name="T21" fmla="*/ 0 h 145"/>
                <a:gd name="T22" fmla="*/ 36 w 57"/>
                <a:gd name="T23" fmla="*/ 0 h 145"/>
                <a:gd name="T24" fmla="*/ 36 w 57"/>
                <a:gd name="T25" fmla="*/ 31 h 145"/>
                <a:gd name="T26" fmla="*/ 56 w 57"/>
                <a:gd name="T27" fmla="*/ 31 h 145"/>
                <a:gd name="T28" fmla="*/ 56 w 57"/>
                <a:gd name="T29" fmla="*/ 45 h 145"/>
                <a:gd name="T30" fmla="*/ 36 w 57"/>
                <a:gd name="T31" fmla="*/ 45 h 145"/>
                <a:gd name="T32" fmla="*/ 36 w 57"/>
                <a:gd name="T33" fmla="*/ 114 h 145"/>
                <a:gd name="T34" fmla="*/ 45 w 57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5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0" y="127"/>
                    <a:pt x="56" y="127"/>
                  </a:cubicBezTo>
                  <a:cubicBezTo>
                    <a:pt x="56" y="142"/>
                    <a:pt x="56" y="142"/>
                    <a:pt x="56" y="142"/>
                  </a:cubicBezTo>
                  <a:cubicBezTo>
                    <a:pt x="49" y="143"/>
                    <a:pt x="44" y="144"/>
                    <a:pt x="40" y="144"/>
                  </a:cubicBezTo>
                  <a:cubicBezTo>
                    <a:pt x="22" y="144"/>
                    <a:pt x="17" y="138"/>
                    <a:pt x="17" y="120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3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2" name="Freeform 85"/>
            <p:cNvSpPr>
              <a:spLocks noChangeArrowheads="1"/>
            </p:cNvSpPr>
            <p:nvPr/>
          </p:nvSpPr>
          <p:spPr bwMode="auto">
            <a:xfrm>
              <a:off x="721366" y="2348344"/>
              <a:ext cx="44606" cy="49228"/>
            </a:xfrm>
            <a:custGeom>
              <a:avLst/>
              <a:gdLst>
                <a:gd name="T0" fmla="*/ 35 w 106"/>
                <a:gd name="T1" fmla="*/ 118 h 119"/>
                <a:gd name="T2" fmla="*/ 35 w 106"/>
                <a:gd name="T3" fmla="*/ 118 h 119"/>
                <a:gd name="T4" fmla="*/ 0 w 106"/>
                <a:gd name="T5" fmla="*/ 84 h 119"/>
                <a:gd name="T6" fmla="*/ 37 w 106"/>
                <a:gd name="T7" fmla="*/ 50 h 119"/>
                <a:gd name="T8" fmla="*/ 69 w 106"/>
                <a:gd name="T9" fmla="*/ 45 h 119"/>
                <a:gd name="T10" fmla="*/ 74 w 106"/>
                <a:gd name="T11" fmla="*/ 33 h 119"/>
                <a:gd name="T12" fmla="*/ 49 w 106"/>
                <a:gd name="T13" fmla="*/ 16 h 119"/>
                <a:gd name="T14" fmla="*/ 22 w 106"/>
                <a:gd name="T15" fmla="*/ 36 h 119"/>
                <a:gd name="T16" fmla="*/ 4 w 106"/>
                <a:gd name="T17" fmla="*/ 36 h 119"/>
                <a:gd name="T18" fmla="*/ 4 w 106"/>
                <a:gd name="T19" fmla="*/ 36 h 119"/>
                <a:gd name="T20" fmla="*/ 49 w 106"/>
                <a:gd name="T21" fmla="*/ 0 h 119"/>
                <a:gd name="T22" fmla="*/ 93 w 106"/>
                <a:gd name="T23" fmla="*/ 34 h 119"/>
                <a:gd name="T24" fmla="*/ 93 w 106"/>
                <a:gd name="T25" fmla="*/ 89 h 119"/>
                <a:gd name="T26" fmla="*/ 100 w 106"/>
                <a:gd name="T27" fmla="*/ 101 h 119"/>
                <a:gd name="T28" fmla="*/ 105 w 106"/>
                <a:gd name="T29" fmla="*/ 101 h 119"/>
                <a:gd name="T30" fmla="*/ 105 w 106"/>
                <a:gd name="T31" fmla="*/ 115 h 119"/>
                <a:gd name="T32" fmla="*/ 94 w 106"/>
                <a:gd name="T33" fmla="*/ 116 h 119"/>
                <a:gd name="T34" fmla="*/ 75 w 106"/>
                <a:gd name="T35" fmla="*/ 101 h 119"/>
                <a:gd name="T36" fmla="*/ 75 w 106"/>
                <a:gd name="T37" fmla="*/ 100 h 119"/>
                <a:gd name="T38" fmla="*/ 35 w 106"/>
                <a:gd name="T39" fmla="*/ 118 h 119"/>
                <a:gd name="T40" fmla="*/ 38 w 106"/>
                <a:gd name="T41" fmla="*/ 65 h 119"/>
                <a:gd name="T42" fmla="*/ 38 w 106"/>
                <a:gd name="T43" fmla="*/ 65 h 119"/>
                <a:gd name="T44" fmla="*/ 19 w 106"/>
                <a:gd name="T45" fmla="*/ 84 h 119"/>
                <a:gd name="T46" fmla="*/ 38 w 106"/>
                <a:gd name="T47" fmla="*/ 102 h 119"/>
                <a:gd name="T48" fmla="*/ 74 w 106"/>
                <a:gd name="T49" fmla="*/ 75 h 119"/>
                <a:gd name="T50" fmla="*/ 74 w 106"/>
                <a:gd name="T51" fmla="*/ 58 h 119"/>
                <a:gd name="T52" fmla="*/ 38 w 106"/>
                <a:gd name="T53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5" y="118"/>
                  </a:moveTo>
                  <a:lnTo>
                    <a:pt x="35" y="118"/>
                  </a:lnTo>
                  <a:cubicBezTo>
                    <a:pt x="12" y="118"/>
                    <a:pt x="0" y="105"/>
                    <a:pt x="0" y="84"/>
                  </a:cubicBezTo>
                  <a:cubicBezTo>
                    <a:pt x="0" y="64"/>
                    <a:pt x="12" y="53"/>
                    <a:pt x="37" y="50"/>
                  </a:cubicBezTo>
                  <a:cubicBezTo>
                    <a:pt x="53" y="48"/>
                    <a:pt x="63" y="47"/>
                    <a:pt x="69" y="45"/>
                  </a:cubicBezTo>
                  <a:cubicBezTo>
                    <a:pt x="74" y="43"/>
                    <a:pt x="74" y="40"/>
                    <a:pt x="74" y="33"/>
                  </a:cubicBezTo>
                  <a:cubicBezTo>
                    <a:pt x="74" y="22"/>
                    <a:pt x="66" y="16"/>
                    <a:pt x="49" y="16"/>
                  </a:cubicBezTo>
                  <a:cubicBezTo>
                    <a:pt x="31" y="16"/>
                    <a:pt x="22" y="23"/>
                    <a:pt x="22" y="36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4" y="36"/>
                  </a:lnTo>
                  <a:cubicBezTo>
                    <a:pt x="4" y="13"/>
                    <a:pt x="21" y="0"/>
                    <a:pt x="49" y="0"/>
                  </a:cubicBezTo>
                  <a:cubicBezTo>
                    <a:pt x="79" y="0"/>
                    <a:pt x="93" y="10"/>
                    <a:pt x="93" y="34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3" y="98"/>
                    <a:pt x="94" y="101"/>
                    <a:pt x="100" y="101"/>
                  </a:cubicBezTo>
                  <a:cubicBezTo>
                    <a:pt x="101" y="101"/>
                    <a:pt x="103" y="101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8" y="116"/>
                    <a:pt x="94" y="116"/>
                  </a:cubicBezTo>
                  <a:cubicBezTo>
                    <a:pt x="81" y="116"/>
                    <a:pt x="75" y="111"/>
                    <a:pt x="75" y="101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63" y="112"/>
                    <a:pt x="51" y="118"/>
                    <a:pt x="35" y="118"/>
                  </a:cubicBezTo>
                  <a:close/>
                  <a:moveTo>
                    <a:pt x="38" y="65"/>
                  </a:moveTo>
                  <a:lnTo>
                    <a:pt x="38" y="65"/>
                  </a:lnTo>
                  <a:cubicBezTo>
                    <a:pt x="25" y="67"/>
                    <a:pt x="19" y="73"/>
                    <a:pt x="19" y="84"/>
                  </a:cubicBezTo>
                  <a:cubicBezTo>
                    <a:pt x="19" y="95"/>
                    <a:pt x="26" y="102"/>
                    <a:pt x="38" y="102"/>
                  </a:cubicBezTo>
                  <a:cubicBezTo>
                    <a:pt x="59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63"/>
                    <a:pt x="51" y="63"/>
                    <a:pt x="38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3" name="Freeform 86"/>
            <p:cNvSpPr>
              <a:spLocks noChangeArrowheads="1"/>
            </p:cNvSpPr>
            <p:nvPr/>
          </p:nvSpPr>
          <p:spPr bwMode="auto">
            <a:xfrm>
              <a:off x="773937" y="2348344"/>
              <a:ext cx="22303" cy="47641"/>
            </a:xfrm>
            <a:custGeom>
              <a:avLst/>
              <a:gdLst>
                <a:gd name="T0" fmla="*/ 0 w 54"/>
                <a:gd name="T1" fmla="*/ 2 h 114"/>
                <a:gd name="T2" fmla="*/ 0 w 54"/>
                <a:gd name="T3" fmla="*/ 2 h 114"/>
                <a:gd name="T4" fmla="*/ 18 w 54"/>
                <a:gd name="T5" fmla="*/ 2 h 114"/>
                <a:gd name="T6" fmla="*/ 18 w 54"/>
                <a:gd name="T7" fmla="*/ 22 h 114"/>
                <a:gd name="T8" fmla="*/ 49 w 54"/>
                <a:gd name="T9" fmla="*/ 0 h 114"/>
                <a:gd name="T10" fmla="*/ 53 w 54"/>
                <a:gd name="T11" fmla="*/ 0 h 114"/>
                <a:gd name="T12" fmla="*/ 53 w 54"/>
                <a:gd name="T13" fmla="*/ 20 h 114"/>
                <a:gd name="T14" fmla="*/ 49 w 54"/>
                <a:gd name="T15" fmla="*/ 20 h 114"/>
                <a:gd name="T16" fmla="*/ 19 w 54"/>
                <a:gd name="T17" fmla="*/ 52 h 114"/>
                <a:gd name="T18" fmla="*/ 19 w 54"/>
                <a:gd name="T19" fmla="*/ 113 h 114"/>
                <a:gd name="T20" fmla="*/ 0 w 54"/>
                <a:gd name="T21" fmla="*/ 113 h 114"/>
                <a:gd name="T22" fmla="*/ 0 w 54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0"/>
                    <a:pt x="19" y="52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15" name="Group 1583"/>
          <p:cNvGrpSpPr>
            <a:grpSpLocks/>
          </p:cNvGrpSpPr>
          <p:nvPr/>
        </p:nvGrpSpPr>
        <p:grpSpPr bwMode="auto">
          <a:xfrm>
            <a:off x="3968750" y="2330450"/>
            <a:ext cx="341313" cy="66675"/>
            <a:chOff x="3968026" y="2330875"/>
            <a:chExt cx="342746" cy="66697"/>
          </a:xfrm>
        </p:grpSpPr>
        <p:sp>
          <p:nvSpPr>
            <p:cNvPr id="1585" name="Freeform 87"/>
            <p:cNvSpPr>
              <a:spLocks noChangeArrowheads="1"/>
            </p:cNvSpPr>
            <p:nvPr/>
          </p:nvSpPr>
          <p:spPr bwMode="auto">
            <a:xfrm>
              <a:off x="3968026" y="2330875"/>
              <a:ext cx="46231" cy="65109"/>
            </a:xfrm>
            <a:custGeom>
              <a:avLst/>
              <a:gdLst>
                <a:gd name="T0" fmla="*/ 0 w 111"/>
                <a:gd name="T1" fmla="*/ 0 h 154"/>
                <a:gd name="T2" fmla="*/ 0 w 111"/>
                <a:gd name="T3" fmla="*/ 0 h 154"/>
                <a:gd name="T4" fmla="*/ 51 w 111"/>
                <a:gd name="T5" fmla="*/ 0 h 154"/>
                <a:gd name="T6" fmla="*/ 56 w 111"/>
                <a:gd name="T7" fmla="*/ 0 h 154"/>
                <a:gd name="T8" fmla="*/ 91 w 111"/>
                <a:gd name="T9" fmla="*/ 5 h 154"/>
                <a:gd name="T10" fmla="*/ 110 w 111"/>
                <a:gd name="T11" fmla="*/ 44 h 154"/>
                <a:gd name="T12" fmla="*/ 91 w 111"/>
                <a:gd name="T13" fmla="*/ 82 h 154"/>
                <a:gd name="T14" fmla="*/ 53 w 111"/>
                <a:gd name="T15" fmla="*/ 89 h 154"/>
                <a:gd name="T16" fmla="*/ 21 w 111"/>
                <a:gd name="T17" fmla="*/ 89 h 154"/>
                <a:gd name="T18" fmla="*/ 21 w 111"/>
                <a:gd name="T19" fmla="*/ 153 h 154"/>
                <a:gd name="T20" fmla="*/ 0 w 111"/>
                <a:gd name="T21" fmla="*/ 153 h 154"/>
                <a:gd name="T22" fmla="*/ 0 w 111"/>
                <a:gd name="T23" fmla="*/ 0 h 154"/>
                <a:gd name="T24" fmla="*/ 56 w 111"/>
                <a:gd name="T25" fmla="*/ 70 h 154"/>
                <a:gd name="T26" fmla="*/ 56 w 111"/>
                <a:gd name="T27" fmla="*/ 70 h 154"/>
                <a:gd name="T28" fmla="*/ 89 w 111"/>
                <a:gd name="T29" fmla="*/ 44 h 154"/>
                <a:gd name="T30" fmla="*/ 57 w 111"/>
                <a:gd name="T31" fmla="*/ 19 h 154"/>
                <a:gd name="T32" fmla="*/ 21 w 111"/>
                <a:gd name="T33" fmla="*/ 19 h 154"/>
                <a:gd name="T34" fmla="*/ 21 w 111"/>
                <a:gd name="T35" fmla="*/ 70 h 154"/>
                <a:gd name="T36" fmla="*/ 56 w 111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6" y="0"/>
                  </a:cubicBezTo>
                  <a:cubicBezTo>
                    <a:pt x="70" y="0"/>
                    <a:pt x="80" y="0"/>
                    <a:pt x="91" y="5"/>
                  </a:cubicBezTo>
                  <a:cubicBezTo>
                    <a:pt x="103" y="13"/>
                    <a:pt x="110" y="26"/>
                    <a:pt x="110" y="44"/>
                  </a:cubicBezTo>
                  <a:cubicBezTo>
                    <a:pt x="110" y="62"/>
                    <a:pt x="103" y="75"/>
                    <a:pt x="91" y="82"/>
                  </a:cubicBezTo>
                  <a:cubicBezTo>
                    <a:pt x="80" y="89"/>
                    <a:pt x="69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9" y="70"/>
                    <a:pt x="89" y="65"/>
                    <a:pt x="89" y="44"/>
                  </a:cubicBezTo>
                  <a:cubicBezTo>
                    <a:pt x="89" y="25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6" name="Freeform 88"/>
            <p:cNvSpPr>
              <a:spLocks noChangeArrowheads="1"/>
            </p:cNvSpPr>
            <p:nvPr/>
          </p:nvSpPr>
          <p:spPr bwMode="auto">
            <a:xfrm>
              <a:off x="4017446" y="2348344"/>
              <a:ext cx="43042" cy="49228"/>
            </a:xfrm>
            <a:custGeom>
              <a:avLst/>
              <a:gdLst>
                <a:gd name="T0" fmla="*/ 100 w 102"/>
                <a:gd name="T1" fmla="*/ 79 h 119"/>
                <a:gd name="T2" fmla="*/ 100 w 102"/>
                <a:gd name="T3" fmla="*/ 79 h 119"/>
                <a:gd name="T4" fmla="*/ 51 w 102"/>
                <a:gd name="T5" fmla="*/ 118 h 119"/>
                <a:gd name="T6" fmla="*/ 0 w 102"/>
                <a:gd name="T7" fmla="*/ 60 h 119"/>
                <a:gd name="T8" fmla="*/ 51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1 h 119"/>
                <a:gd name="T18" fmla="*/ 81 w 102"/>
                <a:gd name="T19" fmla="*/ 79 h 119"/>
                <a:gd name="T20" fmla="*/ 100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100" y="79"/>
                  </a:moveTo>
                  <a:lnTo>
                    <a:pt x="100" y="79"/>
                  </a:lnTo>
                  <a:cubicBezTo>
                    <a:pt x="96" y="103"/>
                    <a:pt x="77" y="118"/>
                    <a:pt x="51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2" y="101"/>
                    <a:pt x="52" y="101"/>
                  </a:cubicBezTo>
                  <a:cubicBezTo>
                    <a:pt x="68" y="101"/>
                    <a:pt x="78" y="93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1" y="16"/>
                    <a:pt x="51" y="16"/>
                  </a:cubicBezTo>
                  <a:cubicBezTo>
                    <a:pt x="32" y="16"/>
                    <a:pt x="22" y="27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7" name="Freeform 89"/>
            <p:cNvSpPr>
              <a:spLocks noChangeArrowheads="1"/>
            </p:cNvSpPr>
            <p:nvPr/>
          </p:nvSpPr>
          <p:spPr bwMode="auto">
            <a:xfrm>
              <a:off x="4070053" y="2348344"/>
              <a:ext cx="22318" cy="47641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7 w 55"/>
                <a:gd name="T5" fmla="*/ 2 h 114"/>
                <a:gd name="T6" fmla="*/ 17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49 w 55"/>
                <a:gd name="T15" fmla="*/ 20 h 114"/>
                <a:gd name="T16" fmla="*/ 19 w 55"/>
                <a:gd name="T17" fmla="*/ 52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0"/>
                    <a:pt x="19" y="52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8" name="Freeform 90"/>
            <p:cNvSpPr>
              <a:spLocks noChangeArrowheads="1"/>
            </p:cNvSpPr>
            <p:nvPr/>
          </p:nvSpPr>
          <p:spPr bwMode="auto">
            <a:xfrm>
              <a:off x="4097154" y="2348344"/>
              <a:ext cx="39854" cy="49228"/>
            </a:xfrm>
            <a:custGeom>
              <a:avLst/>
              <a:gdLst>
                <a:gd name="T0" fmla="*/ 18 w 92"/>
                <a:gd name="T1" fmla="*/ 78 h 119"/>
                <a:gd name="T2" fmla="*/ 18 w 92"/>
                <a:gd name="T3" fmla="*/ 78 h 119"/>
                <a:gd name="T4" fmla="*/ 46 w 92"/>
                <a:gd name="T5" fmla="*/ 102 h 119"/>
                <a:gd name="T6" fmla="*/ 72 w 92"/>
                <a:gd name="T7" fmla="*/ 84 h 119"/>
                <a:gd name="T8" fmla="*/ 55 w 92"/>
                <a:gd name="T9" fmla="*/ 68 h 119"/>
                <a:gd name="T10" fmla="*/ 35 w 92"/>
                <a:gd name="T11" fmla="*/ 63 h 119"/>
                <a:gd name="T12" fmla="*/ 2 w 92"/>
                <a:gd name="T13" fmla="*/ 32 h 119"/>
                <a:gd name="T14" fmla="*/ 45 w 92"/>
                <a:gd name="T15" fmla="*/ 0 h 119"/>
                <a:gd name="T16" fmla="*/ 89 w 92"/>
                <a:gd name="T17" fmla="*/ 34 h 119"/>
                <a:gd name="T18" fmla="*/ 89 w 92"/>
                <a:gd name="T19" fmla="*/ 34 h 119"/>
                <a:gd name="T20" fmla="*/ 70 w 92"/>
                <a:gd name="T21" fmla="*/ 34 h 119"/>
                <a:gd name="T22" fmla="*/ 45 w 92"/>
                <a:gd name="T23" fmla="*/ 15 h 119"/>
                <a:gd name="T24" fmla="*/ 22 w 92"/>
                <a:gd name="T25" fmla="*/ 31 h 119"/>
                <a:gd name="T26" fmla="*/ 39 w 92"/>
                <a:gd name="T27" fmla="*/ 44 h 119"/>
                <a:gd name="T28" fmla="*/ 58 w 92"/>
                <a:gd name="T29" fmla="*/ 50 h 119"/>
                <a:gd name="T30" fmla="*/ 91 w 92"/>
                <a:gd name="T31" fmla="*/ 81 h 119"/>
                <a:gd name="T32" fmla="*/ 45 w 92"/>
                <a:gd name="T33" fmla="*/ 118 h 119"/>
                <a:gd name="T34" fmla="*/ 0 w 92"/>
                <a:gd name="T35" fmla="*/ 78 h 119"/>
                <a:gd name="T36" fmla="*/ 18 w 92"/>
                <a:gd name="T37" fmla="*/ 7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8"/>
                  </a:moveTo>
                  <a:lnTo>
                    <a:pt x="18" y="78"/>
                  </a:lnTo>
                  <a:cubicBezTo>
                    <a:pt x="19" y="93"/>
                    <a:pt x="28" y="102"/>
                    <a:pt x="46" y="102"/>
                  </a:cubicBezTo>
                  <a:cubicBezTo>
                    <a:pt x="63" y="102"/>
                    <a:pt x="72" y="94"/>
                    <a:pt x="72" y="84"/>
                  </a:cubicBezTo>
                  <a:cubicBezTo>
                    <a:pt x="72" y="75"/>
                    <a:pt x="67" y="72"/>
                    <a:pt x="55" y="68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13" y="58"/>
                    <a:pt x="2" y="51"/>
                    <a:pt x="2" y="32"/>
                  </a:cubicBezTo>
                  <a:cubicBezTo>
                    <a:pt x="2" y="12"/>
                    <a:pt x="18" y="0"/>
                    <a:pt x="45" y="0"/>
                  </a:cubicBezTo>
                  <a:cubicBezTo>
                    <a:pt x="71" y="0"/>
                    <a:pt x="89" y="13"/>
                    <a:pt x="89" y="34"/>
                  </a:cubicBezTo>
                  <a:lnTo>
                    <a:pt x="89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9" y="23"/>
                    <a:pt x="60" y="15"/>
                    <a:pt x="45" y="15"/>
                  </a:cubicBezTo>
                  <a:cubicBezTo>
                    <a:pt x="29" y="15"/>
                    <a:pt x="22" y="21"/>
                    <a:pt x="22" y="31"/>
                  </a:cubicBezTo>
                  <a:cubicBezTo>
                    <a:pt x="22" y="39"/>
                    <a:pt x="27" y="42"/>
                    <a:pt x="39" y="44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0" y="55"/>
                    <a:pt x="91" y="61"/>
                    <a:pt x="91" y="81"/>
                  </a:cubicBezTo>
                  <a:cubicBezTo>
                    <a:pt x="91" y="104"/>
                    <a:pt x="74" y="118"/>
                    <a:pt x="45" y="118"/>
                  </a:cubicBezTo>
                  <a:cubicBezTo>
                    <a:pt x="16" y="118"/>
                    <a:pt x="0" y="104"/>
                    <a:pt x="0" y="78"/>
                  </a:cubicBezTo>
                  <a:lnTo>
                    <a:pt x="18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9" name="Freeform 91"/>
            <p:cNvSpPr>
              <a:spLocks noChangeArrowheads="1"/>
            </p:cNvSpPr>
            <p:nvPr/>
          </p:nvSpPr>
          <p:spPr bwMode="auto">
            <a:xfrm>
              <a:off x="4141790" y="2348344"/>
              <a:ext cx="44637" cy="49228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19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8"/>
                    <a:pt x="54" y="118"/>
                  </a:cubicBezTo>
                  <a:cubicBezTo>
                    <a:pt x="19" y="118"/>
                    <a:pt x="0" y="97"/>
                    <a:pt x="0" y="59"/>
                  </a:cubicBezTo>
                  <a:cubicBezTo>
                    <a:pt x="0" y="21"/>
                    <a:pt x="19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6"/>
                    <a:pt x="87" y="59"/>
                  </a:cubicBezTo>
                  <a:cubicBezTo>
                    <a:pt x="87" y="31"/>
                    <a:pt x="76" y="16"/>
                    <a:pt x="54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6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0" name="Freeform 92"/>
            <p:cNvSpPr>
              <a:spLocks noChangeArrowheads="1"/>
            </p:cNvSpPr>
            <p:nvPr/>
          </p:nvSpPr>
          <p:spPr bwMode="auto">
            <a:xfrm>
              <a:off x="4195992" y="2348344"/>
              <a:ext cx="38260" cy="47641"/>
            </a:xfrm>
            <a:custGeom>
              <a:avLst/>
              <a:gdLst>
                <a:gd name="T0" fmla="*/ 74 w 94"/>
                <a:gd name="T1" fmla="*/ 45 h 115"/>
                <a:gd name="T2" fmla="*/ 74 w 94"/>
                <a:gd name="T3" fmla="*/ 45 h 115"/>
                <a:gd name="T4" fmla="*/ 52 w 94"/>
                <a:gd name="T5" fmla="*/ 16 h 115"/>
                <a:gd name="T6" fmla="*/ 18 w 94"/>
                <a:gd name="T7" fmla="*/ 51 h 115"/>
                <a:gd name="T8" fmla="*/ 18 w 94"/>
                <a:gd name="T9" fmla="*/ 114 h 115"/>
                <a:gd name="T10" fmla="*/ 0 w 94"/>
                <a:gd name="T11" fmla="*/ 114 h 115"/>
                <a:gd name="T12" fmla="*/ 0 w 94"/>
                <a:gd name="T13" fmla="*/ 3 h 115"/>
                <a:gd name="T14" fmla="*/ 17 w 94"/>
                <a:gd name="T15" fmla="*/ 3 h 115"/>
                <a:gd name="T16" fmla="*/ 17 w 94"/>
                <a:gd name="T17" fmla="*/ 19 h 115"/>
                <a:gd name="T18" fmla="*/ 54 w 94"/>
                <a:gd name="T19" fmla="*/ 0 h 115"/>
                <a:gd name="T20" fmla="*/ 88 w 94"/>
                <a:gd name="T21" fmla="*/ 15 h 115"/>
                <a:gd name="T22" fmla="*/ 93 w 94"/>
                <a:gd name="T23" fmla="*/ 42 h 115"/>
                <a:gd name="T24" fmla="*/ 93 w 94"/>
                <a:gd name="T25" fmla="*/ 48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69" y="16"/>
                    <a:pt x="52" y="16"/>
                  </a:cubicBezTo>
                  <a:cubicBezTo>
                    <a:pt x="31" y="16"/>
                    <a:pt x="18" y="29"/>
                    <a:pt x="18" y="51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6" y="6"/>
                    <a:pt x="38" y="0"/>
                    <a:pt x="54" y="0"/>
                  </a:cubicBezTo>
                  <a:cubicBezTo>
                    <a:pt x="70" y="0"/>
                    <a:pt x="82" y="5"/>
                    <a:pt x="88" y="15"/>
                  </a:cubicBezTo>
                  <a:cubicBezTo>
                    <a:pt x="92" y="23"/>
                    <a:pt x="93" y="31"/>
                    <a:pt x="93" y="42"/>
                  </a:cubicBezTo>
                  <a:cubicBezTo>
                    <a:pt x="93" y="43"/>
                    <a:pt x="93" y="45"/>
                    <a:pt x="93" y="48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1" name="Freeform 93"/>
            <p:cNvSpPr>
              <a:spLocks noChangeArrowheads="1"/>
            </p:cNvSpPr>
            <p:nvPr/>
          </p:nvSpPr>
          <p:spPr bwMode="auto">
            <a:xfrm>
              <a:off x="4266135" y="2370576"/>
              <a:ext cx="44637" cy="3176"/>
            </a:xfrm>
            <a:custGeom>
              <a:avLst/>
              <a:gdLst>
                <a:gd name="T0" fmla="*/ 0 w 108"/>
                <a:gd name="T1" fmla="*/ 0 h 11"/>
                <a:gd name="T2" fmla="*/ 107 w 108"/>
                <a:gd name="T3" fmla="*/ 0 h 11"/>
                <a:gd name="T4" fmla="*/ 107 w 108"/>
                <a:gd name="T5" fmla="*/ 10 h 11"/>
                <a:gd name="T6" fmla="*/ 0 w 108"/>
                <a:gd name="T7" fmla="*/ 10 h 11"/>
                <a:gd name="T8" fmla="*/ 0 w 108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">
                  <a:moveTo>
                    <a:pt x="0" y="0"/>
                  </a:moveTo>
                  <a:lnTo>
                    <a:pt x="107" y="0"/>
                  </a:lnTo>
                  <a:lnTo>
                    <a:pt x="107" y="1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16" name="Group 1591"/>
          <p:cNvGrpSpPr>
            <a:grpSpLocks/>
          </p:cNvGrpSpPr>
          <p:nvPr/>
        </p:nvGrpSpPr>
        <p:grpSpPr bwMode="auto">
          <a:xfrm>
            <a:off x="511175" y="3282950"/>
            <a:ext cx="322263" cy="66675"/>
            <a:chOff x="509075" y="3283152"/>
            <a:chExt cx="322366" cy="66697"/>
          </a:xfrm>
        </p:grpSpPr>
        <p:sp>
          <p:nvSpPr>
            <p:cNvPr id="1593" name="Freeform 94"/>
            <p:cNvSpPr>
              <a:spLocks noChangeArrowheads="1"/>
            </p:cNvSpPr>
            <p:nvPr/>
          </p:nvSpPr>
          <p:spPr bwMode="auto">
            <a:xfrm>
              <a:off x="509075" y="3283152"/>
              <a:ext cx="57168" cy="65109"/>
            </a:xfrm>
            <a:custGeom>
              <a:avLst/>
              <a:gdLst>
                <a:gd name="T0" fmla="*/ 57 w 138"/>
                <a:gd name="T1" fmla="*/ 0 h 155"/>
                <a:gd name="T2" fmla="*/ 80 w 138"/>
                <a:gd name="T3" fmla="*/ 0 h 155"/>
                <a:gd name="T4" fmla="*/ 137 w 138"/>
                <a:gd name="T5" fmla="*/ 154 h 155"/>
                <a:gd name="T6" fmla="*/ 114 w 138"/>
                <a:gd name="T7" fmla="*/ 154 h 155"/>
                <a:gd name="T8" fmla="*/ 99 w 138"/>
                <a:gd name="T9" fmla="*/ 107 h 155"/>
                <a:gd name="T10" fmla="*/ 38 w 138"/>
                <a:gd name="T11" fmla="*/ 107 h 155"/>
                <a:gd name="T12" fmla="*/ 22 w 138"/>
                <a:gd name="T13" fmla="*/ 154 h 155"/>
                <a:gd name="T14" fmla="*/ 0 w 138"/>
                <a:gd name="T15" fmla="*/ 154 h 155"/>
                <a:gd name="T16" fmla="*/ 57 w 138"/>
                <a:gd name="T17" fmla="*/ 0 h 155"/>
                <a:gd name="T18" fmla="*/ 93 w 138"/>
                <a:gd name="T19" fmla="*/ 89 h 155"/>
                <a:gd name="T20" fmla="*/ 69 w 138"/>
                <a:gd name="T21" fmla="*/ 21 h 155"/>
                <a:gd name="T22" fmla="*/ 45 w 138"/>
                <a:gd name="T23" fmla="*/ 89 h 155"/>
                <a:gd name="T24" fmla="*/ 93 w 138"/>
                <a:gd name="T25" fmla="*/ 8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155">
                  <a:moveTo>
                    <a:pt x="57" y="0"/>
                  </a:moveTo>
                  <a:lnTo>
                    <a:pt x="80" y="0"/>
                  </a:lnTo>
                  <a:lnTo>
                    <a:pt x="137" y="154"/>
                  </a:lnTo>
                  <a:lnTo>
                    <a:pt x="114" y="154"/>
                  </a:lnTo>
                  <a:lnTo>
                    <a:pt x="99" y="107"/>
                  </a:lnTo>
                  <a:lnTo>
                    <a:pt x="38" y="107"/>
                  </a:lnTo>
                  <a:lnTo>
                    <a:pt x="22" y="154"/>
                  </a:lnTo>
                  <a:lnTo>
                    <a:pt x="0" y="154"/>
                  </a:lnTo>
                  <a:lnTo>
                    <a:pt x="57" y="0"/>
                  </a:lnTo>
                  <a:close/>
                  <a:moveTo>
                    <a:pt x="93" y="89"/>
                  </a:moveTo>
                  <a:lnTo>
                    <a:pt x="69" y="21"/>
                  </a:lnTo>
                  <a:lnTo>
                    <a:pt x="45" y="89"/>
                  </a:lnTo>
                  <a:lnTo>
                    <a:pt x="93" y="8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4" name="Freeform 95"/>
            <p:cNvSpPr>
              <a:spLocks noChangeArrowheads="1"/>
            </p:cNvSpPr>
            <p:nvPr/>
          </p:nvSpPr>
          <p:spPr bwMode="auto">
            <a:xfrm>
              <a:off x="564656" y="3300621"/>
              <a:ext cx="42876" cy="47641"/>
            </a:xfrm>
            <a:custGeom>
              <a:avLst/>
              <a:gdLst>
                <a:gd name="T0" fmla="*/ 0 w 103"/>
                <a:gd name="T1" fmla="*/ 0 h 114"/>
                <a:gd name="T2" fmla="*/ 20 w 103"/>
                <a:gd name="T3" fmla="*/ 0 h 114"/>
                <a:gd name="T4" fmla="*/ 51 w 103"/>
                <a:gd name="T5" fmla="*/ 90 h 114"/>
                <a:gd name="T6" fmla="*/ 81 w 103"/>
                <a:gd name="T7" fmla="*/ 0 h 114"/>
                <a:gd name="T8" fmla="*/ 102 w 103"/>
                <a:gd name="T9" fmla="*/ 0 h 114"/>
                <a:gd name="T10" fmla="*/ 61 w 103"/>
                <a:gd name="T11" fmla="*/ 113 h 114"/>
                <a:gd name="T12" fmla="*/ 41 w 103"/>
                <a:gd name="T13" fmla="*/ 113 h 114"/>
                <a:gd name="T14" fmla="*/ 0 w 103"/>
                <a:gd name="T1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4">
                  <a:moveTo>
                    <a:pt x="0" y="0"/>
                  </a:moveTo>
                  <a:lnTo>
                    <a:pt x="20" y="0"/>
                  </a:lnTo>
                  <a:lnTo>
                    <a:pt x="51" y="90"/>
                  </a:lnTo>
                  <a:lnTo>
                    <a:pt x="81" y="0"/>
                  </a:lnTo>
                  <a:lnTo>
                    <a:pt x="102" y="0"/>
                  </a:lnTo>
                  <a:lnTo>
                    <a:pt x="61" y="113"/>
                  </a:lnTo>
                  <a:lnTo>
                    <a:pt x="41" y="11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5" name="Freeform 96"/>
            <p:cNvSpPr>
              <a:spLocks noChangeArrowheads="1"/>
            </p:cNvSpPr>
            <p:nvPr/>
          </p:nvSpPr>
          <p:spPr bwMode="auto">
            <a:xfrm>
              <a:off x="610707" y="3300621"/>
              <a:ext cx="44464" cy="49228"/>
            </a:xfrm>
            <a:custGeom>
              <a:avLst/>
              <a:gdLst>
                <a:gd name="T0" fmla="*/ 37 w 108"/>
                <a:gd name="T1" fmla="*/ 119 h 120"/>
                <a:gd name="T2" fmla="*/ 37 w 108"/>
                <a:gd name="T3" fmla="*/ 119 h 120"/>
                <a:gd name="T4" fmla="*/ 0 w 108"/>
                <a:gd name="T5" fmla="*/ 86 h 120"/>
                <a:gd name="T6" fmla="*/ 39 w 108"/>
                <a:gd name="T7" fmla="*/ 50 h 120"/>
                <a:gd name="T8" fmla="*/ 70 w 108"/>
                <a:gd name="T9" fmla="*/ 46 h 120"/>
                <a:gd name="T10" fmla="*/ 75 w 108"/>
                <a:gd name="T11" fmla="*/ 33 h 120"/>
                <a:gd name="T12" fmla="*/ 50 w 108"/>
                <a:gd name="T13" fmla="*/ 17 h 120"/>
                <a:gd name="T14" fmla="*/ 23 w 108"/>
                <a:gd name="T15" fmla="*/ 38 h 120"/>
                <a:gd name="T16" fmla="*/ 6 w 108"/>
                <a:gd name="T17" fmla="*/ 38 h 120"/>
                <a:gd name="T18" fmla="*/ 6 w 108"/>
                <a:gd name="T19" fmla="*/ 37 h 120"/>
                <a:gd name="T20" fmla="*/ 50 w 108"/>
                <a:gd name="T21" fmla="*/ 0 h 120"/>
                <a:gd name="T22" fmla="*/ 94 w 108"/>
                <a:gd name="T23" fmla="*/ 34 h 120"/>
                <a:gd name="T24" fmla="*/ 94 w 108"/>
                <a:gd name="T25" fmla="*/ 91 h 120"/>
                <a:gd name="T26" fmla="*/ 101 w 108"/>
                <a:gd name="T27" fmla="*/ 102 h 120"/>
                <a:gd name="T28" fmla="*/ 107 w 108"/>
                <a:gd name="T29" fmla="*/ 101 h 120"/>
                <a:gd name="T30" fmla="*/ 107 w 108"/>
                <a:gd name="T31" fmla="*/ 116 h 120"/>
                <a:gd name="T32" fmla="*/ 95 w 108"/>
                <a:gd name="T33" fmla="*/ 118 h 120"/>
                <a:gd name="T34" fmla="*/ 77 w 108"/>
                <a:gd name="T35" fmla="*/ 101 h 120"/>
                <a:gd name="T36" fmla="*/ 77 w 108"/>
                <a:gd name="T37" fmla="*/ 100 h 120"/>
                <a:gd name="T38" fmla="*/ 37 w 108"/>
                <a:gd name="T39" fmla="*/ 119 h 120"/>
                <a:gd name="T40" fmla="*/ 40 w 108"/>
                <a:gd name="T41" fmla="*/ 66 h 120"/>
                <a:gd name="T42" fmla="*/ 40 w 108"/>
                <a:gd name="T43" fmla="*/ 66 h 120"/>
                <a:gd name="T44" fmla="*/ 20 w 108"/>
                <a:gd name="T45" fmla="*/ 84 h 120"/>
                <a:gd name="T46" fmla="*/ 40 w 108"/>
                <a:gd name="T47" fmla="*/ 102 h 120"/>
                <a:gd name="T48" fmla="*/ 75 w 108"/>
                <a:gd name="T49" fmla="*/ 75 h 120"/>
                <a:gd name="T50" fmla="*/ 75 w 108"/>
                <a:gd name="T51" fmla="*/ 58 h 120"/>
                <a:gd name="T52" fmla="*/ 40 w 108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6"/>
                    <a:pt x="0" y="86"/>
                  </a:cubicBezTo>
                  <a:cubicBezTo>
                    <a:pt x="0" y="65"/>
                    <a:pt x="14" y="53"/>
                    <a:pt x="39" y="50"/>
                  </a:cubicBezTo>
                  <a:cubicBezTo>
                    <a:pt x="55" y="48"/>
                    <a:pt x="65" y="48"/>
                    <a:pt x="70" y="46"/>
                  </a:cubicBezTo>
                  <a:cubicBezTo>
                    <a:pt x="75" y="44"/>
                    <a:pt x="75" y="41"/>
                    <a:pt x="75" y="33"/>
                  </a:cubicBezTo>
                  <a:cubicBezTo>
                    <a:pt x="75" y="22"/>
                    <a:pt x="67" y="17"/>
                    <a:pt x="50" y="17"/>
                  </a:cubicBezTo>
                  <a:cubicBezTo>
                    <a:pt x="33" y="17"/>
                    <a:pt x="23" y="24"/>
                    <a:pt x="23" y="38"/>
                  </a:cubicBezTo>
                  <a:cubicBezTo>
                    <a:pt x="6" y="38"/>
                    <a:pt x="6" y="38"/>
                    <a:pt x="6" y="38"/>
                  </a:cubicBezTo>
                  <a:lnTo>
                    <a:pt x="6" y="37"/>
                  </a:lnTo>
                  <a:cubicBezTo>
                    <a:pt x="6" y="14"/>
                    <a:pt x="22" y="0"/>
                    <a:pt x="50" y="0"/>
                  </a:cubicBezTo>
                  <a:cubicBezTo>
                    <a:pt x="81" y="0"/>
                    <a:pt x="94" y="11"/>
                    <a:pt x="94" y="34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5" y="102"/>
                    <a:pt x="101" y="102"/>
                  </a:cubicBezTo>
                  <a:cubicBezTo>
                    <a:pt x="103" y="102"/>
                    <a:pt x="105" y="101"/>
                    <a:pt x="107" y="101"/>
                  </a:cubicBezTo>
                  <a:cubicBezTo>
                    <a:pt x="107" y="116"/>
                    <a:pt x="107" y="116"/>
                    <a:pt x="107" y="116"/>
                  </a:cubicBezTo>
                  <a:cubicBezTo>
                    <a:pt x="103" y="117"/>
                    <a:pt x="99" y="118"/>
                    <a:pt x="95" y="118"/>
                  </a:cubicBezTo>
                  <a:cubicBezTo>
                    <a:pt x="83" y="118"/>
                    <a:pt x="77" y="112"/>
                    <a:pt x="77" y="101"/>
                  </a:cubicBezTo>
                  <a:lnTo>
                    <a:pt x="77" y="100"/>
                  </a:lnTo>
                  <a:cubicBezTo>
                    <a:pt x="65" y="113"/>
                    <a:pt x="53" y="119"/>
                    <a:pt x="37" y="119"/>
                  </a:cubicBezTo>
                  <a:close/>
                  <a:moveTo>
                    <a:pt x="40" y="66"/>
                  </a:moveTo>
                  <a:lnTo>
                    <a:pt x="40" y="66"/>
                  </a:lnTo>
                  <a:cubicBezTo>
                    <a:pt x="26" y="68"/>
                    <a:pt x="20" y="74"/>
                    <a:pt x="20" y="84"/>
                  </a:cubicBezTo>
                  <a:cubicBezTo>
                    <a:pt x="20" y="96"/>
                    <a:pt x="28" y="102"/>
                    <a:pt x="40" y="102"/>
                  </a:cubicBezTo>
                  <a:cubicBezTo>
                    <a:pt x="61" y="102"/>
                    <a:pt x="75" y="91"/>
                    <a:pt x="75" y="75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65" y="64"/>
                    <a:pt x="53" y="64"/>
                    <a:pt x="40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6" name="Freeform 97"/>
            <p:cNvSpPr>
              <a:spLocks noChangeArrowheads="1"/>
            </p:cNvSpPr>
            <p:nvPr/>
          </p:nvSpPr>
          <p:spPr bwMode="auto">
            <a:xfrm>
              <a:off x="656760" y="3286328"/>
              <a:ext cx="23820" cy="61933"/>
            </a:xfrm>
            <a:custGeom>
              <a:avLst/>
              <a:gdLst>
                <a:gd name="T0" fmla="*/ 45 w 56"/>
                <a:gd name="T1" fmla="*/ 128 h 146"/>
                <a:gd name="T2" fmla="*/ 45 w 56"/>
                <a:gd name="T3" fmla="*/ 128 h 146"/>
                <a:gd name="T4" fmla="*/ 55 w 56"/>
                <a:gd name="T5" fmla="*/ 127 h 146"/>
                <a:gd name="T6" fmla="*/ 55 w 56"/>
                <a:gd name="T7" fmla="*/ 143 h 146"/>
                <a:gd name="T8" fmla="*/ 39 w 56"/>
                <a:gd name="T9" fmla="*/ 145 h 146"/>
                <a:gd name="T10" fmla="*/ 17 w 56"/>
                <a:gd name="T11" fmla="*/ 122 h 146"/>
                <a:gd name="T12" fmla="*/ 17 w 56"/>
                <a:gd name="T13" fmla="*/ 47 h 146"/>
                <a:gd name="T14" fmla="*/ 0 w 56"/>
                <a:gd name="T15" fmla="*/ 47 h 146"/>
                <a:gd name="T16" fmla="*/ 0 w 56"/>
                <a:gd name="T17" fmla="*/ 31 h 146"/>
                <a:gd name="T18" fmla="*/ 17 w 56"/>
                <a:gd name="T19" fmla="*/ 31 h 146"/>
                <a:gd name="T20" fmla="*/ 17 w 56"/>
                <a:gd name="T21" fmla="*/ 0 h 146"/>
                <a:gd name="T22" fmla="*/ 35 w 56"/>
                <a:gd name="T23" fmla="*/ 0 h 146"/>
                <a:gd name="T24" fmla="*/ 35 w 56"/>
                <a:gd name="T25" fmla="*/ 31 h 146"/>
                <a:gd name="T26" fmla="*/ 55 w 56"/>
                <a:gd name="T27" fmla="*/ 31 h 146"/>
                <a:gd name="T28" fmla="*/ 55 w 56"/>
                <a:gd name="T29" fmla="*/ 47 h 146"/>
                <a:gd name="T30" fmla="*/ 35 w 56"/>
                <a:gd name="T31" fmla="*/ 47 h 146"/>
                <a:gd name="T32" fmla="*/ 35 w 56"/>
                <a:gd name="T33" fmla="*/ 116 h 146"/>
                <a:gd name="T34" fmla="*/ 45 w 56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5" y="128"/>
                  </a:moveTo>
                  <a:lnTo>
                    <a:pt x="45" y="128"/>
                  </a:lnTo>
                  <a:cubicBezTo>
                    <a:pt x="47" y="128"/>
                    <a:pt x="50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49" y="144"/>
                    <a:pt x="44" y="145"/>
                    <a:pt x="39" y="145"/>
                  </a:cubicBezTo>
                  <a:cubicBezTo>
                    <a:pt x="22" y="145"/>
                    <a:pt x="17" y="138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24"/>
                    <a:pt x="36" y="128"/>
                    <a:pt x="45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7" name="Freeform 98"/>
            <p:cNvSpPr>
              <a:spLocks noChangeArrowheads="1"/>
            </p:cNvSpPr>
            <p:nvPr/>
          </p:nvSpPr>
          <p:spPr bwMode="auto">
            <a:xfrm>
              <a:off x="685344" y="3300621"/>
              <a:ext cx="44464" cy="49228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6 h 120"/>
                <a:gd name="T6" fmla="*/ 38 w 107"/>
                <a:gd name="T7" fmla="*/ 50 h 120"/>
                <a:gd name="T8" fmla="*/ 69 w 107"/>
                <a:gd name="T9" fmla="*/ 46 h 120"/>
                <a:gd name="T10" fmla="*/ 74 w 107"/>
                <a:gd name="T11" fmla="*/ 33 h 120"/>
                <a:gd name="T12" fmla="*/ 49 w 107"/>
                <a:gd name="T13" fmla="*/ 17 h 120"/>
                <a:gd name="T14" fmla="*/ 22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49 w 107"/>
                <a:gd name="T21" fmla="*/ 0 h 120"/>
                <a:gd name="T22" fmla="*/ 93 w 107"/>
                <a:gd name="T23" fmla="*/ 34 h 120"/>
                <a:gd name="T24" fmla="*/ 93 w 107"/>
                <a:gd name="T25" fmla="*/ 91 h 120"/>
                <a:gd name="T26" fmla="*/ 100 w 107"/>
                <a:gd name="T27" fmla="*/ 102 h 120"/>
                <a:gd name="T28" fmla="*/ 106 w 107"/>
                <a:gd name="T29" fmla="*/ 101 h 120"/>
                <a:gd name="T30" fmla="*/ 106 w 107"/>
                <a:gd name="T31" fmla="*/ 116 h 120"/>
                <a:gd name="T32" fmla="*/ 94 w 107"/>
                <a:gd name="T33" fmla="*/ 118 h 120"/>
                <a:gd name="T34" fmla="*/ 75 w 107"/>
                <a:gd name="T35" fmla="*/ 101 h 120"/>
                <a:gd name="T36" fmla="*/ 75 w 107"/>
                <a:gd name="T37" fmla="*/ 100 h 120"/>
                <a:gd name="T38" fmla="*/ 36 w 107"/>
                <a:gd name="T39" fmla="*/ 119 h 120"/>
                <a:gd name="T40" fmla="*/ 39 w 107"/>
                <a:gd name="T41" fmla="*/ 66 h 120"/>
                <a:gd name="T42" fmla="*/ 39 w 107"/>
                <a:gd name="T43" fmla="*/ 66 h 120"/>
                <a:gd name="T44" fmla="*/ 19 w 107"/>
                <a:gd name="T45" fmla="*/ 84 h 120"/>
                <a:gd name="T46" fmla="*/ 39 w 107"/>
                <a:gd name="T47" fmla="*/ 102 h 120"/>
                <a:gd name="T48" fmla="*/ 74 w 107"/>
                <a:gd name="T49" fmla="*/ 75 h 120"/>
                <a:gd name="T50" fmla="*/ 74 w 107"/>
                <a:gd name="T51" fmla="*/ 58 h 120"/>
                <a:gd name="T52" fmla="*/ 39 w 107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3" y="53"/>
                    <a:pt x="38" y="50"/>
                  </a:cubicBezTo>
                  <a:cubicBezTo>
                    <a:pt x="54" y="48"/>
                    <a:pt x="64" y="48"/>
                    <a:pt x="69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2" y="17"/>
                    <a:pt x="22" y="24"/>
                    <a:pt x="22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4"/>
                    <a:pt x="21" y="0"/>
                    <a:pt x="49" y="0"/>
                  </a:cubicBezTo>
                  <a:cubicBezTo>
                    <a:pt x="80" y="0"/>
                    <a:pt x="93" y="11"/>
                    <a:pt x="93" y="34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2"/>
                    <a:pt x="100" y="102"/>
                  </a:cubicBezTo>
                  <a:cubicBezTo>
                    <a:pt x="101" y="102"/>
                    <a:pt x="104" y="101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1" y="117"/>
                    <a:pt x="98" y="118"/>
                    <a:pt x="94" y="118"/>
                  </a:cubicBezTo>
                  <a:cubicBezTo>
                    <a:pt x="82" y="118"/>
                    <a:pt x="75" y="112"/>
                    <a:pt x="75" y="101"/>
                  </a:cubicBezTo>
                  <a:lnTo>
                    <a:pt x="75" y="100"/>
                  </a:ln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19" y="74"/>
                    <a:pt x="19" y="84"/>
                  </a:cubicBezTo>
                  <a:cubicBezTo>
                    <a:pt x="19" y="96"/>
                    <a:pt x="27" y="102"/>
                    <a:pt x="39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4"/>
                    <a:pt x="51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" name="Freeform 99"/>
            <p:cNvSpPr>
              <a:spLocks noChangeArrowheads="1"/>
            </p:cNvSpPr>
            <p:nvPr/>
          </p:nvSpPr>
          <p:spPr bwMode="auto">
            <a:xfrm>
              <a:off x="736161" y="3300621"/>
              <a:ext cx="22232" cy="47641"/>
            </a:xfrm>
            <a:custGeom>
              <a:avLst/>
              <a:gdLst>
                <a:gd name="T0" fmla="*/ 0 w 54"/>
                <a:gd name="T1" fmla="*/ 2 h 116"/>
                <a:gd name="T2" fmla="*/ 0 w 54"/>
                <a:gd name="T3" fmla="*/ 2 h 116"/>
                <a:gd name="T4" fmla="*/ 18 w 54"/>
                <a:gd name="T5" fmla="*/ 2 h 116"/>
                <a:gd name="T6" fmla="*/ 18 w 54"/>
                <a:gd name="T7" fmla="*/ 23 h 116"/>
                <a:gd name="T8" fmla="*/ 49 w 54"/>
                <a:gd name="T9" fmla="*/ 0 h 116"/>
                <a:gd name="T10" fmla="*/ 53 w 54"/>
                <a:gd name="T11" fmla="*/ 0 h 116"/>
                <a:gd name="T12" fmla="*/ 53 w 54"/>
                <a:gd name="T13" fmla="*/ 20 h 116"/>
                <a:gd name="T14" fmla="*/ 49 w 54"/>
                <a:gd name="T15" fmla="*/ 20 h 116"/>
                <a:gd name="T16" fmla="*/ 19 w 54"/>
                <a:gd name="T17" fmla="*/ 52 h 116"/>
                <a:gd name="T18" fmla="*/ 19 w 54"/>
                <a:gd name="T19" fmla="*/ 115 h 116"/>
                <a:gd name="T20" fmla="*/ 0 w 54"/>
                <a:gd name="T21" fmla="*/ 115 h 116"/>
                <a:gd name="T22" fmla="*/ 0 w 54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6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" name="Freeform 100"/>
            <p:cNvSpPr>
              <a:spLocks noChangeArrowheads="1"/>
            </p:cNvSpPr>
            <p:nvPr/>
          </p:nvSpPr>
          <p:spPr bwMode="auto">
            <a:xfrm>
              <a:off x="788564" y="3284741"/>
              <a:ext cx="42877" cy="63521"/>
            </a:xfrm>
            <a:custGeom>
              <a:avLst/>
              <a:gdLst>
                <a:gd name="T0" fmla="*/ 0 w 102"/>
                <a:gd name="T1" fmla="*/ 148 h 151"/>
                <a:gd name="T2" fmla="*/ 0 w 102"/>
                <a:gd name="T3" fmla="*/ 148 h 151"/>
                <a:gd name="T4" fmla="*/ 47 w 102"/>
                <a:gd name="T5" fmla="*/ 83 h 151"/>
                <a:gd name="T6" fmla="*/ 60 w 102"/>
                <a:gd name="T7" fmla="*/ 76 h 151"/>
                <a:gd name="T8" fmla="*/ 81 w 102"/>
                <a:gd name="T9" fmla="*/ 44 h 151"/>
                <a:gd name="T10" fmla="*/ 51 w 102"/>
                <a:gd name="T11" fmla="*/ 17 h 151"/>
                <a:gd name="T12" fmla="*/ 22 w 102"/>
                <a:gd name="T13" fmla="*/ 52 h 151"/>
                <a:gd name="T14" fmla="*/ 22 w 102"/>
                <a:gd name="T15" fmla="*/ 54 h 151"/>
                <a:gd name="T16" fmla="*/ 3 w 102"/>
                <a:gd name="T17" fmla="*/ 54 h 151"/>
                <a:gd name="T18" fmla="*/ 3 w 102"/>
                <a:gd name="T19" fmla="*/ 51 h 151"/>
                <a:gd name="T20" fmla="*/ 52 w 102"/>
                <a:gd name="T21" fmla="*/ 0 h 151"/>
                <a:gd name="T22" fmla="*/ 101 w 102"/>
                <a:gd name="T23" fmla="*/ 45 h 151"/>
                <a:gd name="T24" fmla="*/ 69 w 102"/>
                <a:gd name="T25" fmla="*/ 91 h 151"/>
                <a:gd name="T26" fmla="*/ 56 w 102"/>
                <a:gd name="T27" fmla="*/ 98 h 151"/>
                <a:gd name="T28" fmla="*/ 21 w 102"/>
                <a:gd name="T29" fmla="*/ 131 h 151"/>
                <a:gd name="T30" fmla="*/ 101 w 102"/>
                <a:gd name="T31" fmla="*/ 131 h 151"/>
                <a:gd name="T32" fmla="*/ 101 w 102"/>
                <a:gd name="T33" fmla="*/ 150 h 151"/>
                <a:gd name="T34" fmla="*/ 0 w 102"/>
                <a:gd name="T35" fmla="*/ 150 h 151"/>
                <a:gd name="T36" fmla="*/ 0 w 102"/>
                <a:gd name="T37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51">
                  <a:moveTo>
                    <a:pt x="0" y="148"/>
                  </a:moveTo>
                  <a:lnTo>
                    <a:pt x="0" y="148"/>
                  </a:lnTo>
                  <a:cubicBezTo>
                    <a:pt x="0" y="117"/>
                    <a:pt x="15" y="100"/>
                    <a:pt x="47" y="83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74" y="67"/>
                    <a:pt x="81" y="58"/>
                    <a:pt x="81" y="44"/>
                  </a:cubicBezTo>
                  <a:cubicBezTo>
                    <a:pt x="81" y="28"/>
                    <a:pt x="70" y="17"/>
                    <a:pt x="51" y="17"/>
                  </a:cubicBezTo>
                  <a:cubicBezTo>
                    <a:pt x="34" y="17"/>
                    <a:pt x="22" y="30"/>
                    <a:pt x="22" y="52"/>
                  </a:cubicBezTo>
                  <a:cubicBezTo>
                    <a:pt x="22" y="53"/>
                    <a:pt x="22" y="53"/>
                    <a:pt x="22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1"/>
                  </a:cubicBezTo>
                  <a:cubicBezTo>
                    <a:pt x="3" y="20"/>
                    <a:pt x="22" y="0"/>
                    <a:pt x="52" y="0"/>
                  </a:cubicBezTo>
                  <a:cubicBezTo>
                    <a:pt x="82" y="0"/>
                    <a:pt x="101" y="17"/>
                    <a:pt x="101" y="45"/>
                  </a:cubicBezTo>
                  <a:cubicBezTo>
                    <a:pt x="101" y="64"/>
                    <a:pt x="91" y="80"/>
                    <a:pt x="69" y="91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38" y="108"/>
                    <a:pt x="25" y="116"/>
                    <a:pt x="21" y="131"/>
                  </a:cubicBezTo>
                  <a:cubicBezTo>
                    <a:pt x="101" y="131"/>
                    <a:pt x="101" y="131"/>
                    <a:pt x="101" y="13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17" name="Group 1599"/>
          <p:cNvGrpSpPr>
            <a:grpSpLocks/>
          </p:cNvGrpSpPr>
          <p:nvPr/>
        </p:nvGrpSpPr>
        <p:grpSpPr bwMode="auto">
          <a:xfrm>
            <a:off x="4064000" y="3282950"/>
            <a:ext cx="150813" cy="85725"/>
            <a:chOff x="4064365" y="3283152"/>
            <a:chExt cx="150068" cy="85224"/>
          </a:xfrm>
        </p:grpSpPr>
        <p:sp>
          <p:nvSpPr>
            <p:cNvPr id="1601" name="Freeform 101"/>
            <p:cNvSpPr>
              <a:spLocks noChangeArrowheads="1"/>
            </p:cNvSpPr>
            <p:nvPr/>
          </p:nvSpPr>
          <p:spPr bwMode="auto">
            <a:xfrm>
              <a:off x="4064365" y="3283152"/>
              <a:ext cx="50549" cy="64708"/>
            </a:xfrm>
            <a:custGeom>
              <a:avLst/>
              <a:gdLst>
                <a:gd name="T0" fmla="*/ 0 w 118"/>
                <a:gd name="T1" fmla="*/ 0 h 155"/>
                <a:gd name="T2" fmla="*/ 0 w 118"/>
                <a:gd name="T3" fmla="*/ 0 h 155"/>
                <a:gd name="T4" fmla="*/ 62 w 118"/>
                <a:gd name="T5" fmla="*/ 0 h 155"/>
                <a:gd name="T6" fmla="*/ 110 w 118"/>
                <a:gd name="T7" fmla="*/ 37 h 155"/>
                <a:gd name="T8" fmla="*/ 88 w 118"/>
                <a:gd name="T9" fmla="*/ 70 h 155"/>
                <a:gd name="T10" fmla="*/ 117 w 118"/>
                <a:gd name="T11" fmla="*/ 107 h 155"/>
                <a:gd name="T12" fmla="*/ 65 w 118"/>
                <a:gd name="T13" fmla="*/ 154 h 155"/>
                <a:gd name="T14" fmla="*/ 0 w 118"/>
                <a:gd name="T15" fmla="*/ 154 h 155"/>
                <a:gd name="T16" fmla="*/ 0 w 118"/>
                <a:gd name="T17" fmla="*/ 0 h 155"/>
                <a:gd name="T18" fmla="*/ 58 w 118"/>
                <a:gd name="T19" fmla="*/ 64 h 155"/>
                <a:gd name="T20" fmla="*/ 58 w 118"/>
                <a:gd name="T21" fmla="*/ 64 h 155"/>
                <a:gd name="T22" fmla="*/ 89 w 118"/>
                <a:gd name="T23" fmla="*/ 40 h 155"/>
                <a:gd name="T24" fmla="*/ 60 w 118"/>
                <a:gd name="T25" fmla="*/ 17 h 155"/>
                <a:gd name="T26" fmla="*/ 21 w 118"/>
                <a:gd name="T27" fmla="*/ 17 h 155"/>
                <a:gd name="T28" fmla="*/ 21 w 118"/>
                <a:gd name="T29" fmla="*/ 64 h 155"/>
                <a:gd name="T30" fmla="*/ 58 w 118"/>
                <a:gd name="T31" fmla="*/ 64 h 155"/>
                <a:gd name="T32" fmla="*/ 64 w 118"/>
                <a:gd name="T33" fmla="*/ 135 h 155"/>
                <a:gd name="T34" fmla="*/ 64 w 118"/>
                <a:gd name="T35" fmla="*/ 135 h 155"/>
                <a:gd name="T36" fmla="*/ 96 w 118"/>
                <a:gd name="T37" fmla="*/ 107 h 155"/>
                <a:gd name="T38" fmla="*/ 61 w 118"/>
                <a:gd name="T39" fmla="*/ 81 h 155"/>
                <a:gd name="T40" fmla="*/ 21 w 118"/>
                <a:gd name="T41" fmla="*/ 81 h 155"/>
                <a:gd name="T42" fmla="*/ 21 w 118"/>
                <a:gd name="T43" fmla="*/ 135 h 155"/>
                <a:gd name="T44" fmla="*/ 64 w 118"/>
                <a:gd name="T45" fmla="*/ 13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55">
                  <a:moveTo>
                    <a:pt x="0" y="0"/>
                  </a:moveTo>
                  <a:lnTo>
                    <a:pt x="0" y="0"/>
                  </a:lnTo>
                  <a:cubicBezTo>
                    <a:pt x="62" y="0"/>
                    <a:pt x="62" y="0"/>
                    <a:pt x="62" y="0"/>
                  </a:cubicBezTo>
                  <a:cubicBezTo>
                    <a:pt x="94" y="0"/>
                    <a:pt x="110" y="12"/>
                    <a:pt x="110" y="37"/>
                  </a:cubicBezTo>
                  <a:cubicBezTo>
                    <a:pt x="110" y="53"/>
                    <a:pt x="102" y="64"/>
                    <a:pt x="88" y="70"/>
                  </a:cubicBezTo>
                  <a:cubicBezTo>
                    <a:pt x="106" y="74"/>
                    <a:pt x="117" y="87"/>
                    <a:pt x="117" y="107"/>
                  </a:cubicBezTo>
                  <a:cubicBezTo>
                    <a:pt x="117" y="135"/>
                    <a:pt x="98" y="154"/>
                    <a:pt x="65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8" y="64"/>
                  </a:moveTo>
                  <a:lnTo>
                    <a:pt x="58" y="64"/>
                  </a:lnTo>
                  <a:cubicBezTo>
                    <a:pt x="78" y="64"/>
                    <a:pt x="89" y="57"/>
                    <a:pt x="89" y="40"/>
                  </a:cubicBezTo>
                  <a:cubicBezTo>
                    <a:pt x="89" y="25"/>
                    <a:pt x="79" y="17"/>
                    <a:pt x="60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64"/>
                    <a:pt x="21" y="64"/>
                    <a:pt x="21" y="64"/>
                  </a:cubicBezTo>
                  <a:lnTo>
                    <a:pt x="58" y="64"/>
                  </a:lnTo>
                  <a:close/>
                  <a:moveTo>
                    <a:pt x="64" y="135"/>
                  </a:moveTo>
                  <a:lnTo>
                    <a:pt x="64" y="135"/>
                  </a:lnTo>
                  <a:cubicBezTo>
                    <a:pt x="85" y="135"/>
                    <a:pt x="96" y="126"/>
                    <a:pt x="96" y="107"/>
                  </a:cubicBezTo>
                  <a:cubicBezTo>
                    <a:pt x="96" y="89"/>
                    <a:pt x="85" y="81"/>
                    <a:pt x="61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135"/>
                    <a:pt x="21" y="135"/>
                    <a:pt x="21" y="135"/>
                  </a:cubicBezTo>
                  <a:lnTo>
                    <a:pt x="64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2" name="Freeform 102"/>
            <p:cNvSpPr>
              <a:spLocks noChangeArrowheads="1"/>
            </p:cNvSpPr>
            <p:nvPr/>
          </p:nvSpPr>
          <p:spPr bwMode="auto">
            <a:xfrm>
              <a:off x="4119654" y="3300513"/>
              <a:ext cx="44230" cy="48924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59 h 120"/>
                <a:gd name="T18" fmla="*/ 54 w 108"/>
                <a:gd name="T19" fmla="*/ 17 h 120"/>
                <a:gd name="T20" fmla="*/ 19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19" y="119"/>
                    <a:pt x="0" y="97"/>
                    <a:pt x="0" y="59"/>
                  </a:cubicBezTo>
                  <a:cubicBezTo>
                    <a:pt x="0" y="22"/>
                    <a:pt x="19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7" y="88"/>
                    <a:pt x="87" y="59"/>
                  </a:cubicBezTo>
                  <a:cubicBezTo>
                    <a:pt x="87" y="31"/>
                    <a:pt x="75" y="17"/>
                    <a:pt x="54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8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3" name="Freeform 103"/>
            <p:cNvSpPr>
              <a:spLocks noChangeArrowheads="1"/>
            </p:cNvSpPr>
            <p:nvPr/>
          </p:nvSpPr>
          <p:spPr bwMode="auto">
            <a:xfrm>
              <a:off x="4170203" y="3300513"/>
              <a:ext cx="44230" cy="67863"/>
            </a:xfrm>
            <a:custGeom>
              <a:avLst/>
              <a:gdLst>
                <a:gd name="T0" fmla="*/ 104 w 105"/>
                <a:gd name="T1" fmla="*/ 0 h 161"/>
                <a:gd name="T2" fmla="*/ 104 w 105"/>
                <a:gd name="T3" fmla="*/ 0 h 161"/>
                <a:gd name="T4" fmla="*/ 57 w 105"/>
                <a:gd name="T5" fmla="*/ 129 h 161"/>
                <a:gd name="T6" fmla="*/ 24 w 105"/>
                <a:gd name="T7" fmla="*/ 160 h 161"/>
                <a:gd name="T8" fmla="*/ 13 w 105"/>
                <a:gd name="T9" fmla="*/ 157 h 161"/>
                <a:gd name="T10" fmla="*/ 13 w 105"/>
                <a:gd name="T11" fmla="*/ 140 h 161"/>
                <a:gd name="T12" fmla="*/ 24 w 105"/>
                <a:gd name="T13" fmla="*/ 141 h 161"/>
                <a:gd name="T14" fmla="*/ 38 w 105"/>
                <a:gd name="T15" fmla="*/ 131 h 161"/>
                <a:gd name="T16" fmla="*/ 43 w 105"/>
                <a:gd name="T17" fmla="*/ 119 h 161"/>
                <a:gd name="T18" fmla="*/ 0 w 105"/>
                <a:gd name="T19" fmla="*/ 0 h 161"/>
                <a:gd name="T20" fmla="*/ 21 w 105"/>
                <a:gd name="T21" fmla="*/ 0 h 161"/>
                <a:gd name="T22" fmla="*/ 52 w 105"/>
                <a:gd name="T23" fmla="*/ 91 h 161"/>
                <a:gd name="T24" fmla="*/ 83 w 105"/>
                <a:gd name="T25" fmla="*/ 0 h 161"/>
                <a:gd name="T26" fmla="*/ 104 w 105"/>
                <a:gd name="T2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" h="161">
                  <a:moveTo>
                    <a:pt x="104" y="0"/>
                  </a:moveTo>
                  <a:lnTo>
                    <a:pt x="104" y="0"/>
                  </a:lnTo>
                  <a:cubicBezTo>
                    <a:pt x="57" y="129"/>
                    <a:pt x="57" y="129"/>
                    <a:pt x="57" y="129"/>
                  </a:cubicBezTo>
                  <a:cubicBezTo>
                    <a:pt x="49" y="150"/>
                    <a:pt x="44" y="160"/>
                    <a:pt x="24" y="160"/>
                  </a:cubicBezTo>
                  <a:cubicBezTo>
                    <a:pt x="20" y="160"/>
                    <a:pt x="17" y="158"/>
                    <a:pt x="13" y="157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7" y="141"/>
                    <a:pt x="20" y="141"/>
                    <a:pt x="24" y="141"/>
                  </a:cubicBezTo>
                  <a:cubicBezTo>
                    <a:pt x="31" y="141"/>
                    <a:pt x="36" y="139"/>
                    <a:pt x="38" y="131"/>
                  </a:cubicBezTo>
                  <a:cubicBezTo>
                    <a:pt x="43" y="119"/>
                    <a:pt x="43" y="119"/>
                    <a:pt x="43" y="1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104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18" name="Group 1609"/>
          <p:cNvGrpSpPr>
            <a:grpSpLocks/>
          </p:cNvGrpSpPr>
          <p:nvPr/>
        </p:nvGrpSpPr>
        <p:grpSpPr bwMode="auto">
          <a:xfrm>
            <a:off x="3905250" y="4235450"/>
            <a:ext cx="468313" cy="66675"/>
            <a:chOff x="3903183" y="4235429"/>
            <a:chExt cx="468727" cy="66696"/>
          </a:xfrm>
        </p:grpSpPr>
        <p:sp>
          <p:nvSpPr>
            <p:cNvPr id="1611" name="Freeform 109"/>
            <p:cNvSpPr>
              <a:spLocks noChangeArrowheads="1"/>
            </p:cNvSpPr>
            <p:nvPr/>
          </p:nvSpPr>
          <p:spPr bwMode="auto">
            <a:xfrm>
              <a:off x="3903183" y="4235429"/>
              <a:ext cx="52434" cy="65109"/>
            </a:xfrm>
            <a:custGeom>
              <a:avLst/>
              <a:gdLst>
                <a:gd name="T0" fmla="*/ 0 w 123"/>
                <a:gd name="T1" fmla="*/ 0 h 155"/>
                <a:gd name="T2" fmla="*/ 0 w 123"/>
                <a:gd name="T3" fmla="*/ 0 h 155"/>
                <a:gd name="T4" fmla="*/ 23 w 123"/>
                <a:gd name="T5" fmla="*/ 0 h 155"/>
                <a:gd name="T6" fmla="*/ 95 w 123"/>
                <a:gd name="T7" fmla="*/ 112 h 155"/>
                <a:gd name="T8" fmla="*/ 102 w 123"/>
                <a:gd name="T9" fmla="*/ 125 h 155"/>
                <a:gd name="T10" fmla="*/ 102 w 123"/>
                <a:gd name="T11" fmla="*/ 0 h 155"/>
                <a:gd name="T12" fmla="*/ 122 w 123"/>
                <a:gd name="T13" fmla="*/ 0 h 155"/>
                <a:gd name="T14" fmla="*/ 122 w 123"/>
                <a:gd name="T15" fmla="*/ 154 h 155"/>
                <a:gd name="T16" fmla="*/ 99 w 123"/>
                <a:gd name="T17" fmla="*/ 154 h 155"/>
                <a:gd name="T18" fmla="*/ 26 w 123"/>
                <a:gd name="T19" fmla="*/ 41 h 155"/>
                <a:gd name="T20" fmla="*/ 20 w 123"/>
                <a:gd name="T21" fmla="*/ 29 h 155"/>
                <a:gd name="T22" fmla="*/ 20 w 123"/>
                <a:gd name="T23" fmla="*/ 154 h 155"/>
                <a:gd name="T24" fmla="*/ 0 w 123"/>
                <a:gd name="T25" fmla="*/ 154 h 155"/>
                <a:gd name="T26" fmla="*/ 0 w 123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3" h="155">
                  <a:moveTo>
                    <a:pt x="0" y="0"/>
                  </a:moveTo>
                  <a:lnTo>
                    <a:pt x="0" y="0"/>
                  </a:lnTo>
                  <a:cubicBezTo>
                    <a:pt x="23" y="0"/>
                    <a:pt x="23" y="0"/>
                    <a:pt x="23" y="0"/>
                  </a:cubicBezTo>
                  <a:cubicBezTo>
                    <a:pt x="95" y="112"/>
                    <a:pt x="95" y="112"/>
                    <a:pt x="95" y="112"/>
                  </a:cubicBezTo>
                  <a:cubicBezTo>
                    <a:pt x="98" y="117"/>
                    <a:pt x="100" y="121"/>
                    <a:pt x="102" y="125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154"/>
                    <a:pt x="122" y="154"/>
                    <a:pt x="122" y="154"/>
                  </a:cubicBezTo>
                  <a:cubicBezTo>
                    <a:pt x="99" y="154"/>
                    <a:pt x="99" y="154"/>
                    <a:pt x="99" y="154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38"/>
                    <a:pt x="22" y="34"/>
                    <a:pt x="20" y="29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2" name="Freeform 110"/>
            <p:cNvSpPr>
              <a:spLocks noChangeArrowheads="1"/>
            </p:cNvSpPr>
            <p:nvPr/>
          </p:nvSpPr>
          <p:spPr bwMode="auto">
            <a:xfrm>
              <a:off x="3966739" y="4252898"/>
              <a:ext cx="38134" cy="47640"/>
            </a:xfrm>
            <a:custGeom>
              <a:avLst/>
              <a:gdLst>
                <a:gd name="T0" fmla="*/ 19 w 94"/>
                <a:gd name="T1" fmla="*/ 67 h 115"/>
                <a:gd name="T2" fmla="*/ 19 w 94"/>
                <a:gd name="T3" fmla="*/ 67 h 115"/>
                <a:gd name="T4" fmla="*/ 42 w 94"/>
                <a:gd name="T5" fmla="*/ 98 h 115"/>
                <a:gd name="T6" fmla="*/ 74 w 94"/>
                <a:gd name="T7" fmla="*/ 59 h 115"/>
                <a:gd name="T8" fmla="*/ 74 w 94"/>
                <a:gd name="T9" fmla="*/ 0 h 115"/>
                <a:gd name="T10" fmla="*/ 93 w 94"/>
                <a:gd name="T11" fmla="*/ 0 h 115"/>
                <a:gd name="T12" fmla="*/ 93 w 94"/>
                <a:gd name="T13" fmla="*/ 111 h 115"/>
                <a:gd name="T14" fmla="*/ 75 w 94"/>
                <a:gd name="T15" fmla="*/ 111 h 115"/>
                <a:gd name="T16" fmla="*/ 75 w 94"/>
                <a:gd name="T17" fmla="*/ 94 h 115"/>
                <a:gd name="T18" fmla="*/ 39 w 94"/>
                <a:gd name="T19" fmla="*/ 114 h 115"/>
                <a:gd name="T20" fmla="*/ 5 w 94"/>
                <a:gd name="T21" fmla="*/ 99 h 115"/>
                <a:gd name="T22" fmla="*/ 0 w 94"/>
                <a:gd name="T23" fmla="*/ 72 h 115"/>
                <a:gd name="T24" fmla="*/ 0 w 94"/>
                <a:gd name="T25" fmla="*/ 66 h 115"/>
                <a:gd name="T26" fmla="*/ 0 w 94"/>
                <a:gd name="T27" fmla="*/ 0 h 115"/>
                <a:gd name="T28" fmla="*/ 19 w 94"/>
                <a:gd name="T29" fmla="*/ 0 h 115"/>
                <a:gd name="T30" fmla="*/ 19 w 94"/>
                <a:gd name="T31" fmla="*/ 6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9" y="67"/>
                  </a:moveTo>
                  <a:lnTo>
                    <a:pt x="19" y="67"/>
                  </a:lnTo>
                  <a:cubicBezTo>
                    <a:pt x="19" y="88"/>
                    <a:pt x="24" y="98"/>
                    <a:pt x="42" y="98"/>
                  </a:cubicBezTo>
                  <a:cubicBezTo>
                    <a:pt x="64" y="98"/>
                    <a:pt x="74" y="84"/>
                    <a:pt x="74" y="5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68" y="107"/>
                    <a:pt x="55" y="114"/>
                    <a:pt x="39" y="114"/>
                  </a:cubicBezTo>
                  <a:cubicBezTo>
                    <a:pt x="23" y="114"/>
                    <a:pt x="10" y="108"/>
                    <a:pt x="5" y="99"/>
                  </a:cubicBezTo>
                  <a:cubicBezTo>
                    <a:pt x="0" y="91"/>
                    <a:pt x="0" y="83"/>
                    <a:pt x="0" y="72"/>
                  </a:cubicBezTo>
                  <a:cubicBezTo>
                    <a:pt x="0" y="70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3" name="Freeform 111"/>
            <p:cNvSpPr>
              <a:spLocks noChangeArrowheads="1"/>
            </p:cNvSpPr>
            <p:nvPr/>
          </p:nvSpPr>
          <p:spPr bwMode="auto">
            <a:xfrm>
              <a:off x="4017584" y="4252898"/>
              <a:ext cx="22245" cy="47640"/>
            </a:xfrm>
            <a:custGeom>
              <a:avLst/>
              <a:gdLst>
                <a:gd name="T0" fmla="*/ 0 w 55"/>
                <a:gd name="T1" fmla="*/ 3 h 115"/>
                <a:gd name="T2" fmla="*/ 0 w 55"/>
                <a:gd name="T3" fmla="*/ 3 h 115"/>
                <a:gd name="T4" fmla="*/ 18 w 55"/>
                <a:gd name="T5" fmla="*/ 3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1 h 115"/>
                <a:gd name="T12" fmla="*/ 54 w 55"/>
                <a:gd name="T13" fmla="*/ 20 h 115"/>
                <a:gd name="T14" fmla="*/ 50 w 55"/>
                <a:gd name="T15" fmla="*/ 19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1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19"/>
                    <a:pt x="51" y="19"/>
                    <a:pt x="50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4" name="Freeform 112"/>
            <p:cNvSpPr>
              <a:spLocks noChangeArrowheads="1"/>
            </p:cNvSpPr>
            <p:nvPr/>
          </p:nvSpPr>
          <p:spPr bwMode="auto">
            <a:xfrm>
              <a:off x="4044596" y="4249722"/>
              <a:ext cx="38134" cy="50816"/>
            </a:xfrm>
            <a:custGeom>
              <a:avLst/>
              <a:gdLst>
                <a:gd name="T0" fmla="*/ 18 w 93"/>
                <a:gd name="T1" fmla="*/ 79 h 119"/>
                <a:gd name="T2" fmla="*/ 18 w 93"/>
                <a:gd name="T3" fmla="*/ 79 h 119"/>
                <a:gd name="T4" fmla="*/ 46 w 93"/>
                <a:gd name="T5" fmla="*/ 102 h 119"/>
                <a:gd name="T6" fmla="*/ 72 w 93"/>
                <a:gd name="T7" fmla="*/ 84 h 119"/>
                <a:gd name="T8" fmla="*/ 56 w 93"/>
                <a:gd name="T9" fmla="*/ 69 h 119"/>
                <a:gd name="T10" fmla="*/ 35 w 93"/>
                <a:gd name="T11" fmla="*/ 63 h 119"/>
                <a:gd name="T12" fmla="*/ 3 w 93"/>
                <a:gd name="T13" fmla="*/ 32 h 119"/>
                <a:gd name="T14" fmla="*/ 45 w 93"/>
                <a:gd name="T15" fmla="*/ 0 h 119"/>
                <a:gd name="T16" fmla="*/ 89 w 93"/>
                <a:gd name="T17" fmla="*/ 34 h 119"/>
                <a:gd name="T18" fmla="*/ 89 w 93"/>
                <a:gd name="T19" fmla="*/ 35 h 119"/>
                <a:gd name="T20" fmla="*/ 70 w 93"/>
                <a:gd name="T21" fmla="*/ 35 h 119"/>
                <a:gd name="T22" fmla="*/ 45 w 93"/>
                <a:gd name="T23" fmla="*/ 16 h 119"/>
                <a:gd name="T24" fmla="*/ 22 w 93"/>
                <a:gd name="T25" fmla="*/ 32 h 119"/>
                <a:gd name="T26" fmla="*/ 39 w 93"/>
                <a:gd name="T27" fmla="*/ 45 h 119"/>
                <a:gd name="T28" fmla="*/ 58 w 93"/>
                <a:gd name="T29" fmla="*/ 50 h 119"/>
                <a:gd name="T30" fmla="*/ 92 w 93"/>
                <a:gd name="T31" fmla="*/ 82 h 119"/>
                <a:gd name="T32" fmla="*/ 45 w 93"/>
                <a:gd name="T33" fmla="*/ 118 h 119"/>
                <a:gd name="T34" fmla="*/ 0 w 93"/>
                <a:gd name="T35" fmla="*/ 79 h 119"/>
                <a:gd name="T36" fmla="*/ 18 w 93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8" y="79"/>
                  </a:moveTo>
                  <a:lnTo>
                    <a:pt x="18" y="79"/>
                  </a:lnTo>
                  <a:cubicBezTo>
                    <a:pt x="19" y="94"/>
                    <a:pt x="30" y="102"/>
                    <a:pt x="46" y="102"/>
                  </a:cubicBezTo>
                  <a:cubicBezTo>
                    <a:pt x="63" y="102"/>
                    <a:pt x="72" y="94"/>
                    <a:pt x="72" y="84"/>
                  </a:cubicBezTo>
                  <a:cubicBezTo>
                    <a:pt x="72" y="74"/>
                    <a:pt x="67" y="71"/>
                    <a:pt x="56" y="69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13" y="58"/>
                    <a:pt x="3" y="51"/>
                    <a:pt x="3" y="32"/>
                  </a:cubicBezTo>
                  <a:cubicBezTo>
                    <a:pt x="3" y="13"/>
                    <a:pt x="18" y="0"/>
                    <a:pt x="45" y="0"/>
                  </a:cubicBezTo>
                  <a:cubicBezTo>
                    <a:pt x="71" y="0"/>
                    <a:pt x="89" y="13"/>
                    <a:pt x="89" y="34"/>
                  </a:cubicBezTo>
                  <a:cubicBezTo>
                    <a:pt x="89" y="34"/>
                    <a:pt x="89" y="34"/>
                    <a:pt x="89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9" y="22"/>
                    <a:pt x="60" y="16"/>
                    <a:pt x="45" y="16"/>
                  </a:cubicBezTo>
                  <a:cubicBezTo>
                    <a:pt x="30" y="16"/>
                    <a:pt x="22" y="21"/>
                    <a:pt x="22" y="32"/>
                  </a:cubicBezTo>
                  <a:cubicBezTo>
                    <a:pt x="22" y="40"/>
                    <a:pt x="27" y="42"/>
                    <a:pt x="39" y="45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1" y="55"/>
                    <a:pt x="92" y="62"/>
                    <a:pt x="92" y="82"/>
                  </a:cubicBezTo>
                  <a:cubicBezTo>
                    <a:pt x="92" y="105"/>
                    <a:pt x="75" y="118"/>
                    <a:pt x="45" y="118"/>
                  </a:cubicBezTo>
                  <a:cubicBezTo>
                    <a:pt x="16" y="118"/>
                    <a:pt x="0" y="105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5" name="Freeform 113"/>
            <p:cNvSpPr>
              <a:spLocks noChangeArrowheads="1"/>
            </p:cNvSpPr>
            <p:nvPr/>
          </p:nvSpPr>
          <p:spPr bwMode="auto">
            <a:xfrm>
              <a:off x="4090674" y="4249722"/>
              <a:ext cx="42901" cy="50816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7 h 119"/>
                <a:gd name="T12" fmla="*/ 100 w 101"/>
                <a:gd name="T13" fmla="*/ 65 h 119"/>
                <a:gd name="T14" fmla="*/ 19 w 101"/>
                <a:gd name="T15" fmla="*/ 65 h 119"/>
                <a:gd name="T16" fmla="*/ 52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1 w 101"/>
                <a:gd name="T23" fmla="*/ 50 h 119"/>
                <a:gd name="T24" fmla="*/ 81 w 101"/>
                <a:gd name="T25" fmla="*/ 50 h 119"/>
                <a:gd name="T26" fmla="*/ 51 w 101"/>
                <a:gd name="T27" fmla="*/ 16 h 119"/>
                <a:gd name="T28" fmla="*/ 19 w 101"/>
                <a:gd name="T29" fmla="*/ 50 h 119"/>
                <a:gd name="T30" fmla="*/ 81 w 101"/>
                <a:gd name="T31" fmla="*/ 5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18"/>
                    <a:pt x="50" y="118"/>
                  </a:cubicBezTo>
                  <a:cubicBezTo>
                    <a:pt x="18" y="118"/>
                    <a:pt x="0" y="96"/>
                    <a:pt x="0" y="60"/>
                  </a:cubicBezTo>
                  <a:cubicBezTo>
                    <a:pt x="0" y="21"/>
                    <a:pt x="18" y="0"/>
                    <a:pt x="50" y="0"/>
                  </a:cubicBezTo>
                  <a:cubicBezTo>
                    <a:pt x="82" y="0"/>
                    <a:pt x="100" y="20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8"/>
                    <a:pt x="32" y="102"/>
                    <a:pt x="52" y="102"/>
                  </a:cubicBezTo>
                  <a:cubicBezTo>
                    <a:pt x="66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0" y="28"/>
                    <a:pt x="69" y="16"/>
                    <a:pt x="51" y="16"/>
                  </a:cubicBezTo>
                  <a:cubicBezTo>
                    <a:pt x="32" y="16"/>
                    <a:pt x="20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6" name="Freeform 114"/>
            <p:cNvSpPr>
              <a:spLocks noChangeArrowheads="1"/>
            </p:cNvSpPr>
            <p:nvPr/>
          </p:nvSpPr>
          <p:spPr bwMode="auto">
            <a:xfrm>
              <a:off x="4168530" y="4235429"/>
              <a:ext cx="50845" cy="65109"/>
            </a:xfrm>
            <a:custGeom>
              <a:avLst/>
              <a:gdLst>
                <a:gd name="T0" fmla="*/ 0 w 122"/>
                <a:gd name="T1" fmla="*/ 0 h 155"/>
                <a:gd name="T2" fmla="*/ 21 w 122"/>
                <a:gd name="T3" fmla="*/ 0 h 155"/>
                <a:gd name="T4" fmla="*/ 21 w 122"/>
                <a:gd name="T5" fmla="*/ 64 h 155"/>
                <a:gd name="T6" fmla="*/ 100 w 122"/>
                <a:gd name="T7" fmla="*/ 64 h 155"/>
                <a:gd name="T8" fmla="*/ 100 w 122"/>
                <a:gd name="T9" fmla="*/ 0 h 155"/>
                <a:gd name="T10" fmla="*/ 121 w 122"/>
                <a:gd name="T11" fmla="*/ 0 h 155"/>
                <a:gd name="T12" fmla="*/ 121 w 122"/>
                <a:gd name="T13" fmla="*/ 154 h 155"/>
                <a:gd name="T14" fmla="*/ 100 w 122"/>
                <a:gd name="T15" fmla="*/ 154 h 155"/>
                <a:gd name="T16" fmla="*/ 100 w 122"/>
                <a:gd name="T17" fmla="*/ 82 h 155"/>
                <a:gd name="T18" fmla="*/ 21 w 122"/>
                <a:gd name="T19" fmla="*/ 82 h 155"/>
                <a:gd name="T20" fmla="*/ 21 w 122"/>
                <a:gd name="T21" fmla="*/ 154 h 155"/>
                <a:gd name="T22" fmla="*/ 0 w 122"/>
                <a:gd name="T23" fmla="*/ 154 h 155"/>
                <a:gd name="T24" fmla="*/ 0 w 122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55">
                  <a:moveTo>
                    <a:pt x="0" y="0"/>
                  </a:moveTo>
                  <a:lnTo>
                    <a:pt x="21" y="0"/>
                  </a:lnTo>
                  <a:lnTo>
                    <a:pt x="21" y="64"/>
                  </a:lnTo>
                  <a:lnTo>
                    <a:pt x="100" y="64"/>
                  </a:lnTo>
                  <a:lnTo>
                    <a:pt x="100" y="0"/>
                  </a:lnTo>
                  <a:lnTo>
                    <a:pt x="121" y="0"/>
                  </a:lnTo>
                  <a:lnTo>
                    <a:pt x="121" y="154"/>
                  </a:lnTo>
                  <a:lnTo>
                    <a:pt x="100" y="154"/>
                  </a:lnTo>
                  <a:lnTo>
                    <a:pt x="100" y="82"/>
                  </a:lnTo>
                  <a:lnTo>
                    <a:pt x="21" y="82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7" name="Freeform 115"/>
            <p:cNvSpPr>
              <a:spLocks noChangeArrowheads="1"/>
            </p:cNvSpPr>
            <p:nvPr/>
          </p:nvSpPr>
          <p:spPr bwMode="auto">
            <a:xfrm>
              <a:off x="4228909" y="4249722"/>
              <a:ext cx="42900" cy="50816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7 h 119"/>
                <a:gd name="T12" fmla="*/ 100 w 101"/>
                <a:gd name="T13" fmla="*/ 65 h 119"/>
                <a:gd name="T14" fmla="*/ 19 w 101"/>
                <a:gd name="T15" fmla="*/ 65 h 119"/>
                <a:gd name="T16" fmla="*/ 52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1 w 101"/>
                <a:gd name="T23" fmla="*/ 50 h 119"/>
                <a:gd name="T24" fmla="*/ 81 w 101"/>
                <a:gd name="T25" fmla="*/ 50 h 119"/>
                <a:gd name="T26" fmla="*/ 51 w 101"/>
                <a:gd name="T27" fmla="*/ 16 h 119"/>
                <a:gd name="T28" fmla="*/ 19 w 101"/>
                <a:gd name="T29" fmla="*/ 50 h 119"/>
                <a:gd name="T30" fmla="*/ 81 w 101"/>
                <a:gd name="T31" fmla="*/ 5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18"/>
                    <a:pt x="50" y="118"/>
                  </a:cubicBezTo>
                  <a:cubicBezTo>
                    <a:pt x="18" y="118"/>
                    <a:pt x="0" y="96"/>
                    <a:pt x="0" y="60"/>
                  </a:cubicBezTo>
                  <a:cubicBezTo>
                    <a:pt x="0" y="21"/>
                    <a:pt x="18" y="0"/>
                    <a:pt x="50" y="0"/>
                  </a:cubicBezTo>
                  <a:cubicBezTo>
                    <a:pt x="82" y="0"/>
                    <a:pt x="100" y="20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8"/>
                    <a:pt x="32" y="102"/>
                    <a:pt x="52" y="102"/>
                  </a:cubicBezTo>
                  <a:cubicBezTo>
                    <a:pt x="66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0" y="28"/>
                    <a:pt x="69" y="16"/>
                    <a:pt x="51" y="16"/>
                  </a:cubicBezTo>
                  <a:cubicBezTo>
                    <a:pt x="32" y="16"/>
                    <a:pt x="21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8" name="Freeform 116"/>
            <p:cNvSpPr>
              <a:spLocks noChangeArrowheads="1"/>
            </p:cNvSpPr>
            <p:nvPr/>
          </p:nvSpPr>
          <p:spPr bwMode="auto">
            <a:xfrm>
              <a:off x="4278164" y="4249722"/>
              <a:ext cx="44489" cy="50816"/>
            </a:xfrm>
            <a:custGeom>
              <a:avLst/>
              <a:gdLst>
                <a:gd name="T0" fmla="*/ 36 w 106"/>
                <a:gd name="T1" fmla="*/ 118 h 119"/>
                <a:gd name="T2" fmla="*/ 36 w 106"/>
                <a:gd name="T3" fmla="*/ 118 h 119"/>
                <a:gd name="T4" fmla="*/ 0 w 106"/>
                <a:gd name="T5" fmla="*/ 85 h 119"/>
                <a:gd name="T6" fmla="*/ 38 w 106"/>
                <a:gd name="T7" fmla="*/ 50 h 119"/>
                <a:gd name="T8" fmla="*/ 69 w 106"/>
                <a:gd name="T9" fmla="*/ 45 h 119"/>
                <a:gd name="T10" fmla="*/ 74 w 106"/>
                <a:gd name="T11" fmla="*/ 34 h 119"/>
                <a:gd name="T12" fmla="*/ 49 w 106"/>
                <a:gd name="T13" fmla="*/ 16 h 119"/>
                <a:gd name="T14" fmla="*/ 23 w 106"/>
                <a:gd name="T15" fmla="*/ 37 h 119"/>
                <a:gd name="T16" fmla="*/ 5 w 106"/>
                <a:gd name="T17" fmla="*/ 37 h 119"/>
                <a:gd name="T18" fmla="*/ 5 w 106"/>
                <a:gd name="T19" fmla="*/ 36 h 119"/>
                <a:gd name="T20" fmla="*/ 49 w 106"/>
                <a:gd name="T21" fmla="*/ 0 h 119"/>
                <a:gd name="T22" fmla="*/ 93 w 106"/>
                <a:gd name="T23" fmla="*/ 34 h 119"/>
                <a:gd name="T24" fmla="*/ 93 w 106"/>
                <a:gd name="T25" fmla="*/ 90 h 119"/>
                <a:gd name="T26" fmla="*/ 100 w 106"/>
                <a:gd name="T27" fmla="*/ 102 h 119"/>
                <a:gd name="T28" fmla="*/ 105 w 106"/>
                <a:gd name="T29" fmla="*/ 101 h 119"/>
                <a:gd name="T30" fmla="*/ 105 w 106"/>
                <a:gd name="T31" fmla="*/ 115 h 119"/>
                <a:gd name="T32" fmla="*/ 94 w 106"/>
                <a:gd name="T33" fmla="*/ 117 h 119"/>
                <a:gd name="T34" fmla="*/ 75 w 106"/>
                <a:gd name="T35" fmla="*/ 101 h 119"/>
                <a:gd name="T36" fmla="*/ 75 w 106"/>
                <a:gd name="T37" fmla="*/ 101 h 119"/>
                <a:gd name="T38" fmla="*/ 36 w 106"/>
                <a:gd name="T39" fmla="*/ 118 h 119"/>
                <a:gd name="T40" fmla="*/ 39 w 106"/>
                <a:gd name="T41" fmla="*/ 66 h 119"/>
                <a:gd name="T42" fmla="*/ 39 w 106"/>
                <a:gd name="T43" fmla="*/ 66 h 119"/>
                <a:gd name="T44" fmla="*/ 19 w 106"/>
                <a:gd name="T45" fmla="*/ 85 h 119"/>
                <a:gd name="T46" fmla="*/ 40 w 106"/>
                <a:gd name="T47" fmla="*/ 102 h 119"/>
                <a:gd name="T48" fmla="*/ 74 w 106"/>
                <a:gd name="T49" fmla="*/ 74 h 119"/>
                <a:gd name="T50" fmla="*/ 74 w 106"/>
                <a:gd name="T51" fmla="*/ 58 h 119"/>
                <a:gd name="T52" fmla="*/ 39 w 106"/>
                <a:gd name="T5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6" y="118"/>
                  </a:moveTo>
                  <a:lnTo>
                    <a:pt x="36" y="118"/>
                  </a:lnTo>
                  <a:cubicBezTo>
                    <a:pt x="13" y="118"/>
                    <a:pt x="0" y="106"/>
                    <a:pt x="0" y="85"/>
                  </a:cubicBezTo>
                  <a:cubicBezTo>
                    <a:pt x="0" y="64"/>
                    <a:pt x="13" y="53"/>
                    <a:pt x="38" y="50"/>
                  </a:cubicBezTo>
                  <a:cubicBezTo>
                    <a:pt x="53" y="48"/>
                    <a:pt x="64" y="47"/>
                    <a:pt x="69" y="45"/>
                  </a:cubicBezTo>
                  <a:cubicBezTo>
                    <a:pt x="74" y="43"/>
                    <a:pt x="74" y="41"/>
                    <a:pt x="74" y="34"/>
                  </a:cubicBezTo>
                  <a:cubicBezTo>
                    <a:pt x="74" y="22"/>
                    <a:pt x="66" y="16"/>
                    <a:pt x="49" y="16"/>
                  </a:cubicBezTo>
                  <a:cubicBezTo>
                    <a:pt x="31" y="16"/>
                    <a:pt x="23" y="23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4"/>
                    <a:pt x="22" y="0"/>
                    <a:pt x="49" y="0"/>
                  </a:cubicBezTo>
                  <a:cubicBezTo>
                    <a:pt x="79" y="0"/>
                    <a:pt x="93" y="11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8"/>
                    <a:pt x="94" y="102"/>
                    <a:pt x="100" y="102"/>
                  </a:cubicBezTo>
                  <a:cubicBezTo>
                    <a:pt x="101" y="102"/>
                    <a:pt x="103" y="102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8" y="117"/>
                    <a:pt x="94" y="117"/>
                  </a:cubicBezTo>
                  <a:cubicBezTo>
                    <a:pt x="81" y="117"/>
                    <a:pt x="75" y="112"/>
                    <a:pt x="75" y="101"/>
                  </a:cubicBezTo>
                  <a:lnTo>
                    <a:pt x="75" y="101"/>
                  </a:lnTo>
                  <a:cubicBezTo>
                    <a:pt x="64" y="112"/>
                    <a:pt x="51" y="118"/>
                    <a:pt x="36" y="118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19" y="73"/>
                    <a:pt x="19" y="85"/>
                  </a:cubicBezTo>
                  <a:cubicBezTo>
                    <a:pt x="19" y="95"/>
                    <a:pt x="26" y="102"/>
                    <a:pt x="40" y="102"/>
                  </a:cubicBezTo>
                  <a:cubicBezTo>
                    <a:pt x="60" y="102"/>
                    <a:pt x="74" y="90"/>
                    <a:pt x="74" y="74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1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9" name="Freeform 117"/>
            <p:cNvSpPr>
              <a:spLocks noChangeArrowheads="1"/>
            </p:cNvSpPr>
            <p:nvPr/>
          </p:nvSpPr>
          <p:spPr bwMode="auto">
            <a:xfrm>
              <a:off x="4327421" y="4235429"/>
              <a:ext cx="44489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40 h 158"/>
                <a:gd name="T8" fmla="*/ 49 w 104"/>
                <a:gd name="T9" fmla="*/ 157 h 158"/>
                <a:gd name="T10" fmla="*/ 0 w 104"/>
                <a:gd name="T11" fmla="*/ 99 h 158"/>
                <a:gd name="T12" fmla="*/ 49 w 104"/>
                <a:gd name="T13" fmla="*/ 39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100 h 158"/>
                <a:gd name="T28" fmla="*/ 53 w 104"/>
                <a:gd name="T29" fmla="*/ 141 h 158"/>
                <a:gd name="T30" fmla="*/ 86 w 104"/>
                <a:gd name="T31" fmla="*/ 98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2"/>
                    <a:pt x="63" y="157"/>
                    <a:pt x="49" y="157"/>
                  </a:cubicBezTo>
                  <a:cubicBezTo>
                    <a:pt x="20" y="157"/>
                    <a:pt x="0" y="135"/>
                    <a:pt x="0" y="99"/>
                  </a:cubicBezTo>
                  <a:cubicBezTo>
                    <a:pt x="0" y="61"/>
                    <a:pt x="20" y="39"/>
                    <a:pt x="49" y="39"/>
                  </a:cubicBezTo>
                  <a:cubicBezTo>
                    <a:pt x="64" y="39"/>
                    <a:pt x="77" y="45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1"/>
                    <a:pt x="20" y="100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6" y="126"/>
                    <a:pt x="86" y="98"/>
                  </a:cubicBezTo>
                  <a:cubicBezTo>
                    <a:pt x="86" y="70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19" name="Group 1619"/>
          <p:cNvGrpSpPr>
            <a:grpSpLocks/>
          </p:cNvGrpSpPr>
          <p:nvPr/>
        </p:nvGrpSpPr>
        <p:grpSpPr bwMode="auto">
          <a:xfrm>
            <a:off x="522288" y="5186363"/>
            <a:ext cx="300037" cy="66675"/>
            <a:chOff x="520191" y="5185854"/>
            <a:chExt cx="300134" cy="66697"/>
          </a:xfrm>
        </p:grpSpPr>
        <p:sp>
          <p:nvSpPr>
            <p:cNvPr id="1621" name="Freeform 118"/>
            <p:cNvSpPr>
              <a:spLocks noChangeArrowheads="1"/>
            </p:cNvSpPr>
            <p:nvPr/>
          </p:nvSpPr>
          <p:spPr bwMode="auto">
            <a:xfrm>
              <a:off x="520191" y="5185854"/>
              <a:ext cx="52404" cy="65108"/>
            </a:xfrm>
            <a:custGeom>
              <a:avLst/>
              <a:gdLst>
                <a:gd name="T0" fmla="*/ 0 w 123"/>
                <a:gd name="T1" fmla="*/ 0 h 155"/>
                <a:gd name="T2" fmla="*/ 21 w 123"/>
                <a:gd name="T3" fmla="*/ 0 h 155"/>
                <a:gd name="T4" fmla="*/ 21 w 123"/>
                <a:gd name="T5" fmla="*/ 63 h 155"/>
                <a:gd name="T6" fmla="*/ 101 w 123"/>
                <a:gd name="T7" fmla="*/ 63 h 155"/>
                <a:gd name="T8" fmla="*/ 101 w 123"/>
                <a:gd name="T9" fmla="*/ 0 h 155"/>
                <a:gd name="T10" fmla="*/ 122 w 123"/>
                <a:gd name="T11" fmla="*/ 0 h 155"/>
                <a:gd name="T12" fmla="*/ 122 w 123"/>
                <a:gd name="T13" fmla="*/ 154 h 155"/>
                <a:gd name="T14" fmla="*/ 101 w 123"/>
                <a:gd name="T15" fmla="*/ 154 h 155"/>
                <a:gd name="T16" fmla="*/ 101 w 123"/>
                <a:gd name="T17" fmla="*/ 82 h 155"/>
                <a:gd name="T18" fmla="*/ 21 w 123"/>
                <a:gd name="T19" fmla="*/ 82 h 155"/>
                <a:gd name="T20" fmla="*/ 21 w 123"/>
                <a:gd name="T21" fmla="*/ 154 h 155"/>
                <a:gd name="T22" fmla="*/ 0 w 123"/>
                <a:gd name="T23" fmla="*/ 154 h 155"/>
                <a:gd name="T24" fmla="*/ 0 w 12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55">
                  <a:moveTo>
                    <a:pt x="0" y="0"/>
                  </a:moveTo>
                  <a:lnTo>
                    <a:pt x="21" y="0"/>
                  </a:lnTo>
                  <a:lnTo>
                    <a:pt x="21" y="63"/>
                  </a:lnTo>
                  <a:lnTo>
                    <a:pt x="101" y="63"/>
                  </a:lnTo>
                  <a:lnTo>
                    <a:pt x="101" y="0"/>
                  </a:lnTo>
                  <a:lnTo>
                    <a:pt x="122" y="0"/>
                  </a:lnTo>
                  <a:lnTo>
                    <a:pt x="122" y="154"/>
                  </a:lnTo>
                  <a:lnTo>
                    <a:pt x="101" y="154"/>
                  </a:lnTo>
                  <a:lnTo>
                    <a:pt x="101" y="82"/>
                  </a:lnTo>
                  <a:lnTo>
                    <a:pt x="21" y="82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2" name="Freeform 119"/>
            <p:cNvSpPr>
              <a:spLocks noChangeArrowheads="1"/>
            </p:cNvSpPr>
            <p:nvPr/>
          </p:nvSpPr>
          <p:spPr bwMode="auto">
            <a:xfrm>
              <a:off x="583712" y="5201734"/>
              <a:ext cx="41288" cy="50817"/>
            </a:xfrm>
            <a:custGeom>
              <a:avLst/>
              <a:gdLst>
                <a:gd name="T0" fmla="*/ 99 w 102"/>
                <a:gd name="T1" fmla="*/ 80 h 121"/>
                <a:gd name="T2" fmla="*/ 99 w 102"/>
                <a:gd name="T3" fmla="*/ 80 h 121"/>
                <a:gd name="T4" fmla="*/ 50 w 102"/>
                <a:gd name="T5" fmla="*/ 120 h 121"/>
                <a:gd name="T6" fmla="*/ 0 w 102"/>
                <a:gd name="T7" fmla="*/ 61 h 121"/>
                <a:gd name="T8" fmla="*/ 50 w 102"/>
                <a:gd name="T9" fmla="*/ 0 h 121"/>
                <a:gd name="T10" fmla="*/ 101 w 102"/>
                <a:gd name="T11" fmla="*/ 57 h 121"/>
                <a:gd name="T12" fmla="*/ 101 w 102"/>
                <a:gd name="T13" fmla="*/ 66 h 121"/>
                <a:gd name="T14" fmla="*/ 20 w 102"/>
                <a:gd name="T15" fmla="*/ 66 h 121"/>
                <a:gd name="T16" fmla="*/ 52 w 102"/>
                <a:gd name="T17" fmla="*/ 102 h 121"/>
                <a:gd name="T18" fmla="*/ 81 w 102"/>
                <a:gd name="T19" fmla="*/ 80 h 121"/>
                <a:gd name="T20" fmla="*/ 99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20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9" y="80"/>
                  </a:moveTo>
                  <a:lnTo>
                    <a:pt x="99" y="80"/>
                  </a:lnTo>
                  <a:cubicBezTo>
                    <a:pt x="95" y="104"/>
                    <a:pt x="77" y="120"/>
                    <a:pt x="50" y="120"/>
                  </a:cubicBezTo>
                  <a:cubicBezTo>
                    <a:pt x="20" y="120"/>
                    <a:pt x="0" y="98"/>
                    <a:pt x="0" y="61"/>
                  </a:cubicBezTo>
                  <a:cubicBezTo>
                    <a:pt x="0" y="23"/>
                    <a:pt x="20" y="0"/>
                    <a:pt x="50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60"/>
                    <a:pt x="101" y="62"/>
                    <a:pt x="101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90"/>
                    <a:pt x="32" y="102"/>
                    <a:pt x="52" y="102"/>
                  </a:cubicBezTo>
                  <a:cubicBezTo>
                    <a:pt x="67" y="102"/>
                    <a:pt x="78" y="95"/>
                    <a:pt x="81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9"/>
                    <a:pt x="70" y="17"/>
                    <a:pt x="51" y="17"/>
                  </a:cubicBezTo>
                  <a:cubicBezTo>
                    <a:pt x="32" y="17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3" name="Freeform 120"/>
            <p:cNvSpPr>
              <a:spLocks noChangeArrowheads="1"/>
            </p:cNvSpPr>
            <p:nvPr/>
          </p:nvSpPr>
          <p:spPr bwMode="auto">
            <a:xfrm>
              <a:off x="631352" y="5201734"/>
              <a:ext cx="44464" cy="50817"/>
            </a:xfrm>
            <a:custGeom>
              <a:avLst/>
              <a:gdLst>
                <a:gd name="T0" fmla="*/ 37 w 107"/>
                <a:gd name="T1" fmla="*/ 120 h 121"/>
                <a:gd name="T2" fmla="*/ 37 w 107"/>
                <a:gd name="T3" fmla="*/ 120 h 121"/>
                <a:gd name="T4" fmla="*/ 0 w 107"/>
                <a:gd name="T5" fmla="*/ 85 h 121"/>
                <a:gd name="T6" fmla="*/ 39 w 107"/>
                <a:gd name="T7" fmla="*/ 51 h 121"/>
                <a:gd name="T8" fmla="*/ 69 w 107"/>
                <a:gd name="T9" fmla="*/ 47 h 121"/>
                <a:gd name="T10" fmla="*/ 74 w 107"/>
                <a:gd name="T11" fmla="*/ 34 h 121"/>
                <a:gd name="T12" fmla="*/ 49 w 107"/>
                <a:gd name="T13" fmla="*/ 17 h 121"/>
                <a:gd name="T14" fmla="*/ 23 w 107"/>
                <a:gd name="T15" fmla="*/ 37 h 121"/>
                <a:gd name="T16" fmla="*/ 6 w 107"/>
                <a:gd name="T17" fmla="*/ 37 h 121"/>
                <a:gd name="T18" fmla="*/ 6 w 107"/>
                <a:gd name="T19" fmla="*/ 37 h 121"/>
                <a:gd name="T20" fmla="*/ 50 w 107"/>
                <a:gd name="T21" fmla="*/ 0 h 121"/>
                <a:gd name="T22" fmla="*/ 94 w 107"/>
                <a:gd name="T23" fmla="*/ 35 h 121"/>
                <a:gd name="T24" fmla="*/ 94 w 107"/>
                <a:gd name="T25" fmla="*/ 91 h 121"/>
                <a:gd name="T26" fmla="*/ 101 w 107"/>
                <a:gd name="T27" fmla="*/ 102 h 121"/>
                <a:gd name="T28" fmla="*/ 106 w 107"/>
                <a:gd name="T29" fmla="*/ 102 h 121"/>
                <a:gd name="T30" fmla="*/ 106 w 107"/>
                <a:gd name="T31" fmla="*/ 117 h 121"/>
                <a:gd name="T32" fmla="*/ 95 w 107"/>
                <a:gd name="T33" fmla="*/ 118 h 121"/>
                <a:gd name="T34" fmla="*/ 76 w 107"/>
                <a:gd name="T35" fmla="*/ 101 h 121"/>
                <a:gd name="T36" fmla="*/ 76 w 107"/>
                <a:gd name="T37" fmla="*/ 101 h 121"/>
                <a:gd name="T38" fmla="*/ 37 w 107"/>
                <a:gd name="T39" fmla="*/ 120 h 121"/>
                <a:gd name="T40" fmla="*/ 39 w 107"/>
                <a:gd name="T41" fmla="*/ 67 h 121"/>
                <a:gd name="T42" fmla="*/ 39 w 107"/>
                <a:gd name="T43" fmla="*/ 67 h 121"/>
                <a:gd name="T44" fmla="*/ 20 w 107"/>
                <a:gd name="T45" fmla="*/ 85 h 121"/>
                <a:gd name="T46" fmla="*/ 40 w 107"/>
                <a:gd name="T47" fmla="*/ 103 h 121"/>
                <a:gd name="T48" fmla="*/ 74 w 107"/>
                <a:gd name="T49" fmla="*/ 76 h 121"/>
                <a:gd name="T50" fmla="*/ 74 w 107"/>
                <a:gd name="T51" fmla="*/ 59 h 121"/>
                <a:gd name="T52" fmla="*/ 39 w 107"/>
                <a:gd name="T53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1">
                  <a:moveTo>
                    <a:pt x="37" y="120"/>
                  </a:moveTo>
                  <a:lnTo>
                    <a:pt x="37" y="120"/>
                  </a:lnTo>
                  <a:cubicBezTo>
                    <a:pt x="14" y="120"/>
                    <a:pt x="0" y="106"/>
                    <a:pt x="0" y="85"/>
                  </a:cubicBezTo>
                  <a:cubicBezTo>
                    <a:pt x="0" y="66"/>
                    <a:pt x="13" y="54"/>
                    <a:pt x="39" y="51"/>
                  </a:cubicBezTo>
                  <a:cubicBezTo>
                    <a:pt x="55" y="49"/>
                    <a:pt x="65" y="48"/>
                    <a:pt x="69" y="47"/>
                  </a:cubicBezTo>
                  <a:cubicBezTo>
                    <a:pt x="74" y="45"/>
                    <a:pt x="74" y="42"/>
                    <a:pt x="74" y="34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2" y="17"/>
                    <a:pt x="23" y="24"/>
                    <a:pt x="23" y="37"/>
                  </a:cubicBezTo>
                  <a:cubicBezTo>
                    <a:pt x="6" y="37"/>
                    <a:pt x="6" y="37"/>
                    <a:pt x="6" y="37"/>
                  </a:cubicBezTo>
                  <a:lnTo>
                    <a:pt x="6" y="37"/>
                  </a:lnTo>
                  <a:cubicBezTo>
                    <a:pt x="6" y="15"/>
                    <a:pt x="22" y="0"/>
                    <a:pt x="50" y="0"/>
                  </a:cubicBezTo>
                  <a:cubicBezTo>
                    <a:pt x="81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4" y="102"/>
                    <a:pt x="101" y="102"/>
                  </a:cubicBezTo>
                  <a:cubicBezTo>
                    <a:pt x="102" y="102"/>
                    <a:pt x="103" y="102"/>
                    <a:pt x="106" y="102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01" y="118"/>
                    <a:pt x="98" y="118"/>
                    <a:pt x="95" y="118"/>
                  </a:cubicBezTo>
                  <a:cubicBezTo>
                    <a:pt x="83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5" y="113"/>
                    <a:pt x="51" y="120"/>
                    <a:pt x="37" y="120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5"/>
                  </a:cubicBezTo>
                  <a:cubicBezTo>
                    <a:pt x="20" y="97"/>
                    <a:pt x="26" y="103"/>
                    <a:pt x="40" y="103"/>
                  </a:cubicBezTo>
                  <a:cubicBezTo>
                    <a:pt x="61" y="103"/>
                    <a:pt x="74" y="92"/>
                    <a:pt x="74" y="76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5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4" name="Freeform 121"/>
            <p:cNvSpPr>
              <a:spLocks noChangeArrowheads="1"/>
            </p:cNvSpPr>
            <p:nvPr/>
          </p:nvSpPr>
          <p:spPr bwMode="auto">
            <a:xfrm>
              <a:off x="678992" y="5185854"/>
              <a:ext cx="44464" cy="66697"/>
            </a:xfrm>
            <a:custGeom>
              <a:avLst/>
              <a:gdLst>
                <a:gd name="T0" fmla="*/ 104 w 105"/>
                <a:gd name="T1" fmla="*/ 154 h 159"/>
                <a:gd name="T2" fmla="*/ 104 w 105"/>
                <a:gd name="T3" fmla="*/ 154 h 159"/>
                <a:gd name="T4" fmla="*/ 85 w 105"/>
                <a:gd name="T5" fmla="*/ 154 h 159"/>
                <a:gd name="T6" fmla="*/ 85 w 105"/>
                <a:gd name="T7" fmla="*/ 140 h 159"/>
                <a:gd name="T8" fmla="*/ 49 w 105"/>
                <a:gd name="T9" fmla="*/ 158 h 159"/>
                <a:gd name="T10" fmla="*/ 0 w 105"/>
                <a:gd name="T11" fmla="*/ 98 h 159"/>
                <a:gd name="T12" fmla="*/ 49 w 105"/>
                <a:gd name="T13" fmla="*/ 38 h 159"/>
                <a:gd name="T14" fmla="*/ 85 w 105"/>
                <a:gd name="T15" fmla="*/ 56 h 159"/>
                <a:gd name="T16" fmla="*/ 85 w 105"/>
                <a:gd name="T17" fmla="*/ 0 h 159"/>
                <a:gd name="T18" fmla="*/ 104 w 105"/>
                <a:gd name="T19" fmla="*/ 0 h 159"/>
                <a:gd name="T20" fmla="*/ 104 w 105"/>
                <a:gd name="T21" fmla="*/ 154 h 159"/>
                <a:gd name="T22" fmla="*/ 53 w 105"/>
                <a:gd name="T23" fmla="*/ 56 h 159"/>
                <a:gd name="T24" fmla="*/ 53 w 105"/>
                <a:gd name="T25" fmla="*/ 56 h 159"/>
                <a:gd name="T26" fmla="*/ 20 w 105"/>
                <a:gd name="T27" fmla="*/ 99 h 159"/>
                <a:gd name="T28" fmla="*/ 53 w 105"/>
                <a:gd name="T29" fmla="*/ 141 h 159"/>
                <a:gd name="T30" fmla="*/ 86 w 105"/>
                <a:gd name="T31" fmla="*/ 97 h 159"/>
                <a:gd name="T32" fmla="*/ 53 w 105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9">
                  <a:moveTo>
                    <a:pt x="104" y="154"/>
                  </a:moveTo>
                  <a:lnTo>
                    <a:pt x="104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3" y="158"/>
                    <a:pt x="49" y="158"/>
                  </a:cubicBezTo>
                  <a:cubicBezTo>
                    <a:pt x="20" y="158"/>
                    <a:pt x="0" y="135"/>
                    <a:pt x="0" y="98"/>
                  </a:cubicBezTo>
                  <a:cubicBezTo>
                    <a:pt x="0" y="61"/>
                    <a:pt x="21" y="38"/>
                    <a:pt x="49" y="38"/>
                  </a:cubicBezTo>
                  <a:cubicBezTo>
                    <a:pt x="65" y="38"/>
                    <a:pt x="77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4"/>
                  </a:lnTo>
                  <a:close/>
                  <a:moveTo>
                    <a:pt x="53" y="56"/>
                  </a:moveTo>
                  <a:lnTo>
                    <a:pt x="53" y="56"/>
                  </a:lnTo>
                  <a:cubicBezTo>
                    <a:pt x="32" y="56"/>
                    <a:pt x="20" y="70"/>
                    <a:pt x="20" y="99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6" y="125"/>
                    <a:pt x="86" y="97"/>
                  </a:cubicBezTo>
                  <a:cubicBezTo>
                    <a:pt x="86" y="69"/>
                    <a:pt x="75" y="56"/>
                    <a:pt x="53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5" name="Freeform 122"/>
            <p:cNvSpPr>
              <a:spLocks noChangeArrowheads="1"/>
            </p:cNvSpPr>
            <p:nvPr/>
          </p:nvSpPr>
          <p:spPr bwMode="auto">
            <a:xfrm>
              <a:off x="766333" y="5198558"/>
              <a:ext cx="53992" cy="53993"/>
            </a:xfrm>
            <a:custGeom>
              <a:avLst/>
              <a:gdLst>
                <a:gd name="T0" fmla="*/ 70 w 126"/>
                <a:gd name="T1" fmla="*/ 56 h 128"/>
                <a:gd name="T2" fmla="*/ 125 w 126"/>
                <a:gd name="T3" fmla="*/ 56 h 128"/>
                <a:gd name="T4" fmla="*/ 125 w 126"/>
                <a:gd name="T5" fmla="*/ 70 h 128"/>
                <a:gd name="T6" fmla="*/ 70 w 126"/>
                <a:gd name="T7" fmla="*/ 70 h 128"/>
                <a:gd name="T8" fmla="*/ 70 w 126"/>
                <a:gd name="T9" fmla="*/ 127 h 128"/>
                <a:gd name="T10" fmla="*/ 55 w 126"/>
                <a:gd name="T11" fmla="*/ 127 h 128"/>
                <a:gd name="T12" fmla="*/ 55 w 126"/>
                <a:gd name="T13" fmla="*/ 70 h 128"/>
                <a:gd name="T14" fmla="*/ 0 w 126"/>
                <a:gd name="T15" fmla="*/ 70 h 128"/>
                <a:gd name="T16" fmla="*/ 0 w 126"/>
                <a:gd name="T17" fmla="*/ 56 h 128"/>
                <a:gd name="T18" fmla="*/ 55 w 126"/>
                <a:gd name="T19" fmla="*/ 56 h 128"/>
                <a:gd name="T20" fmla="*/ 55 w 126"/>
                <a:gd name="T21" fmla="*/ 0 h 128"/>
                <a:gd name="T22" fmla="*/ 70 w 126"/>
                <a:gd name="T23" fmla="*/ 0 h 128"/>
                <a:gd name="T24" fmla="*/ 70 w 126"/>
                <a:gd name="T25" fmla="*/ 5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8">
                  <a:moveTo>
                    <a:pt x="70" y="56"/>
                  </a:moveTo>
                  <a:lnTo>
                    <a:pt x="125" y="56"/>
                  </a:lnTo>
                  <a:lnTo>
                    <a:pt x="125" y="70"/>
                  </a:lnTo>
                  <a:lnTo>
                    <a:pt x="70" y="70"/>
                  </a:lnTo>
                  <a:lnTo>
                    <a:pt x="70" y="127"/>
                  </a:lnTo>
                  <a:lnTo>
                    <a:pt x="55" y="127"/>
                  </a:lnTo>
                  <a:lnTo>
                    <a:pt x="55" y="70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55" y="56"/>
                  </a:lnTo>
                  <a:lnTo>
                    <a:pt x="55" y="0"/>
                  </a:lnTo>
                  <a:lnTo>
                    <a:pt x="70" y="0"/>
                  </a:lnTo>
                  <a:lnTo>
                    <a:pt x="70" y="5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20" name="Group 1625"/>
          <p:cNvGrpSpPr>
            <a:grpSpLocks/>
          </p:cNvGrpSpPr>
          <p:nvPr/>
        </p:nvGrpSpPr>
        <p:grpSpPr bwMode="auto">
          <a:xfrm>
            <a:off x="3894138" y="5186363"/>
            <a:ext cx="490537" cy="68262"/>
            <a:chOff x="3893919" y="5185854"/>
            <a:chExt cx="490961" cy="68549"/>
          </a:xfrm>
        </p:grpSpPr>
        <p:sp>
          <p:nvSpPr>
            <p:cNvPr id="1627" name="Freeform 123"/>
            <p:cNvSpPr>
              <a:spLocks noChangeArrowheads="1"/>
            </p:cNvSpPr>
            <p:nvPr/>
          </p:nvSpPr>
          <p:spPr bwMode="auto">
            <a:xfrm>
              <a:off x="3893919" y="5185854"/>
              <a:ext cx="52432" cy="65361"/>
            </a:xfrm>
            <a:custGeom>
              <a:avLst/>
              <a:gdLst>
                <a:gd name="T0" fmla="*/ 0 w 123"/>
                <a:gd name="T1" fmla="*/ 0 h 155"/>
                <a:gd name="T2" fmla="*/ 21 w 123"/>
                <a:gd name="T3" fmla="*/ 0 h 155"/>
                <a:gd name="T4" fmla="*/ 21 w 123"/>
                <a:gd name="T5" fmla="*/ 63 h 155"/>
                <a:gd name="T6" fmla="*/ 101 w 123"/>
                <a:gd name="T7" fmla="*/ 63 h 155"/>
                <a:gd name="T8" fmla="*/ 101 w 123"/>
                <a:gd name="T9" fmla="*/ 0 h 155"/>
                <a:gd name="T10" fmla="*/ 122 w 123"/>
                <a:gd name="T11" fmla="*/ 0 h 155"/>
                <a:gd name="T12" fmla="*/ 122 w 123"/>
                <a:gd name="T13" fmla="*/ 154 h 155"/>
                <a:gd name="T14" fmla="*/ 101 w 123"/>
                <a:gd name="T15" fmla="*/ 154 h 155"/>
                <a:gd name="T16" fmla="*/ 101 w 123"/>
                <a:gd name="T17" fmla="*/ 82 h 155"/>
                <a:gd name="T18" fmla="*/ 21 w 123"/>
                <a:gd name="T19" fmla="*/ 82 h 155"/>
                <a:gd name="T20" fmla="*/ 21 w 123"/>
                <a:gd name="T21" fmla="*/ 154 h 155"/>
                <a:gd name="T22" fmla="*/ 0 w 123"/>
                <a:gd name="T23" fmla="*/ 154 h 155"/>
                <a:gd name="T24" fmla="*/ 0 w 12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55">
                  <a:moveTo>
                    <a:pt x="0" y="0"/>
                  </a:moveTo>
                  <a:lnTo>
                    <a:pt x="21" y="0"/>
                  </a:lnTo>
                  <a:lnTo>
                    <a:pt x="21" y="63"/>
                  </a:lnTo>
                  <a:lnTo>
                    <a:pt x="101" y="63"/>
                  </a:lnTo>
                  <a:lnTo>
                    <a:pt x="101" y="0"/>
                  </a:lnTo>
                  <a:lnTo>
                    <a:pt x="122" y="0"/>
                  </a:lnTo>
                  <a:lnTo>
                    <a:pt x="122" y="154"/>
                  </a:lnTo>
                  <a:lnTo>
                    <a:pt x="101" y="154"/>
                  </a:lnTo>
                  <a:lnTo>
                    <a:pt x="101" y="82"/>
                  </a:lnTo>
                  <a:lnTo>
                    <a:pt x="21" y="82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8" name="Freeform 124"/>
            <p:cNvSpPr>
              <a:spLocks noChangeArrowheads="1"/>
            </p:cNvSpPr>
            <p:nvPr/>
          </p:nvSpPr>
          <p:spPr bwMode="auto">
            <a:xfrm>
              <a:off x="3954296" y="5201796"/>
              <a:ext cx="42899" cy="51014"/>
            </a:xfrm>
            <a:custGeom>
              <a:avLst/>
              <a:gdLst>
                <a:gd name="T0" fmla="*/ 100 w 102"/>
                <a:gd name="T1" fmla="*/ 80 h 121"/>
                <a:gd name="T2" fmla="*/ 100 w 102"/>
                <a:gd name="T3" fmla="*/ 80 h 121"/>
                <a:gd name="T4" fmla="*/ 51 w 102"/>
                <a:gd name="T5" fmla="*/ 120 h 121"/>
                <a:gd name="T6" fmla="*/ 0 w 102"/>
                <a:gd name="T7" fmla="*/ 61 h 121"/>
                <a:gd name="T8" fmla="*/ 51 w 102"/>
                <a:gd name="T9" fmla="*/ 0 h 121"/>
                <a:gd name="T10" fmla="*/ 101 w 102"/>
                <a:gd name="T11" fmla="*/ 57 h 121"/>
                <a:gd name="T12" fmla="*/ 101 w 102"/>
                <a:gd name="T13" fmla="*/ 66 h 121"/>
                <a:gd name="T14" fmla="*/ 20 w 102"/>
                <a:gd name="T15" fmla="*/ 66 h 121"/>
                <a:gd name="T16" fmla="*/ 52 w 102"/>
                <a:gd name="T17" fmla="*/ 102 h 121"/>
                <a:gd name="T18" fmla="*/ 81 w 102"/>
                <a:gd name="T19" fmla="*/ 80 h 121"/>
                <a:gd name="T20" fmla="*/ 100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20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100" y="80"/>
                  </a:moveTo>
                  <a:lnTo>
                    <a:pt x="100" y="80"/>
                  </a:lnTo>
                  <a:cubicBezTo>
                    <a:pt x="96" y="104"/>
                    <a:pt x="77" y="120"/>
                    <a:pt x="51" y="120"/>
                  </a:cubicBezTo>
                  <a:cubicBezTo>
                    <a:pt x="20" y="120"/>
                    <a:pt x="0" y="98"/>
                    <a:pt x="0" y="61"/>
                  </a:cubicBezTo>
                  <a:cubicBezTo>
                    <a:pt x="0" y="23"/>
                    <a:pt x="20" y="0"/>
                    <a:pt x="51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60"/>
                    <a:pt x="101" y="62"/>
                    <a:pt x="101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1" y="90"/>
                    <a:pt x="32" y="102"/>
                    <a:pt x="52" y="102"/>
                  </a:cubicBezTo>
                  <a:cubicBezTo>
                    <a:pt x="68" y="102"/>
                    <a:pt x="78" y="95"/>
                    <a:pt x="81" y="80"/>
                  </a:cubicBezTo>
                  <a:lnTo>
                    <a:pt x="100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9"/>
                    <a:pt x="70" y="17"/>
                    <a:pt x="51" y="17"/>
                  </a:cubicBezTo>
                  <a:cubicBezTo>
                    <a:pt x="32" y="17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9" name="Freeform 125"/>
            <p:cNvSpPr>
              <a:spLocks noChangeArrowheads="1"/>
            </p:cNvSpPr>
            <p:nvPr/>
          </p:nvSpPr>
          <p:spPr bwMode="auto">
            <a:xfrm>
              <a:off x="4003551" y="5201796"/>
              <a:ext cx="44488" cy="51014"/>
            </a:xfrm>
            <a:custGeom>
              <a:avLst/>
              <a:gdLst>
                <a:gd name="T0" fmla="*/ 36 w 107"/>
                <a:gd name="T1" fmla="*/ 120 h 121"/>
                <a:gd name="T2" fmla="*/ 36 w 107"/>
                <a:gd name="T3" fmla="*/ 120 h 121"/>
                <a:gd name="T4" fmla="*/ 0 w 107"/>
                <a:gd name="T5" fmla="*/ 85 h 121"/>
                <a:gd name="T6" fmla="*/ 38 w 107"/>
                <a:gd name="T7" fmla="*/ 51 h 121"/>
                <a:gd name="T8" fmla="*/ 68 w 107"/>
                <a:gd name="T9" fmla="*/ 47 h 121"/>
                <a:gd name="T10" fmla="*/ 74 w 107"/>
                <a:gd name="T11" fmla="*/ 34 h 121"/>
                <a:gd name="T12" fmla="*/ 48 w 107"/>
                <a:gd name="T13" fmla="*/ 17 h 121"/>
                <a:gd name="T14" fmla="*/ 22 w 107"/>
                <a:gd name="T15" fmla="*/ 37 h 121"/>
                <a:gd name="T16" fmla="*/ 5 w 107"/>
                <a:gd name="T17" fmla="*/ 37 h 121"/>
                <a:gd name="T18" fmla="*/ 5 w 107"/>
                <a:gd name="T19" fmla="*/ 37 h 121"/>
                <a:gd name="T20" fmla="*/ 49 w 107"/>
                <a:gd name="T21" fmla="*/ 0 h 121"/>
                <a:gd name="T22" fmla="*/ 93 w 107"/>
                <a:gd name="T23" fmla="*/ 35 h 121"/>
                <a:gd name="T24" fmla="*/ 93 w 107"/>
                <a:gd name="T25" fmla="*/ 91 h 121"/>
                <a:gd name="T26" fmla="*/ 101 w 107"/>
                <a:gd name="T27" fmla="*/ 102 h 121"/>
                <a:gd name="T28" fmla="*/ 106 w 107"/>
                <a:gd name="T29" fmla="*/ 102 h 121"/>
                <a:gd name="T30" fmla="*/ 106 w 107"/>
                <a:gd name="T31" fmla="*/ 117 h 121"/>
                <a:gd name="T32" fmla="*/ 94 w 107"/>
                <a:gd name="T33" fmla="*/ 118 h 121"/>
                <a:gd name="T34" fmla="*/ 76 w 107"/>
                <a:gd name="T35" fmla="*/ 101 h 121"/>
                <a:gd name="T36" fmla="*/ 76 w 107"/>
                <a:gd name="T37" fmla="*/ 101 h 121"/>
                <a:gd name="T38" fmla="*/ 36 w 107"/>
                <a:gd name="T39" fmla="*/ 120 h 121"/>
                <a:gd name="T40" fmla="*/ 38 w 107"/>
                <a:gd name="T41" fmla="*/ 67 h 121"/>
                <a:gd name="T42" fmla="*/ 38 w 107"/>
                <a:gd name="T43" fmla="*/ 67 h 121"/>
                <a:gd name="T44" fmla="*/ 19 w 107"/>
                <a:gd name="T45" fmla="*/ 85 h 121"/>
                <a:gd name="T46" fmla="*/ 39 w 107"/>
                <a:gd name="T47" fmla="*/ 103 h 121"/>
                <a:gd name="T48" fmla="*/ 73 w 107"/>
                <a:gd name="T49" fmla="*/ 76 h 121"/>
                <a:gd name="T50" fmla="*/ 73 w 107"/>
                <a:gd name="T51" fmla="*/ 59 h 121"/>
                <a:gd name="T52" fmla="*/ 38 w 107"/>
                <a:gd name="T53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1">
                  <a:moveTo>
                    <a:pt x="36" y="120"/>
                  </a:moveTo>
                  <a:lnTo>
                    <a:pt x="36" y="120"/>
                  </a:lnTo>
                  <a:cubicBezTo>
                    <a:pt x="13" y="120"/>
                    <a:pt x="0" y="106"/>
                    <a:pt x="0" y="85"/>
                  </a:cubicBezTo>
                  <a:cubicBezTo>
                    <a:pt x="0" y="66"/>
                    <a:pt x="12" y="54"/>
                    <a:pt x="38" y="51"/>
                  </a:cubicBezTo>
                  <a:cubicBezTo>
                    <a:pt x="54" y="49"/>
                    <a:pt x="64" y="48"/>
                    <a:pt x="68" y="47"/>
                  </a:cubicBezTo>
                  <a:cubicBezTo>
                    <a:pt x="73" y="45"/>
                    <a:pt x="74" y="42"/>
                    <a:pt x="74" y="34"/>
                  </a:cubicBezTo>
                  <a:cubicBezTo>
                    <a:pt x="74" y="23"/>
                    <a:pt x="66" y="17"/>
                    <a:pt x="48" y="17"/>
                  </a:cubicBezTo>
                  <a:cubicBezTo>
                    <a:pt x="32" y="17"/>
                    <a:pt x="22" y="24"/>
                    <a:pt x="22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5"/>
                    <a:pt x="21" y="0"/>
                    <a:pt x="49" y="0"/>
                  </a:cubicBezTo>
                  <a:cubicBezTo>
                    <a:pt x="80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3" y="102"/>
                    <a:pt x="101" y="102"/>
                  </a:cubicBezTo>
                  <a:cubicBezTo>
                    <a:pt x="102" y="102"/>
                    <a:pt x="104" y="102"/>
                    <a:pt x="106" y="102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02" y="118"/>
                    <a:pt x="97" y="118"/>
                    <a:pt x="94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4" y="113"/>
                    <a:pt x="51" y="120"/>
                    <a:pt x="36" y="120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4" y="69"/>
                    <a:pt x="19" y="74"/>
                    <a:pt x="19" y="85"/>
                  </a:cubicBezTo>
                  <a:cubicBezTo>
                    <a:pt x="19" y="97"/>
                    <a:pt x="27" y="103"/>
                    <a:pt x="39" y="103"/>
                  </a:cubicBezTo>
                  <a:cubicBezTo>
                    <a:pt x="60" y="103"/>
                    <a:pt x="73" y="92"/>
                    <a:pt x="73" y="76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64" y="65"/>
                    <a:pt x="52" y="65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0" name="Freeform 126"/>
            <p:cNvSpPr>
              <a:spLocks noChangeArrowheads="1"/>
            </p:cNvSpPr>
            <p:nvPr/>
          </p:nvSpPr>
          <p:spPr bwMode="auto">
            <a:xfrm>
              <a:off x="4052806" y="5185854"/>
              <a:ext cx="44488" cy="66955"/>
            </a:xfrm>
            <a:custGeom>
              <a:avLst/>
              <a:gdLst>
                <a:gd name="T0" fmla="*/ 103 w 104"/>
                <a:gd name="T1" fmla="*/ 154 h 159"/>
                <a:gd name="T2" fmla="*/ 103 w 104"/>
                <a:gd name="T3" fmla="*/ 154 h 159"/>
                <a:gd name="T4" fmla="*/ 86 w 104"/>
                <a:gd name="T5" fmla="*/ 154 h 159"/>
                <a:gd name="T6" fmla="*/ 86 w 104"/>
                <a:gd name="T7" fmla="*/ 140 h 159"/>
                <a:gd name="T8" fmla="*/ 49 w 104"/>
                <a:gd name="T9" fmla="*/ 158 h 159"/>
                <a:gd name="T10" fmla="*/ 0 w 104"/>
                <a:gd name="T11" fmla="*/ 98 h 159"/>
                <a:gd name="T12" fmla="*/ 49 w 104"/>
                <a:gd name="T13" fmla="*/ 38 h 159"/>
                <a:gd name="T14" fmla="*/ 86 w 104"/>
                <a:gd name="T15" fmla="*/ 56 h 159"/>
                <a:gd name="T16" fmla="*/ 86 w 104"/>
                <a:gd name="T17" fmla="*/ 0 h 159"/>
                <a:gd name="T18" fmla="*/ 103 w 104"/>
                <a:gd name="T19" fmla="*/ 0 h 159"/>
                <a:gd name="T20" fmla="*/ 103 w 104"/>
                <a:gd name="T21" fmla="*/ 154 h 159"/>
                <a:gd name="T22" fmla="*/ 52 w 104"/>
                <a:gd name="T23" fmla="*/ 56 h 159"/>
                <a:gd name="T24" fmla="*/ 52 w 104"/>
                <a:gd name="T25" fmla="*/ 56 h 159"/>
                <a:gd name="T26" fmla="*/ 19 w 104"/>
                <a:gd name="T27" fmla="*/ 99 h 159"/>
                <a:gd name="T28" fmla="*/ 52 w 104"/>
                <a:gd name="T29" fmla="*/ 141 h 159"/>
                <a:gd name="T30" fmla="*/ 86 w 104"/>
                <a:gd name="T31" fmla="*/ 97 h 159"/>
                <a:gd name="T32" fmla="*/ 52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4"/>
                  </a:moveTo>
                  <a:lnTo>
                    <a:pt x="103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75" y="151"/>
                    <a:pt x="64" y="158"/>
                    <a:pt x="49" y="158"/>
                  </a:cubicBezTo>
                  <a:cubicBezTo>
                    <a:pt x="20" y="158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6" y="44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6"/>
                  </a:moveTo>
                  <a:lnTo>
                    <a:pt x="52" y="56"/>
                  </a:lnTo>
                  <a:cubicBezTo>
                    <a:pt x="31" y="56"/>
                    <a:pt x="19" y="70"/>
                    <a:pt x="19" y="99"/>
                  </a:cubicBezTo>
                  <a:cubicBezTo>
                    <a:pt x="19" y="125"/>
                    <a:pt x="32" y="141"/>
                    <a:pt x="52" y="141"/>
                  </a:cubicBezTo>
                  <a:cubicBezTo>
                    <a:pt x="73" y="141"/>
                    <a:pt x="86" y="125"/>
                    <a:pt x="86" y="97"/>
                  </a:cubicBezTo>
                  <a:cubicBezTo>
                    <a:pt x="86" y="69"/>
                    <a:pt x="74" y="56"/>
                    <a:pt x="52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1" name="Freeform 127"/>
            <p:cNvSpPr>
              <a:spLocks noChangeArrowheads="1"/>
            </p:cNvSpPr>
            <p:nvPr/>
          </p:nvSpPr>
          <p:spPr bwMode="auto">
            <a:xfrm>
              <a:off x="4132250" y="5185854"/>
              <a:ext cx="58788" cy="68549"/>
            </a:xfrm>
            <a:custGeom>
              <a:avLst/>
              <a:gdLst>
                <a:gd name="T0" fmla="*/ 134 w 135"/>
                <a:gd name="T1" fmla="*/ 100 h 163"/>
                <a:gd name="T2" fmla="*/ 134 w 135"/>
                <a:gd name="T3" fmla="*/ 100 h 163"/>
                <a:gd name="T4" fmla="*/ 69 w 135"/>
                <a:gd name="T5" fmla="*/ 162 h 163"/>
                <a:gd name="T6" fmla="*/ 0 w 135"/>
                <a:gd name="T7" fmla="*/ 78 h 163"/>
                <a:gd name="T8" fmla="*/ 71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0 w 135"/>
                <a:gd name="T15" fmla="*/ 19 h 163"/>
                <a:gd name="T16" fmla="*/ 21 w 135"/>
                <a:gd name="T17" fmla="*/ 82 h 163"/>
                <a:gd name="T18" fmla="*/ 70 w 135"/>
                <a:gd name="T19" fmla="*/ 143 h 163"/>
                <a:gd name="T20" fmla="*/ 114 w 135"/>
                <a:gd name="T21" fmla="*/ 100 h 163"/>
                <a:gd name="T22" fmla="*/ 134 w 135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0"/>
                  </a:moveTo>
                  <a:lnTo>
                    <a:pt x="134" y="100"/>
                  </a:lnTo>
                  <a:cubicBezTo>
                    <a:pt x="132" y="138"/>
                    <a:pt x="107" y="162"/>
                    <a:pt x="69" y="162"/>
                  </a:cubicBezTo>
                  <a:cubicBezTo>
                    <a:pt x="27" y="162"/>
                    <a:pt x="0" y="132"/>
                    <a:pt x="0" y="78"/>
                  </a:cubicBezTo>
                  <a:cubicBezTo>
                    <a:pt x="0" y="31"/>
                    <a:pt x="28" y="0"/>
                    <a:pt x="71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9" y="31"/>
                    <a:pt x="93" y="19"/>
                    <a:pt x="70" y="19"/>
                  </a:cubicBezTo>
                  <a:cubicBezTo>
                    <a:pt x="39" y="19"/>
                    <a:pt x="21" y="41"/>
                    <a:pt x="21" y="82"/>
                  </a:cubicBezTo>
                  <a:cubicBezTo>
                    <a:pt x="21" y="119"/>
                    <a:pt x="41" y="143"/>
                    <a:pt x="70" y="143"/>
                  </a:cubicBezTo>
                  <a:cubicBezTo>
                    <a:pt x="95" y="143"/>
                    <a:pt x="113" y="126"/>
                    <a:pt x="114" y="100"/>
                  </a:cubicBezTo>
                  <a:lnTo>
                    <a:pt x="134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2" name="Freeform 128"/>
            <p:cNvSpPr>
              <a:spLocks noChangeArrowheads="1"/>
            </p:cNvSpPr>
            <p:nvPr/>
          </p:nvSpPr>
          <p:spPr bwMode="auto">
            <a:xfrm>
              <a:off x="4197393" y="5185854"/>
              <a:ext cx="39722" cy="65361"/>
            </a:xfrm>
            <a:custGeom>
              <a:avLst/>
              <a:gdLst>
                <a:gd name="T0" fmla="*/ 74 w 93"/>
                <a:gd name="T1" fmla="*/ 85 h 155"/>
                <a:gd name="T2" fmla="*/ 74 w 93"/>
                <a:gd name="T3" fmla="*/ 85 h 155"/>
                <a:gd name="T4" fmla="*/ 52 w 93"/>
                <a:gd name="T5" fmla="*/ 56 h 155"/>
                <a:gd name="T6" fmla="*/ 19 w 93"/>
                <a:gd name="T7" fmla="*/ 88 h 155"/>
                <a:gd name="T8" fmla="*/ 19 w 93"/>
                <a:gd name="T9" fmla="*/ 154 h 155"/>
                <a:gd name="T10" fmla="*/ 0 w 93"/>
                <a:gd name="T11" fmla="*/ 154 h 155"/>
                <a:gd name="T12" fmla="*/ 0 w 93"/>
                <a:gd name="T13" fmla="*/ 0 h 155"/>
                <a:gd name="T14" fmla="*/ 19 w 93"/>
                <a:gd name="T15" fmla="*/ 0 h 155"/>
                <a:gd name="T16" fmla="*/ 19 w 93"/>
                <a:gd name="T17" fmla="*/ 58 h 155"/>
                <a:gd name="T18" fmla="*/ 53 w 93"/>
                <a:gd name="T19" fmla="*/ 39 h 155"/>
                <a:gd name="T20" fmla="*/ 88 w 93"/>
                <a:gd name="T21" fmla="*/ 55 h 155"/>
                <a:gd name="T22" fmla="*/ 92 w 93"/>
                <a:gd name="T23" fmla="*/ 82 h 155"/>
                <a:gd name="T24" fmla="*/ 92 w 93"/>
                <a:gd name="T25" fmla="*/ 87 h 155"/>
                <a:gd name="T26" fmla="*/ 92 w 93"/>
                <a:gd name="T27" fmla="*/ 154 h 155"/>
                <a:gd name="T28" fmla="*/ 74 w 93"/>
                <a:gd name="T29" fmla="*/ 154 h 155"/>
                <a:gd name="T30" fmla="*/ 74 w 93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55">
                  <a:moveTo>
                    <a:pt x="74" y="85"/>
                  </a:moveTo>
                  <a:lnTo>
                    <a:pt x="74" y="85"/>
                  </a:lnTo>
                  <a:cubicBezTo>
                    <a:pt x="74" y="65"/>
                    <a:pt x="70" y="56"/>
                    <a:pt x="52" y="56"/>
                  </a:cubicBezTo>
                  <a:cubicBezTo>
                    <a:pt x="31" y="56"/>
                    <a:pt x="19" y="68"/>
                    <a:pt x="19" y="88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5" y="45"/>
                    <a:pt x="37" y="39"/>
                    <a:pt x="53" y="39"/>
                  </a:cubicBezTo>
                  <a:cubicBezTo>
                    <a:pt x="71" y="39"/>
                    <a:pt x="82" y="44"/>
                    <a:pt x="88" y="55"/>
                  </a:cubicBezTo>
                  <a:cubicBezTo>
                    <a:pt x="92" y="62"/>
                    <a:pt x="92" y="70"/>
                    <a:pt x="92" y="82"/>
                  </a:cubicBezTo>
                  <a:cubicBezTo>
                    <a:pt x="92" y="83"/>
                    <a:pt x="92" y="85"/>
                    <a:pt x="92" y="87"/>
                  </a:cubicBezTo>
                  <a:cubicBezTo>
                    <a:pt x="92" y="154"/>
                    <a:pt x="92" y="154"/>
                    <a:pt x="92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3" name="Freeform 129"/>
            <p:cNvSpPr>
              <a:spLocks noChangeArrowheads="1"/>
            </p:cNvSpPr>
            <p:nvPr/>
          </p:nvSpPr>
          <p:spPr bwMode="auto">
            <a:xfrm>
              <a:off x="4246649" y="5201796"/>
              <a:ext cx="41311" cy="51014"/>
            </a:xfrm>
            <a:custGeom>
              <a:avLst/>
              <a:gdLst>
                <a:gd name="T0" fmla="*/ 100 w 102"/>
                <a:gd name="T1" fmla="*/ 80 h 121"/>
                <a:gd name="T2" fmla="*/ 100 w 102"/>
                <a:gd name="T3" fmla="*/ 80 h 121"/>
                <a:gd name="T4" fmla="*/ 51 w 102"/>
                <a:gd name="T5" fmla="*/ 120 h 121"/>
                <a:gd name="T6" fmla="*/ 0 w 102"/>
                <a:gd name="T7" fmla="*/ 61 h 121"/>
                <a:gd name="T8" fmla="*/ 51 w 102"/>
                <a:gd name="T9" fmla="*/ 0 h 121"/>
                <a:gd name="T10" fmla="*/ 101 w 102"/>
                <a:gd name="T11" fmla="*/ 57 h 121"/>
                <a:gd name="T12" fmla="*/ 101 w 102"/>
                <a:gd name="T13" fmla="*/ 66 h 121"/>
                <a:gd name="T14" fmla="*/ 20 w 102"/>
                <a:gd name="T15" fmla="*/ 66 h 121"/>
                <a:gd name="T16" fmla="*/ 52 w 102"/>
                <a:gd name="T17" fmla="*/ 102 h 121"/>
                <a:gd name="T18" fmla="*/ 82 w 102"/>
                <a:gd name="T19" fmla="*/ 80 h 121"/>
                <a:gd name="T20" fmla="*/ 100 w 102"/>
                <a:gd name="T21" fmla="*/ 80 h 121"/>
                <a:gd name="T22" fmla="*/ 82 w 102"/>
                <a:gd name="T23" fmla="*/ 50 h 121"/>
                <a:gd name="T24" fmla="*/ 82 w 102"/>
                <a:gd name="T25" fmla="*/ 50 h 121"/>
                <a:gd name="T26" fmla="*/ 51 w 102"/>
                <a:gd name="T27" fmla="*/ 17 h 121"/>
                <a:gd name="T28" fmla="*/ 20 w 102"/>
                <a:gd name="T29" fmla="*/ 50 h 121"/>
                <a:gd name="T30" fmla="*/ 82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100" y="80"/>
                  </a:moveTo>
                  <a:lnTo>
                    <a:pt x="100" y="80"/>
                  </a:lnTo>
                  <a:cubicBezTo>
                    <a:pt x="96" y="104"/>
                    <a:pt x="77" y="120"/>
                    <a:pt x="51" y="120"/>
                  </a:cubicBezTo>
                  <a:cubicBezTo>
                    <a:pt x="20" y="120"/>
                    <a:pt x="0" y="98"/>
                    <a:pt x="0" y="61"/>
                  </a:cubicBezTo>
                  <a:cubicBezTo>
                    <a:pt x="0" y="23"/>
                    <a:pt x="20" y="0"/>
                    <a:pt x="51" y="0"/>
                  </a:cubicBezTo>
                  <a:cubicBezTo>
                    <a:pt x="83" y="0"/>
                    <a:pt x="101" y="21"/>
                    <a:pt x="101" y="57"/>
                  </a:cubicBezTo>
                  <a:cubicBezTo>
                    <a:pt x="101" y="60"/>
                    <a:pt x="101" y="62"/>
                    <a:pt x="101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1" y="90"/>
                    <a:pt x="33" y="102"/>
                    <a:pt x="52" y="102"/>
                  </a:cubicBezTo>
                  <a:cubicBezTo>
                    <a:pt x="68" y="102"/>
                    <a:pt x="78" y="95"/>
                    <a:pt x="82" y="80"/>
                  </a:cubicBezTo>
                  <a:lnTo>
                    <a:pt x="100" y="80"/>
                  </a:lnTo>
                  <a:close/>
                  <a:moveTo>
                    <a:pt x="82" y="50"/>
                  </a:moveTo>
                  <a:lnTo>
                    <a:pt x="82" y="50"/>
                  </a:lnTo>
                  <a:cubicBezTo>
                    <a:pt x="82" y="29"/>
                    <a:pt x="71" y="17"/>
                    <a:pt x="51" y="17"/>
                  </a:cubicBezTo>
                  <a:cubicBezTo>
                    <a:pt x="33" y="17"/>
                    <a:pt x="22" y="28"/>
                    <a:pt x="20" y="50"/>
                  </a:cubicBezTo>
                  <a:lnTo>
                    <a:pt x="82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4" name="Freeform 130"/>
            <p:cNvSpPr>
              <a:spLocks noChangeArrowheads="1"/>
            </p:cNvSpPr>
            <p:nvPr/>
          </p:nvSpPr>
          <p:spPr bwMode="auto">
            <a:xfrm>
              <a:off x="4295903" y="5201796"/>
              <a:ext cx="42900" cy="51014"/>
            </a:xfrm>
            <a:custGeom>
              <a:avLst/>
              <a:gdLst>
                <a:gd name="T0" fmla="*/ 52 w 100"/>
                <a:gd name="T1" fmla="*/ 18 h 121"/>
                <a:gd name="T2" fmla="*/ 52 w 100"/>
                <a:gd name="T3" fmla="*/ 18 h 121"/>
                <a:gd name="T4" fmla="*/ 20 w 100"/>
                <a:gd name="T5" fmla="*/ 59 h 121"/>
                <a:gd name="T6" fmla="*/ 50 w 100"/>
                <a:gd name="T7" fmla="*/ 102 h 121"/>
                <a:gd name="T8" fmla="*/ 81 w 100"/>
                <a:gd name="T9" fmla="*/ 76 h 121"/>
                <a:gd name="T10" fmla="*/ 99 w 100"/>
                <a:gd name="T11" fmla="*/ 76 h 121"/>
                <a:gd name="T12" fmla="*/ 49 w 100"/>
                <a:gd name="T13" fmla="*/ 120 h 121"/>
                <a:gd name="T14" fmla="*/ 0 w 100"/>
                <a:gd name="T15" fmla="*/ 60 h 121"/>
                <a:gd name="T16" fmla="*/ 52 w 100"/>
                <a:gd name="T17" fmla="*/ 0 h 121"/>
                <a:gd name="T18" fmla="*/ 99 w 100"/>
                <a:gd name="T19" fmla="*/ 42 h 121"/>
                <a:gd name="T20" fmla="*/ 80 w 100"/>
                <a:gd name="T21" fmla="*/ 42 h 121"/>
                <a:gd name="T22" fmla="*/ 52 w 100"/>
                <a:gd name="T23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1">
                  <a:moveTo>
                    <a:pt x="52" y="18"/>
                  </a:moveTo>
                  <a:lnTo>
                    <a:pt x="52" y="18"/>
                  </a:lnTo>
                  <a:cubicBezTo>
                    <a:pt x="31" y="18"/>
                    <a:pt x="20" y="32"/>
                    <a:pt x="20" y="59"/>
                  </a:cubicBezTo>
                  <a:cubicBezTo>
                    <a:pt x="20" y="87"/>
                    <a:pt x="31" y="102"/>
                    <a:pt x="50" y="102"/>
                  </a:cubicBezTo>
                  <a:cubicBezTo>
                    <a:pt x="68" y="102"/>
                    <a:pt x="78" y="93"/>
                    <a:pt x="8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7" y="103"/>
                    <a:pt x="79" y="120"/>
                    <a:pt x="49" y="120"/>
                  </a:cubicBezTo>
                  <a:cubicBezTo>
                    <a:pt x="19" y="120"/>
                    <a:pt x="0" y="97"/>
                    <a:pt x="0" y="60"/>
                  </a:cubicBezTo>
                  <a:cubicBezTo>
                    <a:pt x="0" y="23"/>
                    <a:pt x="20" y="0"/>
                    <a:pt x="52" y="0"/>
                  </a:cubicBezTo>
                  <a:cubicBezTo>
                    <a:pt x="80" y="0"/>
                    <a:pt x="98" y="17"/>
                    <a:pt x="99" y="42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79" y="26"/>
                    <a:pt x="69" y="18"/>
                    <a:pt x="52" y="1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5" name="Freeform 131"/>
            <p:cNvSpPr>
              <a:spLocks noChangeArrowheads="1"/>
            </p:cNvSpPr>
            <p:nvPr/>
          </p:nvSpPr>
          <p:spPr bwMode="auto">
            <a:xfrm>
              <a:off x="4346747" y="5185854"/>
              <a:ext cx="38133" cy="65361"/>
            </a:xfrm>
            <a:custGeom>
              <a:avLst/>
              <a:gdLst>
                <a:gd name="T0" fmla="*/ 0 w 93"/>
                <a:gd name="T1" fmla="*/ 0 h 155"/>
                <a:gd name="T2" fmla="*/ 18 w 93"/>
                <a:gd name="T3" fmla="*/ 0 h 155"/>
                <a:gd name="T4" fmla="*/ 18 w 93"/>
                <a:gd name="T5" fmla="*/ 92 h 155"/>
                <a:gd name="T6" fmla="*/ 68 w 93"/>
                <a:gd name="T7" fmla="*/ 42 h 155"/>
                <a:gd name="T8" fmla="*/ 92 w 93"/>
                <a:gd name="T9" fmla="*/ 42 h 155"/>
                <a:gd name="T10" fmla="*/ 51 w 93"/>
                <a:gd name="T11" fmla="*/ 83 h 155"/>
                <a:gd name="T12" fmla="*/ 91 w 93"/>
                <a:gd name="T13" fmla="*/ 154 h 155"/>
                <a:gd name="T14" fmla="*/ 70 w 93"/>
                <a:gd name="T15" fmla="*/ 154 h 155"/>
                <a:gd name="T16" fmla="*/ 37 w 93"/>
                <a:gd name="T17" fmla="*/ 96 h 155"/>
                <a:gd name="T18" fmla="*/ 18 w 93"/>
                <a:gd name="T19" fmla="*/ 115 h 155"/>
                <a:gd name="T20" fmla="*/ 18 w 93"/>
                <a:gd name="T21" fmla="*/ 154 h 155"/>
                <a:gd name="T22" fmla="*/ 0 w 93"/>
                <a:gd name="T23" fmla="*/ 154 h 155"/>
                <a:gd name="T24" fmla="*/ 0 w 9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55">
                  <a:moveTo>
                    <a:pt x="0" y="0"/>
                  </a:moveTo>
                  <a:lnTo>
                    <a:pt x="18" y="0"/>
                  </a:lnTo>
                  <a:lnTo>
                    <a:pt x="18" y="92"/>
                  </a:lnTo>
                  <a:lnTo>
                    <a:pt x="68" y="42"/>
                  </a:lnTo>
                  <a:lnTo>
                    <a:pt x="92" y="42"/>
                  </a:lnTo>
                  <a:lnTo>
                    <a:pt x="51" y="83"/>
                  </a:lnTo>
                  <a:lnTo>
                    <a:pt x="91" y="154"/>
                  </a:lnTo>
                  <a:lnTo>
                    <a:pt x="70" y="154"/>
                  </a:lnTo>
                  <a:lnTo>
                    <a:pt x="37" y="96"/>
                  </a:lnTo>
                  <a:lnTo>
                    <a:pt x="18" y="115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21" name="Group 1635"/>
          <p:cNvGrpSpPr>
            <a:grpSpLocks/>
          </p:cNvGrpSpPr>
          <p:nvPr/>
        </p:nvGrpSpPr>
        <p:grpSpPr bwMode="auto">
          <a:xfrm>
            <a:off x="1374775" y="2330450"/>
            <a:ext cx="328613" cy="66675"/>
            <a:chOff x="1353897" y="2330875"/>
            <a:chExt cx="329776" cy="66697"/>
          </a:xfrm>
        </p:grpSpPr>
        <p:sp>
          <p:nvSpPr>
            <p:cNvPr id="1637" name="Freeform 132"/>
            <p:cNvSpPr>
              <a:spLocks noChangeArrowheads="1"/>
            </p:cNvSpPr>
            <p:nvPr/>
          </p:nvSpPr>
          <p:spPr bwMode="auto">
            <a:xfrm>
              <a:off x="1353897" y="2330875"/>
              <a:ext cx="46201" cy="65109"/>
            </a:xfrm>
            <a:custGeom>
              <a:avLst/>
              <a:gdLst>
                <a:gd name="T0" fmla="*/ 0 w 112"/>
                <a:gd name="T1" fmla="*/ 0 h 154"/>
                <a:gd name="T2" fmla="*/ 0 w 112"/>
                <a:gd name="T3" fmla="*/ 0 h 154"/>
                <a:gd name="T4" fmla="*/ 51 w 112"/>
                <a:gd name="T5" fmla="*/ 0 h 154"/>
                <a:gd name="T6" fmla="*/ 58 w 112"/>
                <a:gd name="T7" fmla="*/ 0 h 154"/>
                <a:gd name="T8" fmla="*/ 91 w 112"/>
                <a:gd name="T9" fmla="*/ 5 h 154"/>
                <a:gd name="T10" fmla="*/ 111 w 112"/>
                <a:gd name="T11" fmla="*/ 44 h 154"/>
                <a:gd name="T12" fmla="*/ 91 w 112"/>
                <a:gd name="T13" fmla="*/ 82 h 154"/>
                <a:gd name="T14" fmla="*/ 53 w 112"/>
                <a:gd name="T15" fmla="*/ 89 h 154"/>
                <a:gd name="T16" fmla="*/ 21 w 112"/>
                <a:gd name="T17" fmla="*/ 89 h 154"/>
                <a:gd name="T18" fmla="*/ 21 w 112"/>
                <a:gd name="T19" fmla="*/ 153 h 154"/>
                <a:gd name="T20" fmla="*/ 0 w 112"/>
                <a:gd name="T21" fmla="*/ 153 h 154"/>
                <a:gd name="T22" fmla="*/ 0 w 112"/>
                <a:gd name="T23" fmla="*/ 0 h 154"/>
                <a:gd name="T24" fmla="*/ 57 w 112"/>
                <a:gd name="T25" fmla="*/ 70 h 154"/>
                <a:gd name="T26" fmla="*/ 57 w 112"/>
                <a:gd name="T27" fmla="*/ 70 h 154"/>
                <a:gd name="T28" fmla="*/ 89 w 112"/>
                <a:gd name="T29" fmla="*/ 44 h 154"/>
                <a:gd name="T30" fmla="*/ 58 w 112"/>
                <a:gd name="T31" fmla="*/ 19 h 154"/>
                <a:gd name="T32" fmla="*/ 21 w 112"/>
                <a:gd name="T33" fmla="*/ 19 h 154"/>
                <a:gd name="T34" fmla="*/ 21 w 112"/>
                <a:gd name="T35" fmla="*/ 70 h 154"/>
                <a:gd name="T36" fmla="*/ 57 w 112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6" y="0"/>
                    <a:pt x="58" y="0"/>
                  </a:cubicBezTo>
                  <a:cubicBezTo>
                    <a:pt x="70" y="0"/>
                    <a:pt x="81" y="0"/>
                    <a:pt x="91" y="5"/>
                  </a:cubicBezTo>
                  <a:cubicBezTo>
                    <a:pt x="103" y="13"/>
                    <a:pt x="111" y="26"/>
                    <a:pt x="111" y="44"/>
                  </a:cubicBezTo>
                  <a:cubicBezTo>
                    <a:pt x="111" y="62"/>
                    <a:pt x="103" y="75"/>
                    <a:pt x="91" y="82"/>
                  </a:cubicBezTo>
                  <a:cubicBezTo>
                    <a:pt x="81" y="89"/>
                    <a:pt x="69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7" y="70"/>
                  </a:moveTo>
                  <a:lnTo>
                    <a:pt x="57" y="70"/>
                  </a:lnTo>
                  <a:cubicBezTo>
                    <a:pt x="79" y="70"/>
                    <a:pt x="89" y="65"/>
                    <a:pt x="89" y="44"/>
                  </a:cubicBezTo>
                  <a:cubicBezTo>
                    <a:pt x="89" y="25"/>
                    <a:pt x="79" y="19"/>
                    <a:pt x="5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7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8" name="Freeform 133"/>
            <p:cNvSpPr>
              <a:spLocks noChangeArrowheads="1"/>
            </p:cNvSpPr>
            <p:nvPr/>
          </p:nvSpPr>
          <p:spPr bwMode="auto">
            <a:xfrm>
              <a:off x="1406470" y="2348344"/>
              <a:ext cx="41421" cy="49228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19 w 101"/>
                <a:gd name="T15" fmla="*/ 64 h 119"/>
                <a:gd name="T16" fmla="*/ 51 w 101"/>
                <a:gd name="T17" fmla="*/ 101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49 h 119"/>
                <a:gd name="T24" fmla="*/ 80 w 101"/>
                <a:gd name="T25" fmla="*/ 49 h 119"/>
                <a:gd name="T26" fmla="*/ 50 w 101"/>
                <a:gd name="T27" fmla="*/ 16 h 119"/>
                <a:gd name="T28" fmla="*/ 19 w 101"/>
                <a:gd name="T29" fmla="*/ 49 h 119"/>
                <a:gd name="T30" fmla="*/ 80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3"/>
                    <a:pt x="76" y="118"/>
                    <a:pt x="50" y="118"/>
                  </a:cubicBezTo>
                  <a:cubicBezTo>
                    <a:pt x="19" y="118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19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0" y="88"/>
                    <a:pt x="31" y="101"/>
                    <a:pt x="51" y="101"/>
                  </a:cubicBezTo>
                  <a:cubicBezTo>
                    <a:pt x="67" y="101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6"/>
                    <a:pt x="50" y="16"/>
                  </a:cubicBezTo>
                  <a:cubicBezTo>
                    <a:pt x="31" y="16"/>
                    <a:pt x="21" y="27"/>
                    <a:pt x="19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9" name="Freeform 134"/>
            <p:cNvSpPr>
              <a:spLocks noChangeArrowheads="1"/>
            </p:cNvSpPr>
            <p:nvPr/>
          </p:nvSpPr>
          <p:spPr bwMode="auto">
            <a:xfrm>
              <a:off x="1457450" y="2348344"/>
              <a:ext cx="22304" cy="47641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8 w 55"/>
                <a:gd name="T5" fmla="*/ 2 h 114"/>
                <a:gd name="T6" fmla="*/ 18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49 w 55"/>
                <a:gd name="T15" fmla="*/ 20 h 114"/>
                <a:gd name="T16" fmla="*/ 19 w 55"/>
                <a:gd name="T17" fmla="*/ 52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0"/>
                    <a:pt x="19" y="52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0" name="Freeform 135"/>
            <p:cNvSpPr>
              <a:spLocks noChangeArrowheads="1"/>
            </p:cNvSpPr>
            <p:nvPr/>
          </p:nvSpPr>
          <p:spPr bwMode="auto">
            <a:xfrm>
              <a:off x="1482940" y="2348344"/>
              <a:ext cx="39827" cy="49228"/>
            </a:xfrm>
            <a:custGeom>
              <a:avLst/>
              <a:gdLst>
                <a:gd name="T0" fmla="*/ 17 w 91"/>
                <a:gd name="T1" fmla="*/ 78 h 119"/>
                <a:gd name="T2" fmla="*/ 17 w 91"/>
                <a:gd name="T3" fmla="*/ 78 h 119"/>
                <a:gd name="T4" fmla="*/ 45 w 91"/>
                <a:gd name="T5" fmla="*/ 102 h 119"/>
                <a:gd name="T6" fmla="*/ 71 w 91"/>
                <a:gd name="T7" fmla="*/ 84 h 119"/>
                <a:gd name="T8" fmla="*/ 55 w 91"/>
                <a:gd name="T9" fmla="*/ 68 h 119"/>
                <a:gd name="T10" fmla="*/ 34 w 91"/>
                <a:gd name="T11" fmla="*/ 63 h 119"/>
                <a:gd name="T12" fmla="*/ 2 w 91"/>
                <a:gd name="T13" fmla="*/ 32 h 119"/>
                <a:gd name="T14" fmla="*/ 44 w 91"/>
                <a:gd name="T15" fmla="*/ 0 h 119"/>
                <a:gd name="T16" fmla="*/ 88 w 91"/>
                <a:gd name="T17" fmla="*/ 34 h 119"/>
                <a:gd name="T18" fmla="*/ 88 w 91"/>
                <a:gd name="T19" fmla="*/ 34 h 119"/>
                <a:gd name="T20" fmla="*/ 69 w 91"/>
                <a:gd name="T21" fmla="*/ 34 h 119"/>
                <a:gd name="T22" fmla="*/ 44 w 91"/>
                <a:gd name="T23" fmla="*/ 15 h 119"/>
                <a:gd name="T24" fmla="*/ 21 w 91"/>
                <a:gd name="T25" fmla="*/ 31 h 119"/>
                <a:gd name="T26" fmla="*/ 38 w 91"/>
                <a:gd name="T27" fmla="*/ 44 h 119"/>
                <a:gd name="T28" fmla="*/ 57 w 91"/>
                <a:gd name="T29" fmla="*/ 50 h 119"/>
                <a:gd name="T30" fmla="*/ 90 w 91"/>
                <a:gd name="T31" fmla="*/ 81 h 119"/>
                <a:gd name="T32" fmla="*/ 44 w 91"/>
                <a:gd name="T33" fmla="*/ 118 h 119"/>
                <a:gd name="T34" fmla="*/ 0 w 91"/>
                <a:gd name="T35" fmla="*/ 78 h 119"/>
                <a:gd name="T36" fmla="*/ 17 w 91"/>
                <a:gd name="T37" fmla="*/ 7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9">
                  <a:moveTo>
                    <a:pt x="17" y="78"/>
                  </a:moveTo>
                  <a:lnTo>
                    <a:pt x="17" y="78"/>
                  </a:lnTo>
                  <a:cubicBezTo>
                    <a:pt x="18" y="93"/>
                    <a:pt x="29" y="102"/>
                    <a:pt x="45" y="102"/>
                  </a:cubicBezTo>
                  <a:cubicBezTo>
                    <a:pt x="62" y="102"/>
                    <a:pt x="71" y="94"/>
                    <a:pt x="71" y="84"/>
                  </a:cubicBezTo>
                  <a:cubicBezTo>
                    <a:pt x="71" y="75"/>
                    <a:pt x="66" y="72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2" y="58"/>
                    <a:pt x="2" y="51"/>
                    <a:pt x="2" y="32"/>
                  </a:cubicBezTo>
                  <a:cubicBezTo>
                    <a:pt x="2" y="12"/>
                    <a:pt x="17" y="0"/>
                    <a:pt x="44" y="0"/>
                  </a:cubicBezTo>
                  <a:cubicBezTo>
                    <a:pt x="70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69" y="34"/>
                    <a:pt x="69" y="34"/>
                    <a:pt x="69" y="34"/>
                  </a:cubicBezTo>
                  <a:cubicBezTo>
                    <a:pt x="68" y="23"/>
                    <a:pt x="59" y="15"/>
                    <a:pt x="44" y="15"/>
                  </a:cubicBezTo>
                  <a:cubicBezTo>
                    <a:pt x="29" y="15"/>
                    <a:pt x="21" y="21"/>
                    <a:pt x="21" y="31"/>
                  </a:cubicBezTo>
                  <a:cubicBezTo>
                    <a:pt x="21" y="39"/>
                    <a:pt x="27" y="42"/>
                    <a:pt x="38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0" y="61"/>
                    <a:pt x="90" y="81"/>
                  </a:cubicBezTo>
                  <a:cubicBezTo>
                    <a:pt x="90" y="104"/>
                    <a:pt x="73" y="118"/>
                    <a:pt x="44" y="118"/>
                  </a:cubicBezTo>
                  <a:cubicBezTo>
                    <a:pt x="15" y="118"/>
                    <a:pt x="0" y="104"/>
                    <a:pt x="0" y="78"/>
                  </a:cubicBezTo>
                  <a:lnTo>
                    <a:pt x="17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1" name="Freeform 136"/>
            <p:cNvSpPr>
              <a:spLocks noChangeArrowheads="1"/>
            </p:cNvSpPr>
            <p:nvPr/>
          </p:nvSpPr>
          <p:spPr bwMode="auto">
            <a:xfrm>
              <a:off x="1527547" y="2348344"/>
              <a:ext cx="44607" cy="49228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8"/>
                    <a:pt x="54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6"/>
                    <a:pt x="87" y="59"/>
                  </a:cubicBezTo>
                  <a:cubicBezTo>
                    <a:pt x="87" y="31"/>
                    <a:pt x="76" y="16"/>
                    <a:pt x="54" y="16"/>
                  </a:cubicBezTo>
                  <a:cubicBezTo>
                    <a:pt x="31" y="16"/>
                    <a:pt x="20" y="31"/>
                    <a:pt x="20" y="59"/>
                  </a:cubicBezTo>
                  <a:cubicBezTo>
                    <a:pt x="20" y="86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2" name="Freeform 137"/>
            <p:cNvSpPr>
              <a:spLocks noChangeArrowheads="1"/>
            </p:cNvSpPr>
            <p:nvPr/>
          </p:nvSpPr>
          <p:spPr bwMode="auto">
            <a:xfrm>
              <a:off x="1583306" y="2348344"/>
              <a:ext cx="41421" cy="47641"/>
            </a:xfrm>
            <a:custGeom>
              <a:avLst/>
              <a:gdLst>
                <a:gd name="T0" fmla="*/ 74 w 95"/>
                <a:gd name="T1" fmla="*/ 45 h 115"/>
                <a:gd name="T2" fmla="*/ 74 w 95"/>
                <a:gd name="T3" fmla="*/ 45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19 h 115"/>
                <a:gd name="T18" fmla="*/ 54 w 95"/>
                <a:gd name="T19" fmla="*/ 0 h 115"/>
                <a:gd name="T20" fmla="*/ 88 w 95"/>
                <a:gd name="T21" fmla="*/ 15 h 115"/>
                <a:gd name="T22" fmla="*/ 94 w 95"/>
                <a:gd name="T23" fmla="*/ 42 h 115"/>
                <a:gd name="T24" fmla="*/ 94 w 95"/>
                <a:gd name="T25" fmla="*/ 48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1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4" y="0"/>
                  </a:cubicBezTo>
                  <a:cubicBezTo>
                    <a:pt x="71" y="0"/>
                    <a:pt x="82" y="5"/>
                    <a:pt x="88" y="15"/>
                  </a:cubicBezTo>
                  <a:cubicBezTo>
                    <a:pt x="93" y="23"/>
                    <a:pt x="94" y="31"/>
                    <a:pt x="94" y="42"/>
                  </a:cubicBezTo>
                  <a:cubicBezTo>
                    <a:pt x="94" y="43"/>
                    <a:pt x="94" y="45"/>
                    <a:pt x="94" y="48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3" name="Freeform 138"/>
            <p:cNvSpPr>
              <a:spLocks noChangeArrowheads="1"/>
            </p:cNvSpPr>
            <p:nvPr/>
          </p:nvSpPr>
          <p:spPr bwMode="auto">
            <a:xfrm>
              <a:off x="1661369" y="2332464"/>
              <a:ext cx="22304" cy="63521"/>
            </a:xfrm>
            <a:custGeom>
              <a:avLst/>
              <a:gdLst>
                <a:gd name="T0" fmla="*/ 35 w 55"/>
                <a:gd name="T1" fmla="*/ 44 h 150"/>
                <a:gd name="T2" fmla="*/ 35 w 55"/>
                <a:gd name="T3" fmla="*/ 44 h 150"/>
                <a:gd name="T4" fmla="*/ 0 w 55"/>
                <a:gd name="T5" fmla="*/ 44 h 150"/>
                <a:gd name="T6" fmla="*/ 0 w 55"/>
                <a:gd name="T7" fmla="*/ 28 h 150"/>
                <a:gd name="T8" fmla="*/ 40 w 55"/>
                <a:gd name="T9" fmla="*/ 0 h 150"/>
                <a:gd name="T10" fmla="*/ 54 w 55"/>
                <a:gd name="T11" fmla="*/ 0 h 150"/>
                <a:gd name="T12" fmla="*/ 54 w 55"/>
                <a:gd name="T13" fmla="*/ 149 h 150"/>
                <a:gd name="T14" fmla="*/ 35 w 55"/>
                <a:gd name="T15" fmla="*/ 149 h 150"/>
                <a:gd name="T16" fmla="*/ 35 w 55"/>
                <a:gd name="T17" fmla="*/ 4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0">
                  <a:moveTo>
                    <a:pt x="35" y="44"/>
                  </a:moveTo>
                  <a:lnTo>
                    <a:pt x="35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4" y="28"/>
                    <a:pt x="37" y="20"/>
                    <a:pt x="4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49"/>
                    <a:pt x="54" y="149"/>
                    <a:pt x="54" y="149"/>
                  </a:cubicBezTo>
                  <a:cubicBezTo>
                    <a:pt x="35" y="149"/>
                    <a:pt x="35" y="149"/>
                    <a:pt x="35" y="149"/>
                  </a:cubicBezTo>
                  <a:lnTo>
                    <a:pt x="35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22" name="Group 1643"/>
          <p:cNvGrpSpPr>
            <a:grpSpLocks/>
          </p:cNvGrpSpPr>
          <p:nvPr/>
        </p:nvGrpSpPr>
        <p:grpSpPr bwMode="auto">
          <a:xfrm>
            <a:off x="1376363" y="3282950"/>
            <a:ext cx="325437" cy="66675"/>
            <a:chOff x="1361307" y="3283152"/>
            <a:chExt cx="324218" cy="66697"/>
          </a:xfrm>
        </p:grpSpPr>
        <p:sp>
          <p:nvSpPr>
            <p:cNvPr id="1645" name="Freeform 139"/>
            <p:cNvSpPr>
              <a:spLocks noChangeArrowheads="1"/>
            </p:cNvSpPr>
            <p:nvPr/>
          </p:nvSpPr>
          <p:spPr bwMode="auto">
            <a:xfrm>
              <a:off x="1361307" y="3283152"/>
              <a:ext cx="56936" cy="65109"/>
            </a:xfrm>
            <a:custGeom>
              <a:avLst/>
              <a:gdLst>
                <a:gd name="T0" fmla="*/ 57 w 138"/>
                <a:gd name="T1" fmla="*/ 0 h 155"/>
                <a:gd name="T2" fmla="*/ 80 w 138"/>
                <a:gd name="T3" fmla="*/ 0 h 155"/>
                <a:gd name="T4" fmla="*/ 137 w 138"/>
                <a:gd name="T5" fmla="*/ 154 h 155"/>
                <a:gd name="T6" fmla="*/ 116 w 138"/>
                <a:gd name="T7" fmla="*/ 154 h 155"/>
                <a:gd name="T8" fmla="*/ 99 w 138"/>
                <a:gd name="T9" fmla="*/ 107 h 155"/>
                <a:gd name="T10" fmla="*/ 39 w 138"/>
                <a:gd name="T11" fmla="*/ 107 h 155"/>
                <a:gd name="T12" fmla="*/ 22 w 138"/>
                <a:gd name="T13" fmla="*/ 154 h 155"/>
                <a:gd name="T14" fmla="*/ 0 w 138"/>
                <a:gd name="T15" fmla="*/ 154 h 155"/>
                <a:gd name="T16" fmla="*/ 57 w 138"/>
                <a:gd name="T17" fmla="*/ 0 h 155"/>
                <a:gd name="T18" fmla="*/ 93 w 138"/>
                <a:gd name="T19" fmla="*/ 89 h 155"/>
                <a:gd name="T20" fmla="*/ 69 w 138"/>
                <a:gd name="T21" fmla="*/ 21 h 155"/>
                <a:gd name="T22" fmla="*/ 45 w 138"/>
                <a:gd name="T23" fmla="*/ 89 h 155"/>
                <a:gd name="T24" fmla="*/ 93 w 138"/>
                <a:gd name="T25" fmla="*/ 8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155">
                  <a:moveTo>
                    <a:pt x="57" y="0"/>
                  </a:moveTo>
                  <a:lnTo>
                    <a:pt x="80" y="0"/>
                  </a:lnTo>
                  <a:lnTo>
                    <a:pt x="137" y="154"/>
                  </a:lnTo>
                  <a:lnTo>
                    <a:pt x="116" y="154"/>
                  </a:lnTo>
                  <a:lnTo>
                    <a:pt x="99" y="107"/>
                  </a:lnTo>
                  <a:lnTo>
                    <a:pt x="39" y="107"/>
                  </a:lnTo>
                  <a:lnTo>
                    <a:pt x="22" y="154"/>
                  </a:lnTo>
                  <a:lnTo>
                    <a:pt x="0" y="154"/>
                  </a:lnTo>
                  <a:lnTo>
                    <a:pt x="57" y="0"/>
                  </a:lnTo>
                  <a:close/>
                  <a:moveTo>
                    <a:pt x="93" y="89"/>
                  </a:moveTo>
                  <a:lnTo>
                    <a:pt x="69" y="21"/>
                  </a:lnTo>
                  <a:lnTo>
                    <a:pt x="45" y="89"/>
                  </a:lnTo>
                  <a:lnTo>
                    <a:pt x="93" y="8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6" name="Freeform 140"/>
            <p:cNvSpPr>
              <a:spLocks noChangeArrowheads="1"/>
            </p:cNvSpPr>
            <p:nvPr/>
          </p:nvSpPr>
          <p:spPr bwMode="auto">
            <a:xfrm>
              <a:off x="1418243" y="3300621"/>
              <a:ext cx="42701" cy="47641"/>
            </a:xfrm>
            <a:custGeom>
              <a:avLst/>
              <a:gdLst>
                <a:gd name="T0" fmla="*/ 0 w 103"/>
                <a:gd name="T1" fmla="*/ 0 h 114"/>
                <a:gd name="T2" fmla="*/ 20 w 103"/>
                <a:gd name="T3" fmla="*/ 0 h 114"/>
                <a:gd name="T4" fmla="*/ 51 w 103"/>
                <a:gd name="T5" fmla="*/ 90 h 114"/>
                <a:gd name="T6" fmla="*/ 83 w 103"/>
                <a:gd name="T7" fmla="*/ 0 h 114"/>
                <a:gd name="T8" fmla="*/ 102 w 103"/>
                <a:gd name="T9" fmla="*/ 0 h 114"/>
                <a:gd name="T10" fmla="*/ 62 w 103"/>
                <a:gd name="T11" fmla="*/ 113 h 114"/>
                <a:gd name="T12" fmla="*/ 42 w 103"/>
                <a:gd name="T13" fmla="*/ 113 h 114"/>
                <a:gd name="T14" fmla="*/ 0 w 103"/>
                <a:gd name="T1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4">
                  <a:moveTo>
                    <a:pt x="0" y="0"/>
                  </a:moveTo>
                  <a:lnTo>
                    <a:pt x="20" y="0"/>
                  </a:lnTo>
                  <a:lnTo>
                    <a:pt x="51" y="90"/>
                  </a:lnTo>
                  <a:lnTo>
                    <a:pt x="83" y="0"/>
                  </a:lnTo>
                  <a:lnTo>
                    <a:pt x="102" y="0"/>
                  </a:lnTo>
                  <a:lnTo>
                    <a:pt x="62" y="113"/>
                  </a:lnTo>
                  <a:lnTo>
                    <a:pt x="42" y="11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7" name="Freeform 141"/>
            <p:cNvSpPr>
              <a:spLocks noChangeArrowheads="1"/>
            </p:cNvSpPr>
            <p:nvPr/>
          </p:nvSpPr>
          <p:spPr bwMode="auto">
            <a:xfrm>
              <a:off x="1465690" y="3300621"/>
              <a:ext cx="44284" cy="49228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8 w 106"/>
                <a:gd name="T7" fmla="*/ 50 h 120"/>
                <a:gd name="T8" fmla="*/ 68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2 w 106"/>
                <a:gd name="T23" fmla="*/ 34 h 120"/>
                <a:gd name="T24" fmla="*/ 92 w 106"/>
                <a:gd name="T25" fmla="*/ 91 h 120"/>
                <a:gd name="T26" fmla="*/ 100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8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8 w 106"/>
                <a:gd name="T41" fmla="*/ 66 h 120"/>
                <a:gd name="T42" fmla="*/ 38 w 106"/>
                <a:gd name="T43" fmla="*/ 66 h 120"/>
                <a:gd name="T44" fmla="*/ 18 w 106"/>
                <a:gd name="T45" fmla="*/ 84 h 120"/>
                <a:gd name="T46" fmla="*/ 39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8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8"/>
                    <a:pt x="64" y="48"/>
                    <a:pt x="68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5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79" y="0"/>
                    <a:pt x="92" y="11"/>
                    <a:pt x="92" y="34"/>
                  </a:cubicBezTo>
                  <a:cubicBezTo>
                    <a:pt x="92" y="91"/>
                    <a:pt x="92" y="91"/>
                    <a:pt x="92" y="91"/>
                  </a:cubicBezTo>
                  <a:cubicBezTo>
                    <a:pt x="92" y="98"/>
                    <a:pt x="93" y="102"/>
                    <a:pt x="100" y="102"/>
                  </a:cubicBezTo>
                  <a:cubicBezTo>
                    <a:pt x="102" y="102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4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0"/>
                  </a:ln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18" y="74"/>
                    <a:pt x="18" y="84"/>
                  </a:cubicBezTo>
                  <a:cubicBezTo>
                    <a:pt x="18" y="96"/>
                    <a:pt x="26" y="102"/>
                    <a:pt x="39" y="102"/>
                  </a:cubicBezTo>
                  <a:cubicBezTo>
                    <a:pt x="59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64"/>
                    <a:pt x="52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8" name="Freeform 142"/>
            <p:cNvSpPr>
              <a:spLocks noChangeArrowheads="1"/>
            </p:cNvSpPr>
            <p:nvPr/>
          </p:nvSpPr>
          <p:spPr bwMode="auto">
            <a:xfrm>
              <a:off x="1511554" y="3286328"/>
              <a:ext cx="23724" cy="61933"/>
            </a:xfrm>
            <a:custGeom>
              <a:avLst/>
              <a:gdLst>
                <a:gd name="T0" fmla="*/ 46 w 56"/>
                <a:gd name="T1" fmla="*/ 128 h 146"/>
                <a:gd name="T2" fmla="*/ 46 w 56"/>
                <a:gd name="T3" fmla="*/ 128 h 146"/>
                <a:gd name="T4" fmla="*/ 55 w 56"/>
                <a:gd name="T5" fmla="*/ 127 h 146"/>
                <a:gd name="T6" fmla="*/ 55 w 56"/>
                <a:gd name="T7" fmla="*/ 143 h 146"/>
                <a:gd name="T8" fmla="*/ 41 w 56"/>
                <a:gd name="T9" fmla="*/ 145 h 146"/>
                <a:gd name="T10" fmla="*/ 17 w 56"/>
                <a:gd name="T11" fmla="*/ 122 h 146"/>
                <a:gd name="T12" fmla="*/ 17 w 56"/>
                <a:gd name="T13" fmla="*/ 47 h 146"/>
                <a:gd name="T14" fmla="*/ 0 w 56"/>
                <a:gd name="T15" fmla="*/ 47 h 146"/>
                <a:gd name="T16" fmla="*/ 0 w 56"/>
                <a:gd name="T17" fmla="*/ 31 h 146"/>
                <a:gd name="T18" fmla="*/ 17 w 56"/>
                <a:gd name="T19" fmla="*/ 31 h 146"/>
                <a:gd name="T20" fmla="*/ 17 w 56"/>
                <a:gd name="T21" fmla="*/ 0 h 146"/>
                <a:gd name="T22" fmla="*/ 35 w 56"/>
                <a:gd name="T23" fmla="*/ 0 h 146"/>
                <a:gd name="T24" fmla="*/ 35 w 56"/>
                <a:gd name="T25" fmla="*/ 31 h 146"/>
                <a:gd name="T26" fmla="*/ 55 w 56"/>
                <a:gd name="T27" fmla="*/ 31 h 146"/>
                <a:gd name="T28" fmla="*/ 55 w 56"/>
                <a:gd name="T29" fmla="*/ 47 h 146"/>
                <a:gd name="T30" fmla="*/ 35 w 56"/>
                <a:gd name="T31" fmla="*/ 47 h 146"/>
                <a:gd name="T32" fmla="*/ 35 w 56"/>
                <a:gd name="T33" fmla="*/ 116 h 146"/>
                <a:gd name="T34" fmla="*/ 46 w 56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6" y="128"/>
                  </a:moveTo>
                  <a:lnTo>
                    <a:pt x="46" y="128"/>
                  </a:lnTo>
                  <a:cubicBezTo>
                    <a:pt x="48" y="128"/>
                    <a:pt x="51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8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24"/>
                    <a:pt x="38" y="128"/>
                    <a:pt x="46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9" name="Freeform 143"/>
            <p:cNvSpPr>
              <a:spLocks noChangeArrowheads="1"/>
            </p:cNvSpPr>
            <p:nvPr/>
          </p:nvSpPr>
          <p:spPr bwMode="auto">
            <a:xfrm>
              <a:off x="1538441" y="3300621"/>
              <a:ext cx="45865" cy="49228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8 w 106"/>
                <a:gd name="T7" fmla="*/ 50 h 120"/>
                <a:gd name="T8" fmla="*/ 68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3 w 106"/>
                <a:gd name="T23" fmla="*/ 34 h 120"/>
                <a:gd name="T24" fmla="*/ 93 w 106"/>
                <a:gd name="T25" fmla="*/ 91 h 120"/>
                <a:gd name="T26" fmla="*/ 101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8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8 w 106"/>
                <a:gd name="T41" fmla="*/ 66 h 120"/>
                <a:gd name="T42" fmla="*/ 38 w 106"/>
                <a:gd name="T43" fmla="*/ 66 h 120"/>
                <a:gd name="T44" fmla="*/ 19 w 106"/>
                <a:gd name="T45" fmla="*/ 84 h 120"/>
                <a:gd name="T46" fmla="*/ 39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8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8"/>
                    <a:pt x="64" y="48"/>
                    <a:pt x="68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5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79" y="0"/>
                    <a:pt x="93" y="11"/>
                    <a:pt x="93" y="34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3" y="102"/>
                    <a:pt x="101" y="102"/>
                  </a:cubicBezTo>
                  <a:cubicBezTo>
                    <a:pt x="102" y="102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4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0"/>
                  </a:ln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19" y="74"/>
                    <a:pt x="19" y="84"/>
                  </a:cubicBezTo>
                  <a:cubicBezTo>
                    <a:pt x="19" y="96"/>
                    <a:pt x="26" y="102"/>
                    <a:pt x="39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64"/>
                    <a:pt x="52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0" name="Freeform 144"/>
            <p:cNvSpPr>
              <a:spLocks noChangeArrowheads="1"/>
            </p:cNvSpPr>
            <p:nvPr/>
          </p:nvSpPr>
          <p:spPr bwMode="auto">
            <a:xfrm>
              <a:off x="1590632" y="3300621"/>
              <a:ext cx="22142" cy="47641"/>
            </a:xfrm>
            <a:custGeom>
              <a:avLst/>
              <a:gdLst>
                <a:gd name="T0" fmla="*/ 0 w 55"/>
                <a:gd name="T1" fmla="*/ 2 h 116"/>
                <a:gd name="T2" fmla="*/ 0 w 55"/>
                <a:gd name="T3" fmla="*/ 2 h 116"/>
                <a:gd name="T4" fmla="*/ 17 w 55"/>
                <a:gd name="T5" fmla="*/ 2 h 116"/>
                <a:gd name="T6" fmla="*/ 17 w 55"/>
                <a:gd name="T7" fmla="*/ 23 h 116"/>
                <a:gd name="T8" fmla="*/ 48 w 55"/>
                <a:gd name="T9" fmla="*/ 0 h 116"/>
                <a:gd name="T10" fmla="*/ 54 w 55"/>
                <a:gd name="T11" fmla="*/ 0 h 116"/>
                <a:gd name="T12" fmla="*/ 54 w 55"/>
                <a:gd name="T13" fmla="*/ 20 h 116"/>
                <a:gd name="T14" fmla="*/ 50 w 55"/>
                <a:gd name="T15" fmla="*/ 20 h 116"/>
                <a:gd name="T16" fmla="*/ 18 w 55"/>
                <a:gd name="T17" fmla="*/ 52 h 116"/>
                <a:gd name="T18" fmla="*/ 18 w 55"/>
                <a:gd name="T19" fmla="*/ 115 h 116"/>
                <a:gd name="T20" fmla="*/ 0 w 55"/>
                <a:gd name="T21" fmla="*/ 115 h 116"/>
                <a:gd name="T22" fmla="*/ 0 w 55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4" y="7"/>
                    <a:pt x="34" y="0"/>
                    <a:pt x="48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8" y="31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1" name="Freeform 145"/>
            <p:cNvSpPr>
              <a:spLocks noChangeArrowheads="1"/>
            </p:cNvSpPr>
            <p:nvPr/>
          </p:nvSpPr>
          <p:spPr bwMode="auto">
            <a:xfrm>
              <a:off x="1641241" y="3284741"/>
              <a:ext cx="44284" cy="65108"/>
            </a:xfrm>
            <a:custGeom>
              <a:avLst/>
              <a:gdLst>
                <a:gd name="T0" fmla="*/ 20 w 105"/>
                <a:gd name="T1" fmla="*/ 103 h 155"/>
                <a:gd name="T2" fmla="*/ 20 w 105"/>
                <a:gd name="T3" fmla="*/ 103 h 155"/>
                <a:gd name="T4" fmla="*/ 52 w 105"/>
                <a:gd name="T5" fmla="*/ 135 h 155"/>
                <a:gd name="T6" fmla="*/ 84 w 105"/>
                <a:gd name="T7" fmla="*/ 106 h 155"/>
                <a:gd name="T8" fmla="*/ 52 w 105"/>
                <a:gd name="T9" fmla="*/ 80 h 155"/>
                <a:gd name="T10" fmla="*/ 41 w 105"/>
                <a:gd name="T11" fmla="*/ 81 h 155"/>
                <a:gd name="T12" fmla="*/ 41 w 105"/>
                <a:gd name="T13" fmla="*/ 63 h 155"/>
                <a:gd name="T14" fmla="*/ 47 w 105"/>
                <a:gd name="T15" fmla="*/ 64 h 155"/>
                <a:gd name="T16" fmla="*/ 78 w 105"/>
                <a:gd name="T17" fmla="*/ 40 h 155"/>
                <a:gd name="T18" fmla="*/ 51 w 105"/>
                <a:gd name="T19" fmla="*/ 17 h 155"/>
                <a:gd name="T20" fmla="*/ 23 w 105"/>
                <a:gd name="T21" fmla="*/ 49 h 155"/>
                <a:gd name="T22" fmla="*/ 4 w 105"/>
                <a:gd name="T23" fmla="*/ 49 h 155"/>
                <a:gd name="T24" fmla="*/ 4 w 105"/>
                <a:gd name="T25" fmla="*/ 48 h 155"/>
                <a:gd name="T26" fmla="*/ 50 w 105"/>
                <a:gd name="T27" fmla="*/ 0 h 155"/>
                <a:gd name="T28" fmla="*/ 98 w 105"/>
                <a:gd name="T29" fmla="*/ 40 h 155"/>
                <a:gd name="T30" fmla="*/ 79 w 105"/>
                <a:gd name="T31" fmla="*/ 70 h 155"/>
                <a:gd name="T32" fmla="*/ 104 w 105"/>
                <a:gd name="T33" fmla="*/ 106 h 155"/>
                <a:gd name="T34" fmla="*/ 50 w 105"/>
                <a:gd name="T35" fmla="*/ 154 h 155"/>
                <a:gd name="T36" fmla="*/ 0 w 105"/>
                <a:gd name="T37" fmla="*/ 104 h 155"/>
                <a:gd name="T38" fmla="*/ 0 w 105"/>
                <a:gd name="T39" fmla="*/ 103 h 155"/>
                <a:gd name="T40" fmla="*/ 20 w 105"/>
                <a:gd name="T41" fmla="*/ 10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155">
                  <a:moveTo>
                    <a:pt x="20" y="103"/>
                  </a:moveTo>
                  <a:lnTo>
                    <a:pt x="20" y="103"/>
                  </a:lnTo>
                  <a:cubicBezTo>
                    <a:pt x="20" y="124"/>
                    <a:pt x="33" y="135"/>
                    <a:pt x="52" y="135"/>
                  </a:cubicBezTo>
                  <a:cubicBezTo>
                    <a:pt x="71" y="135"/>
                    <a:pt x="84" y="125"/>
                    <a:pt x="84" y="106"/>
                  </a:cubicBezTo>
                  <a:cubicBezTo>
                    <a:pt x="84" y="90"/>
                    <a:pt x="72" y="80"/>
                    <a:pt x="52" y="80"/>
                  </a:cubicBezTo>
                  <a:cubicBezTo>
                    <a:pt x="49" y="80"/>
                    <a:pt x="45" y="80"/>
                    <a:pt x="41" y="81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4" y="64"/>
                    <a:pt x="46" y="64"/>
                    <a:pt x="47" y="64"/>
                  </a:cubicBezTo>
                  <a:cubicBezTo>
                    <a:pt x="68" y="64"/>
                    <a:pt x="78" y="58"/>
                    <a:pt x="78" y="40"/>
                  </a:cubicBezTo>
                  <a:cubicBezTo>
                    <a:pt x="78" y="26"/>
                    <a:pt x="69" y="17"/>
                    <a:pt x="51" y="17"/>
                  </a:cubicBezTo>
                  <a:cubicBezTo>
                    <a:pt x="33" y="17"/>
                    <a:pt x="23" y="28"/>
                    <a:pt x="23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9"/>
                    <a:pt x="4" y="49"/>
                    <a:pt x="4" y="48"/>
                  </a:cubicBezTo>
                  <a:cubicBezTo>
                    <a:pt x="4" y="19"/>
                    <a:pt x="22" y="0"/>
                    <a:pt x="50" y="0"/>
                  </a:cubicBezTo>
                  <a:cubicBezTo>
                    <a:pt x="82" y="0"/>
                    <a:pt x="98" y="15"/>
                    <a:pt x="98" y="40"/>
                  </a:cubicBezTo>
                  <a:cubicBezTo>
                    <a:pt x="98" y="54"/>
                    <a:pt x="92" y="64"/>
                    <a:pt x="79" y="70"/>
                  </a:cubicBezTo>
                  <a:cubicBezTo>
                    <a:pt x="96" y="76"/>
                    <a:pt x="104" y="88"/>
                    <a:pt x="104" y="106"/>
                  </a:cubicBezTo>
                  <a:cubicBezTo>
                    <a:pt x="104" y="134"/>
                    <a:pt x="84" y="154"/>
                    <a:pt x="50" y="154"/>
                  </a:cubicBezTo>
                  <a:cubicBezTo>
                    <a:pt x="20" y="154"/>
                    <a:pt x="0" y="134"/>
                    <a:pt x="0" y="104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20" y="10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23" name="Group 1651"/>
          <p:cNvGrpSpPr>
            <a:grpSpLocks/>
          </p:cNvGrpSpPr>
          <p:nvPr/>
        </p:nvGrpSpPr>
        <p:grpSpPr bwMode="auto">
          <a:xfrm>
            <a:off x="1463675" y="4235450"/>
            <a:ext cx="150813" cy="84138"/>
            <a:chOff x="1453941" y="4235429"/>
            <a:chExt cx="150066" cy="83371"/>
          </a:xfrm>
        </p:grpSpPr>
        <p:sp>
          <p:nvSpPr>
            <p:cNvPr id="1653" name="Freeform 146"/>
            <p:cNvSpPr>
              <a:spLocks noChangeArrowheads="1"/>
            </p:cNvSpPr>
            <p:nvPr/>
          </p:nvSpPr>
          <p:spPr bwMode="auto">
            <a:xfrm>
              <a:off x="1453941" y="4235429"/>
              <a:ext cx="50548" cy="64495"/>
            </a:xfrm>
            <a:custGeom>
              <a:avLst/>
              <a:gdLst>
                <a:gd name="T0" fmla="*/ 0 w 117"/>
                <a:gd name="T1" fmla="*/ 0 h 155"/>
                <a:gd name="T2" fmla="*/ 0 w 117"/>
                <a:gd name="T3" fmla="*/ 0 h 155"/>
                <a:gd name="T4" fmla="*/ 61 w 117"/>
                <a:gd name="T5" fmla="*/ 0 h 155"/>
                <a:gd name="T6" fmla="*/ 109 w 117"/>
                <a:gd name="T7" fmla="*/ 38 h 155"/>
                <a:gd name="T8" fmla="*/ 87 w 117"/>
                <a:gd name="T9" fmla="*/ 71 h 155"/>
                <a:gd name="T10" fmla="*/ 116 w 117"/>
                <a:gd name="T11" fmla="*/ 108 h 155"/>
                <a:gd name="T12" fmla="*/ 64 w 117"/>
                <a:gd name="T13" fmla="*/ 154 h 155"/>
                <a:gd name="T14" fmla="*/ 0 w 117"/>
                <a:gd name="T15" fmla="*/ 154 h 155"/>
                <a:gd name="T16" fmla="*/ 0 w 117"/>
                <a:gd name="T17" fmla="*/ 0 h 155"/>
                <a:gd name="T18" fmla="*/ 57 w 117"/>
                <a:gd name="T19" fmla="*/ 65 h 155"/>
                <a:gd name="T20" fmla="*/ 57 w 117"/>
                <a:gd name="T21" fmla="*/ 65 h 155"/>
                <a:gd name="T22" fmla="*/ 88 w 117"/>
                <a:gd name="T23" fmla="*/ 41 h 155"/>
                <a:gd name="T24" fmla="*/ 59 w 117"/>
                <a:gd name="T25" fmla="*/ 18 h 155"/>
                <a:gd name="T26" fmla="*/ 21 w 117"/>
                <a:gd name="T27" fmla="*/ 18 h 155"/>
                <a:gd name="T28" fmla="*/ 21 w 117"/>
                <a:gd name="T29" fmla="*/ 65 h 155"/>
                <a:gd name="T30" fmla="*/ 57 w 117"/>
                <a:gd name="T31" fmla="*/ 65 h 155"/>
                <a:gd name="T32" fmla="*/ 63 w 117"/>
                <a:gd name="T33" fmla="*/ 135 h 155"/>
                <a:gd name="T34" fmla="*/ 63 w 117"/>
                <a:gd name="T35" fmla="*/ 135 h 155"/>
                <a:gd name="T36" fmla="*/ 96 w 117"/>
                <a:gd name="T37" fmla="*/ 108 h 155"/>
                <a:gd name="T38" fmla="*/ 60 w 117"/>
                <a:gd name="T39" fmla="*/ 82 h 155"/>
                <a:gd name="T40" fmla="*/ 21 w 117"/>
                <a:gd name="T41" fmla="*/ 82 h 155"/>
                <a:gd name="T42" fmla="*/ 21 w 117"/>
                <a:gd name="T43" fmla="*/ 135 h 155"/>
                <a:gd name="T44" fmla="*/ 63 w 117"/>
                <a:gd name="T45" fmla="*/ 13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155">
                  <a:moveTo>
                    <a:pt x="0" y="0"/>
                  </a:moveTo>
                  <a:lnTo>
                    <a:pt x="0" y="0"/>
                  </a:lnTo>
                  <a:cubicBezTo>
                    <a:pt x="61" y="0"/>
                    <a:pt x="61" y="0"/>
                    <a:pt x="61" y="0"/>
                  </a:cubicBezTo>
                  <a:cubicBezTo>
                    <a:pt x="93" y="0"/>
                    <a:pt x="109" y="13"/>
                    <a:pt x="109" y="38"/>
                  </a:cubicBezTo>
                  <a:cubicBezTo>
                    <a:pt x="109" y="54"/>
                    <a:pt x="102" y="66"/>
                    <a:pt x="87" y="71"/>
                  </a:cubicBezTo>
                  <a:cubicBezTo>
                    <a:pt x="106" y="75"/>
                    <a:pt x="116" y="89"/>
                    <a:pt x="116" y="108"/>
                  </a:cubicBezTo>
                  <a:cubicBezTo>
                    <a:pt x="116" y="135"/>
                    <a:pt x="98" y="154"/>
                    <a:pt x="64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7" y="65"/>
                  </a:moveTo>
                  <a:lnTo>
                    <a:pt x="57" y="65"/>
                  </a:lnTo>
                  <a:cubicBezTo>
                    <a:pt x="78" y="65"/>
                    <a:pt x="88" y="57"/>
                    <a:pt x="88" y="41"/>
                  </a:cubicBezTo>
                  <a:cubicBezTo>
                    <a:pt x="88" y="25"/>
                    <a:pt x="79" y="18"/>
                    <a:pt x="59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65"/>
                    <a:pt x="21" y="65"/>
                    <a:pt x="21" y="65"/>
                  </a:cubicBezTo>
                  <a:lnTo>
                    <a:pt x="57" y="65"/>
                  </a:lnTo>
                  <a:close/>
                  <a:moveTo>
                    <a:pt x="63" y="135"/>
                  </a:moveTo>
                  <a:lnTo>
                    <a:pt x="63" y="135"/>
                  </a:lnTo>
                  <a:cubicBezTo>
                    <a:pt x="84" y="135"/>
                    <a:pt x="96" y="126"/>
                    <a:pt x="96" y="108"/>
                  </a:cubicBezTo>
                  <a:cubicBezTo>
                    <a:pt x="96" y="90"/>
                    <a:pt x="84" y="82"/>
                    <a:pt x="60" y="82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1" y="135"/>
                    <a:pt x="21" y="135"/>
                    <a:pt x="21" y="135"/>
                  </a:cubicBezTo>
                  <a:lnTo>
                    <a:pt x="63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4" name="Freeform 147"/>
            <p:cNvSpPr>
              <a:spLocks noChangeArrowheads="1"/>
            </p:cNvSpPr>
            <p:nvPr/>
          </p:nvSpPr>
          <p:spPr bwMode="auto">
            <a:xfrm>
              <a:off x="1509229" y="4249587"/>
              <a:ext cx="44230" cy="50337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6"/>
                    <a:pt x="87" y="118"/>
                    <a:pt x="54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7"/>
                    <a:pt x="87" y="59"/>
                  </a:cubicBezTo>
                  <a:cubicBezTo>
                    <a:pt x="87" y="32"/>
                    <a:pt x="76" y="16"/>
                    <a:pt x="54" y="16"/>
                  </a:cubicBezTo>
                  <a:cubicBezTo>
                    <a:pt x="31" y="16"/>
                    <a:pt x="20" y="32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5" name="Freeform 148"/>
            <p:cNvSpPr>
              <a:spLocks noChangeArrowheads="1"/>
            </p:cNvSpPr>
            <p:nvPr/>
          </p:nvSpPr>
          <p:spPr bwMode="auto">
            <a:xfrm>
              <a:off x="1559777" y="4252733"/>
              <a:ext cx="44230" cy="66067"/>
            </a:xfrm>
            <a:custGeom>
              <a:avLst/>
              <a:gdLst>
                <a:gd name="T0" fmla="*/ 104 w 105"/>
                <a:gd name="T1" fmla="*/ 0 h 159"/>
                <a:gd name="T2" fmla="*/ 104 w 105"/>
                <a:gd name="T3" fmla="*/ 0 h 159"/>
                <a:gd name="T4" fmla="*/ 57 w 105"/>
                <a:gd name="T5" fmla="*/ 129 h 159"/>
                <a:gd name="T6" fmla="*/ 24 w 105"/>
                <a:gd name="T7" fmla="*/ 158 h 159"/>
                <a:gd name="T8" fmla="*/ 12 w 105"/>
                <a:gd name="T9" fmla="*/ 156 h 159"/>
                <a:gd name="T10" fmla="*/ 12 w 105"/>
                <a:gd name="T11" fmla="*/ 138 h 159"/>
                <a:gd name="T12" fmla="*/ 24 w 105"/>
                <a:gd name="T13" fmla="*/ 140 h 159"/>
                <a:gd name="T14" fmla="*/ 37 w 105"/>
                <a:gd name="T15" fmla="*/ 131 h 159"/>
                <a:gd name="T16" fmla="*/ 42 w 105"/>
                <a:gd name="T17" fmla="*/ 117 h 159"/>
                <a:gd name="T18" fmla="*/ 0 w 105"/>
                <a:gd name="T19" fmla="*/ 0 h 159"/>
                <a:gd name="T20" fmla="*/ 20 w 105"/>
                <a:gd name="T21" fmla="*/ 0 h 159"/>
                <a:gd name="T22" fmla="*/ 52 w 105"/>
                <a:gd name="T23" fmla="*/ 89 h 159"/>
                <a:gd name="T24" fmla="*/ 83 w 105"/>
                <a:gd name="T25" fmla="*/ 0 h 159"/>
                <a:gd name="T26" fmla="*/ 104 w 105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" h="159">
                  <a:moveTo>
                    <a:pt x="104" y="0"/>
                  </a:moveTo>
                  <a:lnTo>
                    <a:pt x="104" y="0"/>
                  </a:lnTo>
                  <a:cubicBezTo>
                    <a:pt x="57" y="129"/>
                    <a:pt x="57" y="129"/>
                    <a:pt x="57" y="129"/>
                  </a:cubicBezTo>
                  <a:cubicBezTo>
                    <a:pt x="49" y="150"/>
                    <a:pt x="43" y="158"/>
                    <a:pt x="24" y="158"/>
                  </a:cubicBezTo>
                  <a:cubicBezTo>
                    <a:pt x="19" y="158"/>
                    <a:pt x="16" y="157"/>
                    <a:pt x="12" y="156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6" y="139"/>
                    <a:pt x="19" y="140"/>
                    <a:pt x="24" y="140"/>
                  </a:cubicBezTo>
                  <a:cubicBezTo>
                    <a:pt x="31" y="140"/>
                    <a:pt x="35" y="137"/>
                    <a:pt x="37" y="131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104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24" name="Group 1655"/>
          <p:cNvGrpSpPr>
            <a:grpSpLocks/>
          </p:cNvGrpSpPr>
          <p:nvPr/>
        </p:nvGrpSpPr>
        <p:grpSpPr bwMode="auto">
          <a:xfrm>
            <a:off x="1398588" y="5186363"/>
            <a:ext cx="280987" cy="66675"/>
            <a:chOff x="1389097" y="5185854"/>
            <a:chExt cx="279755" cy="66697"/>
          </a:xfrm>
        </p:grpSpPr>
        <p:sp>
          <p:nvSpPr>
            <p:cNvPr id="1657" name="Freeform 149"/>
            <p:cNvSpPr>
              <a:spLocks noChangeArrowheads="1"/>
            </p:cNvSpPr>
            <p:nvPr/>
          </p:nvSpPr>
          <p:spPr bwMode="auto">
            <a:xfrm>
              <a:off x="1389097" y="5185854"/>
              <a:ext cx="50577" cy="65108"/>
            </a:xfrm>
            <a:custGeom>
              <a:avLst/>
              <a:gdLst>
                <a:gd name="T0" fmla="*/ 0 w 121"/>
                <a:gd name="T1" fmla="*/ 0 h 155"/>
                <a:gd name="T2" fmla="*/ 20 w 121"/>
                <a:gd name="T3" fmla="*/ 0 h 155"/>
                <a:gd name="T4" fmla="*/ 20 w 121"/>
                <a:gd name="T5" fmla="*/ 63 h 155"/>
                <a:gd name="T6" fmla="*/ 100 w 121"/>
                <a:gd name="T7" fmla="*/ 63 h 155"/>
                <a:gd name="T8" fmla="*/ 100 w 121"/>
                <a:gd name="T9" fmla="*/ 0 h 155"/>
                <a:gd name="T10" fmla="*/ 120 w 121"/>
                <a:gd name="T11" fmla="*/ 0 h 155"/>
                <a:gd name="T12" fmla="*/ 120 w 121"/>
                <a:gd name="T13" fmla="*/ 154 h 155"/>
                <a:gd name="T14" fmla="*/ 100 w 121"/>
                <a:gd name="T15" fmla="*/ 154 h 155"/>
                <a:gd name="T16" fmla="*/ 100 w 121"/>
                <a:gd name="T17" fmla="*/ 82 h 155"/>
                <a:gd name="T18" fmla="*/ 20 w 121"/>
                <a:gd name="T19" fmla="*/ 82 h 155"/>
                <a:gd name="T20" fmla="*/ 20 w 121"/>
                <a:gd name="T21" fmla="*/ 154 h 155"/>
                <a:gd name="T22" fmla="*/ 0 w 121"/>
                <a:gd name="T23" fmla="*/ 154 h 155"/>
                <a:gd name="T24" fmla="*/ 0 w 121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55">
                  <a:moveTo>
                    <a:pt x="0" y="0"/>
                  </a:moveTo>
                  <a:lnTo>
                    <a:pt x="20" y="0"/>
                  </a:lnTo>
                  <a:lnTo>
                    <a:pt x="20" y="63"/>
                  </a:lnTo>
                  <a:lnTo>
                    <a:pt x="100" y="63"/>
                  </a:lnTo>
                  <a:lnTo>
                    <a:pt x="100" y="0"/>
                  </a:lnTo>
                  <a:lnTo>
                    <a:pt x="120" y="0"/>
                  </a:lnTo>
                  <a:lnTo>
                    <a:pt x="120" y="154"/>
                  </a:lnTo>
                  <a:lnTo>
                    <a:pt x="100" y="154"/>
                  </a:lnTo>
                  <a:lnTo>
                    <a:pt x="100" y="82"/>
                  </a:lnTo>
                  <a:lnTo>
                    <a:pt x="20" y="82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8" name="Freeform 150"/>
            <p:cNvSpPr>
              <a:spLocks noChangeArrowheads="1"/>
            </p:cNvSpPr>
            <p:nvPr/>
          </p:nvSpPr>
          <p:spPr bwMode="auto">
            <a:xfrm>
              <a:off x="1450738" y="5201734"/>
              <a:ext cx="42675" cy="50817"/>
            </a:xfrm>
            <a:custGeom>
              <a:avLst/>
              <a:gdLst>
                <a:gd name="T0" fmla="*/ 99 w 101"/>
                <a:gd name="T1" fmla="*/ 80 h 121"/>
                <a:gd name="T2" fmla="*/ 99 w 101"/>
                <a:gd name="T3" fmla="*/ 80 h 121"/>
                <a:gd name="T4" fmla="*/ 50 w 101"/>
                <a:gd name="T5" fmla="*/ 120 h 121"/>
                <a:gd name="T6" fmla="*/ 0 w 101"/>
                <a:gd name="T7" fmla="*/ 61 h 121"/>
                <a:gd name="T8" fmla="*/ 50 w 101"/>
                <a:gd name="T9" fmla="*/ 0 h 121"/>
                <a:gd name="T10" fmla="*/ 100 w 101"/>
                <a:gd name="T11" fmla="*/ 57 h 121"/>
                <a:gd name="T12" fmla="*/ 100 w 101"/>
                <a:gd name="T13" fmla="*/ 66 h 121"/>
                <a:gd name="T14" fmla="*/ 20 w 101"/>
                <a:gd name="T15" fmla="*/ 66 h 121"/>
                <a:gd name="T16" fmla="*/ 53 w 101"/>
                <a:gd name="T17" fmla="*/ 102 h 121"/>
                <a:gd name="T18" fmla="*/ 81 w 101"/>
                <a:gd name="T19" fmla="*/ 80 h 121"/>
                <a:gd name="T20" fmla="*/ 99 w 101"/>
                <a:gd name="T21" fmla="*/ 80 h 121"/>
                <a:gd name="T22" fmla="*/ 81 w 101"/>
                <a:gd name="T23" fmla="*/ 50 h 121"/>
                <a:gd name="T24" fmla="*/ 81 w 101"/>
                <a:gd name="T25" fmla="*/ 50 h 121"/>
                <a:gd name="T26" fmla="*/ 51 w 101"/>
                <a:gd name="T27" fmla="*/ 17 h 121"/>
                <a:gd name="T28" fmla="*/ 20 w 101"/>
                <a:gd name="T29" fmla="*/ 50 h 121"/>
                <a:gd name="T30" fmla="*/ 81 w 101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1">
                  <a:moveTo>
                    <a:pt x="99" y="80"/>
                  </a:moveTo>
                  <a:lnTo>
                    <a:pt x="99" y="80"/>
                  </a:lnTo>
                  <a:cubicBezTo>
                    <a:pt x="95" y="104"/>
                    <a:pt x="76" y="120"/>
                    <a:pt x="50" y="120"/>
                  </a:cubicBezTo>
                  <a:cubicBezTo>
                    <a:pt x="19" y="120"/>
                    <a:pt x="0" y="98"/>
                    <a:pt x="0" y="61"/>
                  </a:cubicBezTo>
                  <a:cubicBezTo>
                    <a:pt x="0" y="23"/>
                    <a:pt x="19" y="0"/>
                    <a:pt x="50" y="0"/>
                  </a:cubicBezTo>
                  <a:cubicBezTo>
                    <a:pt x="83" y="0"/>
                    <a:pt x="100" y="21"/>
                    <a:pt x="100" y="57"/>
                  </a:cubicBezTo>
                  <a:cubicBezTo>
                    <a:pt x="100" y="60"/>
                    <a:pt x="100" y="62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90"/>
                    <a:pt x="33" y="102"/>
                    <a:pt x="53" y="102"/>
                  </a:cubicBezTo>
                  <a:cubicBezTo>
                    <a:pt x="67" y="102"/>
                    <a:pt x="78" y="95"/>
                    <a:pt x="81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9"/>
                    <a:pt x="70" y="17"/>
                    <a:pt x="51" y="17"/>
                  </a:cubicBezTo>
                  <a:cubicBezTo>
                    <a:pt x="33" y="17"/>
                    <a:pt x="21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9" name="Freeform 151"/>
            <p:cNvSpPr>
              <a:spLocks noChangeArrowheads="1"/>
            </p:cNvSpPr>
            <p:nvPr/>
          </p:nvSpPr>
          <p:spPr bwMode="auto">
            <a:xfrm>
              <a:off x="1499735" y="5201734"/>
              <a:ext cx="44255" cy="50817"/>
            </a:xfrm>
            <a:custGeom>
              <a:avLst/>
              <a:gdLst>
                <a:gd name="T0" fmla="*/ 35 w 106"/>
                <a:gd name="T1" fmla="*/ 120 h 121"/>
                <a:gd name="T2" fmla="*/ 35 w 106"/>
                <a:gd name="T3" fmla="*/ 120 h 121"/>
                <a:gd name="T4" fmla="*/ 0 w 106"/>
                <a:gd name="T5" fmla="*/ 85 h 121"/>
                <a:gd name="T6" fmla="*/ 38 w 106"/>
                <a:gd name="T7" fmla="*/ 51 h 121"/>
                <a:gd name="T8" fmla="*/ 69 w 106"/>
                <a:gd name="T9" fmla="*/ 47 h 121"/>
                <a:gd name="T10" fmla="*/ 74 w 106"/>
                <a:gd name="T11" fmla="*/ 34 h 121"/>
                <a:gd name="T12" fmla="*/ 49 w 106"/>
                <a:gd name="T13" fmla="*/ 17 h 121"/>
                <a:gd name="T14" fmla="*/ 22 w 106"/>
                <a:gd name="T15" fmla="*/ 37 h 121"/>
                <a:gd name="T16" fmla="*/ 4 w 106"/>
                <a:gd name="T17" fmla="*/ 37 h 121"/>
                <a:gd name="T18" fmla="*/ 4 w 106"/>
                <a:gd name="T19" fmla="*/ 37 h 121"/>
                <a:gd name="T20" fmla="*/ 49 w 106"/>
                <a:gd name="T21" fmla="*/ 0 h 121"/>
                <a:gd name="T22" fmla="*/ 93 w 106"/>
                <a:gd name="T23" fmla="*/ 35 h 121"/>
                <a:gd name="T24" fmla="*/ 93 w 106"/>
                <a:gd name="T25" fmla="*/ 91 h 121"/>
                <a:gd name="T26" fmla="*/ 100 w 106"/>
                <a:gd name="T27" fmla="*/ 102 h 121"/>
                <a:gd name="T28" fmla="*/ 105 w 106"/>
                <a:gd name="T29" fmla="*/ 102 h 121"/>
                <a:gd name="T30" fmla="*/ 105 w 106"/>
                <a:gd name="T31" fmla="*/ 117 h 121"/>
                <a:gd name="T32" fmla="*/ 94 w 106"/>
                <a:gd name="T33" fmla="*/ 118 h 121"/>
                <a:gd name="T34" fmla="*/ 75 w 106"/>
                <a:gd name="T35" fmla="*/ 101 h 121"/>
                <a:gd name="T36" fmla="*/ 75 w 106"/>
                <a:gd name="T37" fmla="*/ 101 h 121"/>
                <a:gd name="T38" fmla="*/ 35 w 106"/>
                <a:gd name="T39" fmla="*/ 120 h 121"/>
                <a:gd name="T40" fmla="*/ 39 w 106"/>
                <a:gd name="T41" fmla="*/ 67 h 121"/>
                <a:gd name="T42" fmla="*/ 39 w 106"/>
                <a:gd name="T43" fmla="*/ 67 h 121"/>
                <a:gd name="T44" fmla="*/ 19 w 106"/>
                <a:gd name="T45" fmla="*/ 85 h 121"/>
                <a:gd name="T46" fmla="*/ 39 w 106"/>
                <a:gd name="T47" fmla="*/ 103 h 121"/>
                <a:gd name="T48" fmla="*/ 74 w 106"/>
                <a:gd name="T49" fmla="*/ 76 h 121"/>
                <a:gd name="T50" fmla="*/ 74 w 106"/>
                <a:gd name="T51" fmla="*/ 59 h 121"/>
                <a:gd name="T52" fmla="*/ 39 w 106"/>
                <a:gd name="T53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1">
                  <a:moveTo>
                    <a:pt x="35" y="120"/>
                  </a:moveTo>
                  <a:lnTo>
                    <a:pt x="35" y="120"/>
                  </a:lnTo>
                  <a:cubicBezTo>
                    <a:pt x="13" y="120"/>
                    <a:pt x="0" y="106"/>
                    <a:pt x="0" y="85"/>
                  </a:cubicBezTo>
                  <a:cubicBezTo>
                    <a:pt x="0" y="66"/>
                    <a:pt x="13" y="54"/>
                    <a:pt x="38" y="51"/>
                  </a:cubicBezTo>
                  <a:cubicBezTo>
                    <a:pt x="53" y="49"/>
                    <a:pt x="64" y="48"/>
                    <a:pt x="69" y="47"/>
                  </a:cubicBezTo>
                  <a:cubicBezTo>
                    <a:pt x="74" y="45"/>
                    <a:pt x="74" y="42"/>
                    <a:pt x="74" y="34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2" y="24"/>
                    <a:pt x="22" y="37"/>
                  </a:cubicBezTo>
                  <a:cubicBezTo>
                    <a:pt x="4" y="37"/>
                    <a:pt x="4" y="37"/>
                    <a:pt x="4" y="37"/>
                  </a:cubicBezTo>
                  <a:lnTo>
                    <a:pt x="4" y="37"/>
                  </a:lnTo>
                  <a:cubicBezTo>
                    <a:pt x="4" y="15"/>
                    <a:pt x="21" y="0"/>
                    <a:pt x="49" y="0"/>
                  </a:cubicBezTo>
                  <a:cubicBezTo>
                    <a:pt x="79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4" y="102"/>
                    <a:pt x="100" y="102"/>
                  </a:cubicBezTo>
                  <a:cubicBezTo>
                    <a:pt x="101" y="102"/>
                    <a:pt x="103" y="102"/>
                    <a:pt x="105" y="102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1" y="118"/>
                    <a:pt x="98" y="118"/>
                    <a:pt x="94" y="118"/>
                  </a:cubicBezTo>
                  <a:cubicBezTo>
                    <a:pt x="81" y="118"/>
                    <a:pt x="75" y="112"/>
                    <a:pt x="75" y="101"/>
                  </a:cubicBezTo>
                  <a:lnTo>
                    <a:pt x="75" y="101"/>
                  </a:lnTo>
                  <a:cubicBezTo>
                    <a:pt x="64" y="113"/>
                    <a:pt x="51" y="120"/>
                    <a:pt x="35" y="120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19" y="74"/>
                    <a:pt x="19" y="85"/>
                  </a:cubicBezTo>
                  <a:cubicBezTo>
                    <a:pt x="19" y="97"/>
                    <a:pt x="26" y="103"/>
                    <a:pt x="39" y="103"/>
                  </a:cubicBezTo>
                  <a:cubicBezTo>
                    <a:pt x="59" y="103"/>
                    <a:pt x="74" y="92"/>
                    <a:pt x="74" y="76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5"/>
                    <a:pt x="51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0" name="Freeform 152"/>
            <p:cNvSpPr>
              <a:spLocks noChangeArrowheads="1"/>
            </p:cNvSpPr>
            <p:nvPr/>
          </p:nvSpPr>
          <p:spPr bwMode="auto">
            <a:xfrm>
              <a:off x="1548731" y="5185854"/>
              <a:ext cx="44255" cy="66697"/>
            </a:xfrm>
            <a:custGeom>
              <a:avLst/>
              <a:gdLst>
                <a:gd name="T0" fmla="*/ 103 w 104"/>
                <a:gd name="T1" fmla="*/ 154 h 159"/>
                <a:gd name="T2" fmla="*/ 103 w 104"/>
                <a:gd name="T3" fmla="*/ 154 h 159"/>
                <a:gd name="T4" fmla="*/ 85 w 104"/>
                <a:gd name="T5" fmla="*/ 154 h 159"/>
                <a:gd name="T6" fmla="*/ 85 w 104"/>
                <a:gd name="T7" fmla="*/ 140 h 159"/>
                <a:gd name="T8" fmla="*/ 49 w 104"/>
                <a:gd name="T9" fmla="*/ 158 h 159"/>
                <a:gd name="T10" fmla="*/ 0 w 104"/>
                <a:gd name="T11" fmla="*/ 98 h 159"/>
                <a:gd name="T12" fmla="*/ 49 w 104"/>
                <a:gd name="T13" fmla="*/ 38 h 159"/>
                <a:gd name="T14" fmla="*/ 85 w 104"/>
                <a:gd name="T15" fmla="*/ 56 h 159"/>
                <a:gd name="T16" fmla="*/ 85 w 104"/>
                <a:gd name="T17" fmla="*/ 0 h 159"/>
                <a:gd name="T18" fmla="*/ 103 w 104"/>
                <a:gd name="T19" fmla="*/ 0 h 159"/>
                <a:gd name="T20" fmla="*/ 103 w 104"/>
                <a:gd name="T21" fmla="*/ 154 h 159"/>
                <a:gd name="T22" fmla="*/ 52 w 104"/>
                <a:gd name="T23" fmla="*/ 56 h 159"/>
                <a:gd name="T24" fmla="*/ 52 w 104"/>
                <a:gd name="T25" fmla="*/ 56 h 159"/>
                <a:gd name="T26" fmla="*/ 19 w 104"/>
                <a:gd name="T27" fmla="*/ 99 h 159"/>
                <a:gd name="T28" fmla="*/ 53 w 104"/>
                <a:gd name="T29" fmla="*/ 141 h 159"/>
                <a:gd name="T30" fmla="*/ 85 w 104"/>
                <a:gd name="T31" fmla="*/ 97 h 159"/>
                <a:gd name="T32" fmla="*/ 52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3" y="158"/>
                    <a:pt x="49" y="158"/>
                  </a:cubicBezTo>
                  <a:cubicBezTo>
                    <a:pt x="19" y="158"/>
                    <a:pt x="0" y="135"/>
                    <a:pt x="0" y="98"/>
                  </a:cubicBezTo>
                  <a:cubicBezTo>
                    <a:pt x="0" y="61"/>
                    <a:pt x="19" y="38"/>
                    <a:pt x="49" y="38"/>
                  </a:cubicBezTo>
                  <a:cubicBezTo>
                    <a:pt x="64" y="38"/>
                    <a:pt x="76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6"/>
                  </a:moveTo>
                  <a:lnTo>
                    <a:pt x="52" y="56"/>
                  </a:lnTo>
                  <a:cubicBezTo>
                    <a:pt x="32" y="56"/>
                    <a:pt x="19" y="70"/>
                    <a:pt x="19" y="99"/>
                  </a:cubicBezTo>
                  <a:cubicBezTo>
                    <a:pt x="19" y="125"/>
                    <a:pt x="32" y="141"/>
                    <a:pt x="53" y="141"/>
                  </a:cubicBezTo>
                  <a:cubicBezTo>
                    <a:pt x="74" y="141"/>
                    <a:pt x="85" y="125"/>
                    <a:pt x="85" y="97"/>
                  </a:cubicBezTo>
                  <a:cubicBezTo>
                    <a:pt x="85" y="69"/>
                    <a:pt x="75" y="56"/>
                    <a:pt x="52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1" name="Freeform 153"/>
            <p:cNvSpPr>
              <a:spLocks noChangeArrowheads="1"/>
            </p:cNvSpPr>
            <p:nvPr/>
          </p:nvSpPr>
          <p:spPr bwMode="auto">
            <a:xfrm>
              <a:off x="1624597" y="5223967"/>
              <a:ext cx="44255" cy="6352"/>
            </a:xfrm>
            <a:custGeom>
              <a:avLst/>
              <a:gdLst>
                <a:gd name="T0" fmla="*/ 0 w 108"/>
                <a:gd name="T1" fmla="*/ 0 h 12"/>
                <a:gd name="T2" fmla="*/ 107 w 108"/>
                <a:gd name="T3" fmla="*/ 0 h 12"/>
                <a:gd name="T4" fmla="*/ 107 w 108"/>
                <a:gd name="T5" fmla="*/ 11 h 12"/>
                <a:gd name="T6" fmla="*/ 0 w 108"/>
                <a:gd name="T7" fmla="*/ 11 h 12"/>
                <a:gd name="T8" fmla="*/ 0 w 108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2">
                  <a:moveTo>
                    <a:pt x="0" y="0"/>
                  </a:moveTo>
                  <a:lnTo>
                    <a:pt x="107" y="0"/>
                  </a:lnTo>
                  <a:lnTo>
                    <a:pt x="107" y="11"/>
                  </a:lnTo>
                  <a:lnTo>
                    <a:pt x="0" y="11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25" name="Group 1661"/>
          <p:cNvGrpSpPr>
            <a:grpSpLocks/>
          </p:cNvGrpSpPr>
          <p:nvPr/>
        </p:nvGrpSpPr>
        <p:grpSpPr bwMode="auto">
          <a:xfrm>
            <a:off x="2227263" y="2330450"/>
            <a:ext cx="346075" cy="66675"/>
            <a:chOff x="2215392" y="2330875"/>
            <a:chExt cx="346451" cy="66697"/>
          </a:xfrm>
        </p:grpSpPr>
        <p:sp>
          <p:nvSpPr>
            <p:cNvPr id="1663" name="Freeform 154"/>
            <p:cNvSpPr>
              <a:spLocks noChangeArrowheads="1"/>
            </p:cNvSpPr>
            <p:nvPr/>
          </p:nvSpPr>
          <p:spPr bwMode="auto">
            <a:xfrm>
              <a:off x="2215392" y="2330875"/>
              <a:ext cx="46087" cy="65109"/>
            </a:xfrm>
            <a:custGeom>
              <a:avLst/>
              <a:gdLst>
                <a:gd name="T0" fmla="*/ 0 w 112"/>
                <a:gd name="T1" fmla="*/ 0 h 154"/>
                <a:gd name="T2" fmla="*/ 0 w 112"/>
                <a:gd name="T3" fmla="*/ 0 h 154"/>
                <a:gd name="T4" fmla="*/ 51 w 112"/>
                <a:gd name="T5" fmla="*/ 0 h 154"/>
                <a:gd name="T6" fmla="*/ 58 w 112"/>
                <a:gd name="T7" fmla="*/ 0 h 154"/>
                <a:gd name="T8" fmla="*/ 91 w 112"/>
                <a:gd name="T9" fmla="*/ 5 h 154"/>
                <a:gd name="T10" fmla="*/ 111 w 112"/>
                <a:gd name="T11" fmla="*/ 44 h 154"/>
                <a:gd name="T12" fmla="*/ 91 w 112"/>
                <a:gd name="T13" fmla="*/ 82 h 154"/>
                <a:gd name="T14" fmla="*/ 54 w 112"/>
                <a:gd name="T15" fmla="*/ 89 h 154"/>
                <a:gd name="T16" fmla="*/ 21 w 112"/>
                <a:gd name="T17" fmla="*/ 89 h 154"/>
                <a:gd name="T18" fmla="*/ 21 w 112"/>
                <a:gd name="T19" fmla="*/ 153 h 154"/>
                <a:gd name="T20" fmla="*/ 0 w 112"/>
                <a:gd name="T21" fmla="*/ 153 h 154"/>
                <a:gd name="T22" fmla="*/ 0 w 112"/>
                <a:gd name="T23" fmla="*/ 0 h 154"/>
                <a:gd name="T24" fmla="*/ 57 w 112"/>
                <a:gd name="T25" fmla="*/ 70 h 154"/>
                <a:gd name="T26" fmla="*/ 57 w 112"/>
                <a:gd name="T27" fmla="*/ 70 h 154"/>
                <a:gd name="T28" fmla="*/ 89 w 112"/>
                <a:gd name="T29" fmla="*/ 44 h 154"/>
                <a:gd name="T30" fmla="*/ 58 w 112"/>
                <a:gd name="T31" fmla="*/ 19 h 154"/>
                <a:gd name="T32" fmla="*/ 21 w 112"/>
                <a:gd name="T33" fmla="*/ 19 h 154"/>
                <a:gd name="T34" fmla="*/ 21 w 112"/>
                <a:gd name="T35" fmla="*/ 70 h 154"/>
                <a:gd name="T36" fmla="*/ 57 w 112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0"/>
                    <a:pt x="58" y="0"/>
                  </a:cubicBezTo>
                  <a:cubicBezTo>
                    <a:pt x="70" y="0"/>
                    <a:pt x="82" y="0"/>
                    <a:pt x="91" y="5"/>
                  </a:cubicBezTo>
                  <a:cubicBezTo>
                    <a:pt x="104" y="13"/>
                    <a:pt x="111" y="26"/>
                    <a:pt x="111" y="44"/>
                  </a:cubicBezTo>
                  <a:cubicBezTo>
                    <a:pt x="111" y="62"/>
                    <a:pt x="104" y="75"/>
                    <a:pt x="91" y="82"/>
                  </a:cubicBezTo>
                  <a:cubicBezTo>
                    <a:pt x="81" y="89"/>
                    <a:pt x="69" y="89"/>
                    <a:pt x="54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7" y="70"/>
                  </a:moveTo>
                  <a:lnTo>
                    <a:pt x="57" y="70"/>
                  </a:lnTo>
                  <a:cubicBezTo>
                    <a:pt x="80" y="70"/>
                    <a:pt x="89" y="65"/>
                    <a:pt x="89" y="44"/>
                  </a:cubicBezTo>
                  <a:cubicBezTo>
                    <a:pt x="89" y="25"/>
                    <a:pt x="80" y="19"/>
                    <a:pt x="5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7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4" name="Freeform 155"/>
            <p:cNvSpPr>
              <a:spLocks noChangeArrowheads="1"/>
            </p:cNvSpPr>
            <p:nvPr/>
          </p:nvSpPr>
          <p:spPr bwMode="auto">
            <a:xfrm>
              <a:off x="2267836" y="2348344"/>
              <a:ext cx="41320" cy="49228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19 w 101"/>
                <a:gd name="T15" fmla="*/ 64 h 119"/>
                <a:gd name="T16" fmla="*/ 51 w 101"/>
                <a:gd name="T17" fmla="*/ 101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49 h 119"/>
                <a:gd name="T24" fmla="*/ 80 w 101"/>
                <a:gd name="T25" fmla="*/ 49 h 119"/>
                <a:gd name="T26" fmla="*/ 50 w 101"/>
                <a:gd name="T27" fmla="*/ 16 h 119"/>
                <a:gd name="T28" fmla="*/ 19 w 101"/>
                <a:gd name="T29" fmla="*/ 49 h 119"/>
                <a:gd name="T30" fmla="*/ 80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3"/>
                    <a:pt x="76" y="118"/>
                    <a:pt x="50" y="118"/>
                  </a:cubicBezTo>
                  <a:cubicBezTo>
                    <a:pt x="19" y="118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19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0" y="88"/>
                    <a:pt x="32" y="101"/>
                    <a:pt x="51" y="101"/>
                  </a:cubicBezTo>
                  <a:cubicBezTo>
                    <a:pt x="67" y="101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6"/>
                    <a:pt x="50" y="16"/>
                  </a:cubicBezTo>
                  <a:cubicBezTo>
                    <a:pt x="32" y="16"/>
                    <a:pt x="21" y="27"/>
                    <a:pt x="19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5" name="Freeform 156"/>
            <p:cNvSpPr>
              <a:spLocks noChangeArrowheads="1"/>
            </p:cNvSpPr>
            <p:nvPr/>
          </p:nvSpPr>
          <p:spPr bwMode="auto">
            <a:xfrm>
              <a:off x="2318691" y="2348344"/>
              <a:ext cx="22249" cy="47641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8 w 55"/>
                <a:gd name="T5" fmla="*/ 2 h 114"/>
                <a:gd name="T6" fmla="*/ 18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19 w 55"/>
                <a:gd name="T17" fmla="*/ 52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9" y="30"/>
                    <a:pt x="19" y="52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6" name="Freeform 157"/>
            <p:cNvSpPr>
              <a:spLocks noChangeArrowheads="1"/>
            </p:cNvSpPr>
            <p:nvPr/>
          </p:nvSpPr>
          <p:spPr bwMode="auto">
            <a:xfrm>
              <a:off x="2347297" y="2348344"/>
              <a:ext cx="38141" cy="49228"/>
            </a:xfrm>
            <a:custGeom>
              <a:avLst/>
              <a:gdLst>
                <a:gd name="T0" fmla="*/ 17 w 91"/>
                <a:gd name="T1" fmla="*/ 78 h 119"/>
                <a:gd name="T2" fmla="*/ 17 w 91"/>
                <a:gd name="T3" fmla="*/ 78 h 119"/>
                <a:gd name="T4" fmla="*/ 45 w 91"/>
                <a:gd name="T5" fmla="*/ 102 h 119"/>
                <a:gd name="T6" fmla="*/ 71 w 91"/>
                <a:gd name="T7" fmla="*/ 84 h 119"/>
                <a:gd name="T8" fmla="*/ 55 w 91"/>
                <a:gd name="T9" fmla="*/ 68 h 119"/>
                <a:gd name="T10" fmla="*/ 34 w 91"/>
                <a:gd name="T11" fmla="*/ 63 h 119"/>
                <a:gd name="T12" fmla="*/ 3 w 91"/>
                <a:gd name="T13" fmla="*/ 32 h 119"/>
                <a:gd name="T14" fmla="*/ 44 w 91"/>
                <a:gd name="T15" fmla="*/ 0 h 119"/>
                <a:gd name="T16" fmla="*/ 88 w 91"/>
                <a:gd name="T17" fmla="*/ 34 h 119"/>
                <a:gd name="T18" fmla="*/ 88 w 91"/>
                <a:gd name="T19" fmla="*/ 34 h 119"/>
                <a:gd name="T20" fmla="*/ 69 w 91"/>
                <a:gd name="T21" fmla="*/ 34 h 119"/>
                <a:gd name="T22" fmla="*/ 44 w 91"/>
                <a:gd name="T23" fmla="*/ 15 h 119"/>
                <a:gd name="T24" fmla="*/ 21 w 91"/>
                <a:gd name="T25" fmla="*/ 31 h 119"/>
                <a:gd name="T26" fmla="*/ 38 w 91"/>
                <a:gd name="T27" fmla="*/ 44 h 119"/>
                <a:gd name="T28" fmla="*/ 57 w 91"/>
                <a:gd name="T29" fmla="*/ 50 h 119"/>
                <a:gd name="T30" fmla="*/ 90 w 91"/>
                <a:gd name="T31" fmla="*/ 81 h 119"/>
                <a:gd name="T32" fmla="*/ 44 w 91"/>
                <a:gd name="T33" fmla="*/ 118 h 119"/>
                <a:gd name="T34" fmla="*/ 0 w 91"/>
                <a:gd name="T35" fmla="*/ 78 h 119"/>
                <a:gd name="T36" fmla="*/ 17 w 91"/>
                <a:gd name="T37" fmla="*/ 7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9">
                  <a:moveTo>
                    <a:pt x="17" y="78"/>
                  </a:moveTo>
                  <a:lnTo>
                    <a:pt x="17" y="78"/>
                  </a:lnTo>
                  <a:cubicBezTo>
                    <a:pt x="18" y="93"/>
                    <a:pt x="29" y="102"/>
                    <a:pt x="45" y="102"/>
                  </a:cubicBezTo>
                  <a:cubicBezTo>
                    <a:pt x="62" y="102"/>
                    <a:pt x="71" y="94"/>
                    <a:pt x="71" y="84"/>
                  </a:cubicBezTo>
                  <a:cubicBezTo>
                    <a:pt x="71" y="75"/>
                    <a:pt x="66" y="72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2"/>
                    <a:pt x="17" y="0"/>
                    <a:pt x="44" y="0"/>
                  </a:cubicBezTo>
                  <a:cubicBezTo>
                    <a:pt x="70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69" y="34"/>
                    <a:pt x="69" y="34"/>
                    <a:pt x="69" y="34"/>
                  </a:cubicBezTo>
                  <a:cubicBezTo>
                    <a:pt x="68" y="23"/>
                    <a:pt x="59" y="15"/>
                    <a:pt x="44" y="15"/>
                  </a:cubicBezTo>
                  <a:cubicBezTo>
                    <a:pt x="29" y="15"/>
                    <a:pt x="21" y="21"/>
                    <a:pt x="21" y="31"/>
                  </a:cubicBezTo>
                  <a:cubicBezTo>
                    <a:pt x="21" y="39"/>
                    <a:pt x="27" y="42"/>
                    <a:pt x="38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0" y="61"/>
                    <a:pt x="90" y="81"/>
                  </a:cubicBezTo>
                  <a:cubicBezTo>
                    <a:pt x="90" y="104"/>
                    <a:pt x="74" y="118"/>
                    <a:pt x="44" y="118"/>
                  </a:cubicBezTo>
                  <a:cubicBezTo>
                    <a:pt x="15" y="118"/>
                    <a:pt x="0" y="104"/>
                    <a:pt x="0" y="78"/>
                  </a:cubicBezTo>
                  <a:lnTo>
                    <a:pt x="17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7" name="Freeform 158"/>
            <p:cNvSpPr>
              <a:spLocks noChangeArrowheads="1"/>
            </p:cNvSpPr>
            <p:nvPr/>
          </p:nvSpPr>
          <p:spPr bwMode="auto">
            <a:xfrm>
              <a:off x="2391795" y="2348344"/>
              <a:ext cx="44498" cy="49228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8"/>
                    <a:pt x="54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6"/>
                    <a:pt x="87" y="59"/>
                  </a:cubicBezTo>
                  <a:cubicBezTo>
                    <a:pt x="87" y="31"/>
                    <a:pt x="76" y="16"/>
                    <a:pt x="54" y="16"/>
                  </a:cubicBezTo>
                  <a:cubicBezTo>
                    <a:pt x="31" y="16"/>
                    <a:pt x="20" y="31"/>
                    <a:pt x="20" y="59"/>
                  </a:cubicBezTo>
                  <a:cubicBezTo>
                    <a:pt x="20" y="86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8" name="Freeform 159"/>
            <p:cNvSpPr>
              <a:spLocks noChangeArrowheads="1"/>
            </p:cNvSpPr>
            <p:nvPr/>
          </p:nvSpPr>
          <p:spPr bwMode="auto">
            <a:xfrm>
              <a:off x="2445829" y="2348344"/>
              <a:ext cx="39731" cy="47641"/>
            </a:xfrm>
            <a:custGeom>
              <a:avLst/>
              <a:gdLst>
                <a:gd name="T0" fmla="*/ 74 w 95"/>
                <a:gd name="T1" fmla="*/ 45 h 115"/>
                <a:gd name="T2" fmla="*/ 74 w 95"/>
                <a:gd name="T3" fmla="*/ 45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19 h 115"/>
                <a:gd name="T18" fmla="*/ 54 w 95"/>
                <a:gd name="T19" fmla="*/ 0 h 115"/>
                <a:gd name="T20" fmla="*/ 88 w 95"/>
                <a:gd name="T21" fmla="*/ 15 h 115"/>
                <a:gd name="T22" fmla="*/ 94 w 95"/>
                <a:gd name="T23" fmla="*/ 42 h 115"/>
                <a:gd name="T24" fmla="*/ 94 w 95"/>
                <a:gd name="T25" fmla="*/ 48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1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2" y="5"/>
                    <a:pt x="88" y="15"/>
                  </a:cubicBezTo>
                  <a:cubicBezTo>
                    <a:pt x="94" y="23"/>
                    <a:pt x="94" y="31"/>
                    <a:pt x="94" y="42"/>
                  </a:cubicBezTo>
                  <a:cubicBezTo>
                    <a:pt x="94" y="43"/>
                    <a:pt x="94" y="45"/>
                    <a:pt x="94" y="48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9" name="Freeform 160"/>
            <p:cNvSpPr>
              <a:spLocks noChangeArrowheads="1"/>
            </p:cNvSpPr>
            <p:nvPr/>
          </p:nvSpPr>
          <p:spPr bwMode="auto">
            <a:xfrm>
              <a:off x="2518933" y="2332464"/>
              <a:ext cx="42910" cy="63521"/>
            </a:xfrm>
            <a:custGeom>
              <a:avLst/>
              <a:gdLst>
                <a:gd name="T0" fmla="*/ 0 w 102"/>
                <a:gd name="T1" fmla="*/ 148 h 150"/>
                <a:gd name="T2" fmla="*/ 0 w 102"/>
                <a:gd name="T3" fmla="*/ 148 h 150"/>
                <a:gd name="T4" fmla="*/ 47 w 102"/>
                <a:gd name="T5" fmla="*/ 83 h 150"/>
                <a:gd name="T6" fmla="*/ 59 w 102"/>
                <a:gd name="T7" fmla="*/ 76 h 150"/>
                <a:gd name="T8" fmla="*/ 81 w 102"/>
                <a:gd name="T9" fmla="*/ 44 h 150"/>
                <a:gd name="T10" fmla="*/ 52 w 102"/>
                <a:gd name="T11" fmla="*/ 18 h 150"/>
                <a:gd name="T12" fmla="*/ 23 w 102"/>
                <a:gd name="T13" fmla="*/ 52 h 150"/>
                <a:gd name="T14" fmla="*/ 23 w 102"/>
                <a:gd name="T15" fmla="*/ 54 h 150"/>
                <a:gd name="T16" fmla="*/ 3 w 102"/>
                <a:gd name="T17" fmla="*/ 54 h 150"/>
                <a:gd name="T18" fmla="*/ 3 w 102"/>
                <a:gd name="T19" fmla="*/ 51 h 150"/>
                <a:gd name="T20" fmla="*/ 52 w 102"/>
                <a:gd name="T21" fmla="*/ 0 h 150"/>
                <a:gd name="T22" fmla="*/ 101 w 102"/>
                <a:gd name="T23" fmla="*/ 44 h 150"/>
                <a:gd name="T24" fmla="*/ 70 w 102"/>
                <a:gd name="T25" fmla="*/ 91 h 150"/>
                <a:gd name="T26" fmla="*/ 57 w 102"/>
                <a:gd name="T27" fmla="*/ 97 h 150"/>
                <a:gd name="T28" fmla="*/ 21 w 102"/>
                <a:gd name="T29" fmla="*/ 132 h 150"/>
                <a:gd name="T30" fmla="*/ 101 w 102"/>
                <a:gd name="T31" fmla="*/ 132 h 150"/>
                <a:gd name="T32" fmla="*/ 101 w 102"/>
                <a:gd name="T33" fmla="*/ 149 h 150"/>
                <a:gd name="T34" fmla="*/ 0 w 102"/>
                <a:gd name="T35" fmla="*/ 149 h 150"/>
                <a:gd name="T36" fmla="*/ 0 w 102"/>
                <a:gd name="T37" fmla="*/ 14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50">
                  <a:moveTo>
                    <a:pt x="0" y="148"/>
                  </a:moveTo>
                  <a:lnTo>
                    <a:pt x="0" y="148"/>
                  </a:lnTo>
                  <a:cubicBezTo>
                    <a:pt x="0" y="117"/>
                    <a:pt x="14" y="100"/>
                    <a:pt x="47" y="83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74" y="68"/>
                    <a:pt x="81" y="58"/>
                    <a:pt x="81" y="44"/>
                  </a:cubicBezTo>
                  <a:cubicBezTo>
                    <a:pt x="81" y="28"/>
                    <a:pt x="70" y="18"/>
                    <a:pt x="52" y="18"/>
                  </a:cubicBezTo>
                  <a:cubicBezTo>
                    <a:pt x="33" y="18"/>
                    <a:pt x="23" y="31"/>
                    <a:pt x="23" y="52"/>
                  </a:cubicBezTo>
                  <a:cubicBezTo>
                    <a:pt x="23" y="52"/>
                    <a:pt x="23" y="53"/>
                    <a:pt x="2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1"/>
                  </a:cubicBezTo>
                  <a:cubicBezTo>
                    <a:pt x="3" y="19"/>
                    <a:pt x="23" y="0"/>
                    <a:pt x="52" y="0"/>
                  </a:cubicBezTo>
                  <a:cubicBezTo>
                    <a:pt x="82" y="0"/>
                    <a:pt x="101" y="18"/>
                    <a:pt x="101" y="44"/>
                  </a:cubicBezTo>
                  <a:cubicBezTo>
                    <a:pt x="101" y="65"/>
                    <a:pt x="91" y="79"/>
                    <a:pt x="70" y="91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37" y="108"/>
                    <a:pt x="25" y="117"/>
                    <a:pt x="21" y="132"/>
                  </a:cubicBezTo>
                  <a:cubicBezTo>
                    <a:pt x="101" y="132"/>
                    <a:pt x="101" y="132"/>
                    <a:pt x="101" y="132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0" y="149"/>
                    <a:pt x="0" y="149"/>
                    <a:pt x="0" y="149"/>
                  </a:cubicBezTo>
                  <a:lnTo>
                    <a:pt x="0" y="14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26" name="Group 1669"/>
          <p:cNvGrpSpPr>
            <a:grpSpLocks/>
          </p:cNvGrpSpPr>
          <p:nvPr/>
        </p:nvGrpSpPr>
        <p:grpSpPr bwMode="auto">
          <a:xfrm>
            <a:off x="2254250" y="3282950"/>
            <a:ext cx="292100" cy="66675"/>
            <a:chOff x="2235772" y="3283152"/>
            <a:chExt cx="292723" cy="66697"/>
          </a:xfrm>
        </p:grpSpPr>
        <p:sp>
          <p:nvSpPr>
            <p:cNvPr id="1671" name="Freeform 161"/>
            <p:cNvSpPr>
              <a:spLocks noChangeArrowheads="1"/>
            </p:cNvSpPr>
            <p:nvPr/>
          </p:nvSpPr>
          <p:spPr bwMode="auto">
            <a:xfrm>
              <a:off x="2235772" y="3283152"/>
              <a:ext cx="46136" cy="65109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6 w 111"/>
                <a:gd name="T7" fmla="*/ 0 h 155"/>
                <a:gd name="T8" fmla="*/ 90 w 111"/>
                <a:gd name="T9" fmla="*/ 6 h 155"/>
                <a:gd name="T10" fmla="*/ 110 w 111"/>
                <a:gd name="T11" fmla="*/ 44 h 155"/>
                <a:gd name="T12" fmla="*/ 90 w 111"/>
                <a:gd name="T13" fmla="*/ 82 h 155"/>
                <a:gd name="T14" fmla="*/ 52 w 111"/>
                <a:gd name="T15" fmla="*/ 88 h 155"/>
                <a:gd name="T16" fmla="*/ 21 w 111"/>
                <a:gd name="T17" fmla="*/ 88 h 155"/>
                <a:gd name="T18" fmla="*/ 21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5 w 111"/>
                <a:gd name="T25" fmla="*/ 70 h 155"/>
                <a:gd name="T26" fmla="*/ 55 w 111"/>
                <a:gd name="T27" fmla="*/ 70 h 155"/>
                <a:gd name="T28" fmla="*/ 89 w 111"/>
                <a:gd name="T29" fmla="*/ 44 h 155"/>
                <a:gd name="T30" fmla="*/ 58 w 111"/>
                <a:gd name="T31" fmla="*/ 18 h 155"/>
                <a:gd name="T32" fmla="*/ 21 w 111"/>
                <a:gd name="T33" fmla="*/ 18 h 155"/>
                <a:gd name="T34" fmla="*/ 21 w 111"/>
                <a:gd name="T35" fmla="*/ 70 h 155"/>
                <a:gd name="T36" fmla="*/ 55 w 111"/>
                <a:gd name="T37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0"/>
                    <a:pt x="56" y="0"/>
                  </a:cubicBezTo>
                  <a:cubicBezTo>
                    <a:pt x="70" y="0"/>
                    <a:pt x="80" y="1"/>
                    <a:pt x="90" y="6"/>
                  </a:cubicBezTo>
                  <a:cubicBezTo>
                    <a:pt x="102" y="12"/>
                    <a:pt x="110" y="26"/>
                    <a:pt x="110" y="44"/>
                  </a:cubicBezTo>
                  <a:cubicBezTo>
                    <a:pt x="110" y="61"/>
                    <a:pt x="102" y="75"/>
                    <a:pt x="90" y="82"/>
                  </a:cubicBezTo>
                  <a:cubicBezTo>
                    <a:pt x="80" y="88"/>
                    <a:pt x="68" y="88"/>
                    <a:pt x="52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5" y="70"/>
                  </a:moveTo>
                  <a:lnTo>
                    <a:pt x="55" y="70"/>
                  </a:lnTo>
                  <a:cubicBezTo>
                    <a:pt x="78" y="70"/>
                    <a:pt x="89" y="64"/>
                    <a:pt x="89" y="44"/>
                  </a:cubicBezTo>
                  <a:cubicBezTo>
                    <a:pt x="89" y="26"/>
                    <a:pt x="79" y="18"/>
                    <a:pt x="58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5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2" name="Freeform 162"/>
            <p:cNvSpPr>
              <a:spLocks noChangeArrowheads="1"/>
            </p:cNvSpPr>
            <p:nvPr/>
          </p:nvSpPr>
          <p:spPr bwMode="auto">
            <a:xfrm>
              <a:off x="2288272" y="3300621"/>
              <a:ext cx="44545" cy="49228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59 h 120"/>
                <a:gd name="T6" fmla="*/ 53 w 107"/>
                <a:gd name="T7" fmla="*/ 119 h 120"/>
                <a:gd name="T8" fmla="*/ 0 w 107"/>
                <a:gd name="T9" fmla="*/ 59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8 w 107"/>
                <a:gd name="T17" fmla="*/ 59 h 120"/>
                <a:gd name="T18" fmla="*/ 53 w 107"/>
                <a:gd name="T19" fmla="*/ 17 h 120"/>
                <a:gd name="T20" fmla="*/ 19 w 107"/>
                <a:gd name="T21" fmla="*/ 59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2"/>
                    <a:pt x="106" y="59"/>
                  </a:cubicBezTo>
                  <a:cubicBezTo>
                    <a:pt x="106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59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3" name="Freeform 163"/>
            <p:cNvSpPr>
              <a:spLocks noChangeArrowheads="1"/>
            </p:cNvSpPr>
            <p:nvPr/>
          </p:nvSpPr>
          <p:spPr bwMode="auto">
            <a:xfrm>
              <a:off x="2340770" y="3283152"/>
              <a:ext cx="9545" cy="65109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4" name="Freeform 164"/>
            <p:cNvSpPr>
              <a:spLocks noChangeArrowheads="1"/>
            </p:cNvSpPr>
            <p:nvPr/>
          </p:nvSpPr>
          <p:spPr bwMode="auto">
            <a:xfrm>
              <a:off x="2361452" y="3283152"/>
              <a:ext cx="9545" cy="65109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1 h 155"/>
                <a:gd name="T6" fmla="*/ 0 w 20"/>
                <a:gd name="T7" fmla="*/ 21 h 155"/>
                <a:gd name="T8" fmla="*/ 0 w 20"/>
                <a:gd name="T9" fmla="*/ 0 h 155"/>
                <a:gd name="T10" fmla="*/ 0 w 20"/>
                <a:gd name="T11" fmla="*/ 41 h 155"/>
                <a:gd name="T12" fmla="*/ 19 w 20"/>
                <a:gd name="T13" fmla="*/ 41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19" y="41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5" name="Freeform 165"/>
            <p:cNvSpPr>
              <a:spLocks noChangeArrowheads="1"/>
            </p:cNvSpPr>
            <p:nvPr/>
          </p:nvSpPr>
          <p:spPr bwMode="auto">
            <a:xfrm>
              <a:off x="2378952" y="3300621"/>
              <a:ext cx="41363" cy="49228"/>
            </a:xfrm>
            <a:custGeom>
              <a:avLst/>
              <a:gdLst>
                <a:gd name="T0" fmla="*/ 51 w 100"/>
                <a:gd name="T1" fmla="*/ 17 h 120"/>
                <a:gd name="T2" fmla="*/ 51 w 100"/>
                <a:gd name="T3" fmla="*/ 17 h 120"/>
                <a:gd name="T4" fmla="*/ 18 w 100"/>
                <a:gd name="T5" fmla="*/ 59 h 120"/>
                <a:gd name="T6" fmla="*/ 50 w 100"/>
                <a:gd name="T7" fmla="*/ 101 h 120"/>
                <a:gd name="T8" fmla="*/ 80 w 100"/>
                <a:gd name="T9" fmla="*/ 75 h 120"/>
                <a:gd name="T10" fmla="*/ 99 w 100"/>
                <a:gd name="T11" fmla="*/ 75 h 120"/>
                <a:gd name="T12" fmla="*/ 49 w 100"/>
                <a:gd name="T13" fmla="*/ 119 h 120"/>
                <a:gd name="T14" fmla="*/ 0 w 100"/>
                <a:gd name="T15" fmla="*/ 59 h 120"/>
                <a:gd name="T16" fmla="*/ 51 w 100"/>
                <a:gd name="T17" fmla="*/ 0 h 120"/>
                <a:gd name="T18" fmla="*/ 98 w 100"/>
                <a:gd name="T19" fmla="*/ 41 h 120"/>
                <a:gd name="T20" fmla="*/ 80 w 100"/>
                <a:gd name="T21" fmla="*/ 41 h 120"/>
                <a:gd name="T22" fmla="*/ 51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1" y="17"/>
                  </a:moveTo>
                  <a:lnTo>
                    <a:pt x="51" y="17"/>
                  </a:lnTo>
                  <a:cubicBezTo>
                    <a:pt x="31" y="17"/>
                    <a:pt x="18" y="31"/>
                    <a:pt x="18" y="59"/>
                  </a:cubicBezTo>
                  <a:cubicBezTo>
                    <a:pt x="18" y="87"/>
                    <a:pt x="30" y="101"/>
                    <a:pt x="50" y="101"/>
                  </a:cubicBezTo>
                  <a:cubicBezTo>
                    <a:pt x="67" y="101"/>
                    <a:pt x="78" y="93"/>
                    <a:pt x="80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8" y="119"/>
                    <a:pt x="49" y="119"/>
                  </a:cubicBezTo>
                  <a:cubicBezTo>
                    <a:pt x="18" y="119"/>
                    <a:pt x="0" y="97"/>
                    <a:pt x="0" y="59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79" y="0"/>
                    <a:pt x="97" y="16"/>
                    <a:pt x="98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8" y="25"/>
                    <a:pt x="68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6" name="Freeform 166"/>
            <p:cNvSpPr>
              <a:spLocks noChangeArrowheads="1"/>
            </p:cNvSpPr>
            <p:nvPr/>
          </p:nvSpPr>
          <p:spPr bwMode="auto">
            <a:xfrm>
              <a:off x="2426678" y="3300621"/>
              <a:ext cx="42954" cy="49228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8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7" name="Freeform 167"/>
            <p:cNvSpPr>
              <a:spLocks noChangeArrowheads="1"/>
            </p:cNvSpPr>
            <p:nvPr/>
          </p:nvSpPr>
          <p:spPr bwMode="auto">
            <a:xfrm>
              <a:off x="2506223" y="3284741"/>
              <a:ext cx="22272" cy="63521"/>
            </a:xfrm>
            <a:custGeom>
              <a:avLst/>
              <a:gdLst>
                <a:gd name="T0" fmla="*/ 34 w 55"/>
                <a:gd name="T1" fmla="*/ 44 h 151"/>
                <a:gd name="T2" fmla="*/ 34 w 55"/>
                <a:gd name="T3" fmla="*/ 44 h 151"/>
                <a:gd name="T4" fmla="*/ 0 w 55"/>
                <a:gd name="T5" fmla="*/ 44 h 151"/>
                <a:gd name="T6" fmla="*/ 0 w 55"/>
                <a:gd name="T7" fmla="*/ 29 h 151"/>
                <a:gd name="T8" fmla="*/ 39 w 55"/>
                <a:gd name="T9" fmla="*/ 0 h 151"/>
                <a:gd name="T10" fmla="*/ 54 w 55"/>
                <a:gd name="T11" fmla="*/ 0 h 151"/>
                <a:gd name="T12" fmla="*/ 54 w 55"/>
                <a:gd name="T13" fmla="*/ 150 h 151"/>
                <a:gd name="T14" fmla="*/ 34 w 55"/>
                <a:gd name="T15" fmla="*/ 150 h 151"/>
                <a:gd name="T16" fmla="*/ 34 w 55"/>
                <a:gd name="T17" fmla="*/ 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1">
                  <a:moveTo>
                    <a:pt x="34" y="44"/>
                  </a:moveTo>
                  <a:lnTo>
                    <a:pt x="34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5" y="28"/>
                    <a:pt x="37" y="20"/>
                    <a:pt x="39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34" y="150"/>
                    <a:pt x="34" y="150"/>
                    <a:pt x="34" y="150"/>
                  </a:cubicBezTo>
                  <a:lnTo>
                    <a:pt x="34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27" name="Group 1677"/>
          <p:cNvGrpSpPr>
            <a:grpSpLocks/>
          </p:cNvGrpSpPr>
          <p:nvPr/>
        </p:nvGrpSpPr>
        <p:grpSpPr bwMode="auto">
          <a:xfrm>
            <a:off x="2079625" y="4233863"/>
            <a:ext cx="619125" cy="68262"/>
            <a:chOff x="2080147" y="4233577"/>
            <a:chExt cx="618795" cy="68549"/>
          </a:xfrm>
        </p:grpSpPr>
        <p:sp>
          <p:nvSpPr>
            <p:cNvPr id="1679" name="Freeform 168"/>
            <p:cNvSpPr>
              <a:spLocks noChangeArrowheads="1"/>
            </p:cNvSpPr>
            <p:nvPr/>
          </p:nvSpPr>
          <p:spPr bwMode="auto">
            <a:xfrm>
              <a:off x="2080147" y="4235171"/>
              <a:ext cx="46013" cy="65362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7 w 111"/>
                <a:gd name="T7" fmla="*/ 0 h 155"/>
                <a:gd name="T8" fmla="*/ 90 w 111"/>
                <a:gd name="T9" fmla="*/ 6 h 155"/>
                <a:gd name="T10" fmla="*/ 110 w 111"/>
                <a:gd name="T11" fmla="*/ 45 h 155"/>
                <a:gd name="T12" fmla="*/ 90 w 111"/>
                <a:gd name="T13" fmla="*/ 83 h 155"/>
                <a:gd name="T14" fmla="*/ 53 w 111"/>
                <a:gd name="T15" fmla="*/ 90 h 155"/>
                <a:gd name="T16" fmla="*/ 22 w 111"/>
                <a:gd name="T17" fmla="*/ 90 h 155"/>
                <a:gd name="T18" fmla="*/ 22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6 w 111"/>
                <a:gd name="T25" fmla="*/ 71 h 155"/>
                <a:gd name="T26" fmla="*/ 56 w 111"/>
                <a:gd name="T27" fmla="*/ 71 h 155"/>
                <a:gd name="T28" fmla="*/ 89 w 111"/>
                <a:gd name="T29" fmla="*/ 45 h 155"/>
                <a:gd name="T30" fmla="*/ 58 w 111"/>
                <a:gd name="T31" fmla="*/ 19 h 155"/>
                <a:gd name="T32" fmla="*/ 22 w 111"/>
                <a:gd name="T33" fmla="*/ 19 h 155"/>
                <a:gd name="T34" fmla="*/ 22 w 111"/>
                <a:gd name="T35" fmla="*/ 71 h 155"/>
                <a:gd name="T36" fmla="*/ 56 w 111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69" y="0"/>
                    <a:pt x="81" y="1"/>
                    <a:pt x="90" y="6"/>
                  </a:cubicBezTo>
                  <a:cubicBezTo>
                    <a:pt x="103" y="14"/>
                    <a:pt x="110" y="27"/>
                    <a:pt x="110" y="45"/>
                  </a:cubicBezTo>
                  <a:cubicBezTo>
                    <a:pt x="110" y="62"/>
                    <a:pt x="103" y="75"/>
                    <a:pt x="90" y="83"/>
                  </a:cubicBezTo>
                  <a:cubicBezTo>
                    <a:pt x="81" y="90"/>
                    <a:pt x="68" y="90"/>
                    <a:pt x="53" y="90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2" y="154"/>
                    <a:pt x="22" y="154"/>
                    <a:pt x="22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9" y="71"/>
                    <a:pt x="89" y="65"/>
                    <a:pt x="89" y="45"/>
                  </a:cubicBezTo>
                  <a:cubicBezTo>
                    <a:pt x="89" y="26"/>
                    <a:pt x="79" y="19"/>
                    <a:pt x="58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71"/>
                    <a:pt x="22" y="71"/>
                    <a:pt x="22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0" name="Freeform 169"/>
            <p:cNvSpPr>
              <a:spLocks noChangeArrowheads="1"/>
            </p:cNvSpPr>
            <p:nvPr/>
          </p:nvSpPr>
          <p:spPr bwMode="auto">
            <a:xfrm>
              <a:off x="2132507" y="4249519"/>
              <a:ext cx="42839" cy="51014"/>
            </a:xfrm>
            <a:custGeom>
              <a:avLst/>
              <a:gdLst>
                <a:gd name="T0" fmla="*/ 98 w 101"/>
                <a:gd name="T1" fmla="*/ 79 h 119"/>
                <a:gd name="T2" fmla="*/ 98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7 h 119"/>
                <a:gd name="T12" fmla="*/ 100 w 101"/>
                <a:gd name="T13" fmla="*/ 65 h 119"/>
                <a:gd name="T14" fmla="*/ 19 w 101"/>
                <a:gd name="T15" fmla="*/ 65 h 119"/>
                <a:gd name="T16" fmla="*/ 52 w 101"/>
                <a:gd name="T17" fmla="*/ 102 h 119"/>
                <a:gd name="T18" fmla="*/ 80 w 101"/>
                <a:gd name="T19" fmla="*/ 79 h 119"/>
                <a:gd name="T20" fmla="*/ 98 w 101"/>
                <a:gd name="T21" fmla="*/ 79 h 119"/>
                <a:gd name="T22" fmla="*/ 80 w 101"/>
                <a:gd name="T23" fmla="*/ 50 h 119"/>
                <a:gd name="T24" fmla="*/ 80 w 101"/>
                <a:gd name="T25" fmla="*/ 50 h 119"/>
                <a:gd name="T26" fmla="*/ 51 w 101"/>
                <a:gd name="T27" fmla="*/ 16 h 119"/>
                <a:gd name="T28" fmla="*/ 19 w 101"/>
                <a:gd name="T29" fmla="*/ 50 h 119"/>
                <a:gd name="T30" fmla="*/ 80 w 101"/>
                <a:gd name="T31" fmla="*/ 5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8" y="79"/>
                  </a:moveTo>
                  <a:lnTo>
                    <a:pt x="98" y="79"/>
                  </a:lnTo>
                  <a:cubicBezTo>
                    <a:pt x="94" y="104"/>
                    <a:pt x="76" y="118"/>
                    <a:pt x="50" y="118"/>
                  </a:cubicBezTo>
                  <a:cubicBezTo>
                    <a:pt x="18" y="118"/>
                    <a:pt x="0" y="96"/>
                    <a:pt x="0" y="60"/>
                  </a:cubicBezTo>
                  <a:cubicBezTo>
                    <a:pt x="0" y="21"/>
                    <a:pt x="18" y="0"/>
                    <a:pt x="50" y="0"/>
                  </a:cubicBezTo>
                  <a:cubicBezTo>
                    <a:pt x="82" y="0"/>
                    <a:pt x="100" y="20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8"/>
                    <a:pt x="32" y="102"/>
                    <a:pt x="52" y="102"/>
                  </a:cubicBezTo>
                  <a:cubicBezTo>
                    <a:pt x="66" y="102"/>
                    <a:pt x="77" y="93"/>
                    <a:pt x="80" y="79"/>
                  </a:cubicBezTo>
                  <a:lnTo>
                    <a:pt x="98" y="79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8"/>
                    <a:pt x="69" y="16"/>
                    <a:pt x="51" y="16"/>
                  </a:cubicBezTo>
                  <a:cubicBezTo>
                    <a:pt x="32" y="16"/>
                    <a:pt x="20" y="28"/>
                    <a:pt x="19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1" name="Freeform 170"/>
            <p:cNvSpPr>
              <a:spLocks noChangeArrowheads="1"/>
            </p:cNvSpPr>
            <p:nvPr/>
          </p:nvSpPr>
          <p:spPr bwMode="auto">
            <a:xfrm>
              <a:off x="2183280" y="4252707"/>
              <a:ext cx="25386" cy="47825"/>
            </a:xfrm>
            <a:custGeom>
              <a:avLst/>
              <a:gdLst>
                <a:gd name="T0" fmla="*/ 0 w 56"/>
                <a:gd name="T1" fmla="*/ 3 h 115"/>
                <a:gd name="T2" fmla="*/ 0 w 56"/>
                <a:gd name="T3" fmla="*/ 3 h 115"/>
                <a:gd name="T4" fmla="*/ 19 w 56"/>
                <a:gd name="T5" fmla="*/ 3 h 115"/>
                <a:gd name="T6" fmla="*/ 19 w 56"/>
                <a:gd name="T7" fmla="*/ 22 h 115"/>
                <a:gd name="T8" fmla="*/ 49 w 56"/>
                <a:gd name="T9" fmla="*/ 0 h 115"/>
                <a:gd name="T10" fmla="*/ 55 w 56"/>
                <a:gd name="T11" fmla="*/ 1 h 115"/>
                <a:gd name="T12" fmla="*/ 55 w 56"/>
                <a:gd name="T13" fmla="*/ 20 h 115"/>
                <a:gd name="T14" fmla="*/ 50 w 56"/>
                <a:gd name="T15" fmla="*/ 19 h 115"/>
                <a:gd name="T16" fmla="*/ 19 w 56"/>
                <a:gd name="T17" fmla="*/ 52 h 115"/>
                <a:gd name="T18" fmla="*/ 19 w 56"/>
                <a:gd name="T19" fmla="*/ 114 h 115"/>
                <a:gd name="T20" fmla="*/ 0 w 56"/>
                <a:gd name="T21" fmla="*/ 114 h 115"/>
                <a:gd name="T22" fmla="*/ 0 w 56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5">
                  <a:moveTo>
                    <a:pt x="0" y="3"/>
                  </a:moveTo>
                  <a:lnTo>
                    <a:pt x="0" y="3"/>
                  </a:lnTo>
                  <a:cubicBezTo>
                    <a:pt x="19" y="3"/>
                    <a:pt x="19" y="3"/>
                    <a:pt x="19" y="3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5" y="1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3" y="19"/>
                    <a:pt x="51" y="19"/>
                    <a:pt x="50" y="19"/>
                  </a:cubicBezTo>
                  <a:cubicBezTo>
                    <a:pt x="30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2" name="Freeform 171"/>
            <p:cNvSpPr>
              <a:spLocks noChangeArrowheads="1"/>
            </p:cNvSpPr>
            <p:nvPr/>
          </p:nvSpPr>
          <p:spPr bwMode="auto">
            <a:xfrm>
              <a:off x="2210253" y="4249519"/>
              <a:ext cx="38080" cy="51014"/>
            </a:xfrm>
            <a:custGeom>
              <a:avLst/>
              <a:gdLst>
                <a:gd name="T0" fmla="*/ 18 w 92"/>
                <a:gd name="T1" fmla="*/ 79 h 119"/>
                <a:gd name="T2" fmla="*/ 18 w 92"/>
                <a:gd name="T3" fmla="*/ 79 h 119"/>
                <a:gd name="T4" fmla="*/ 47 w 92"/>
                <a:gd name="T5" fmla="*/ 102 h 119"/>
                <a:gd name="T6" fmla="*/ 73 w 92"/>
                <a:gd name="T7" fmla="*/ 84 h 119"/>
                <a:gd name="T8" fmla="*/ 55 w 92"/>
                <a:gd name="T9" fmla="*/ 69 h 119"/>
                <a:gd name="T10" fmla="*/ 34 w 92"/>
                <a:gd name="T11" fmla="*/ 63 h 119"/>
                <a:gd name="T12" fmla="*/ 3 w 92"/>
                <a:gd name="T13" fmla="*/ 32 h 119"/>
                <a:gd name="T14" fmla="*/ 45 w 92"/>
                <a:gd name="T15" fmla="*/ 0 h 119"/>
                <a:gd name="T16" fmla="*/ 88 w 92"/>
                <a:gd name="T17" fmla="*/ 34 h 119"/>
                <a:gd name="T18" fmla="*/ 88 w 92"/>
                <a:gd name="T19" fmla="*/ 35 h 119"/>
                <a:gd name="T20" fmla="*/ 70 w 92"/>
                <a:gd name="T21" fmla="*/ 35 h 119"/>
                <a:gd name="T22" fmla="*/ 45 w 92"/>
                <a:gd name="T23" fmla="*/ 16 h 119"/>
                <a:gd name="T24" fmla="*/ 22 w 92"/>
                <a:gd name="T25" fmla="*/ 32 h 119"/>
                <a:gd name="T26" fmla="*/ 39 w 92"/>
                <a:gd name="T27" fmla="*/ 45 h 119"/>
                <a:gd name="T28" fmla="*/ 57 w 92"/>
                <a:gd name="T29" fmla="*/ 50 h 119"/>
                <a:gd name="T30" fmla="*/ 91 w 92"/>
                <a:gd name="T31" fmla="*/ 82 h 119"/>
                <a:gd name="T32" fmla="*/ 45 w 92"/>
                <a:gd name="T33" fmla="*/ 118 h 119"/>
                <a:gd name="T34" fmla="*/ 0 w 92"/>
                <a:gd name="T35" fmla="*/ 79 h 119"/>
                <a:gd name="T36" fmla="*/ 18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9"/>
                  </a:moveTo>
                  <a:lnTo>
                    <a:pt x="18" y="79"/>
                  </a:lnTo>
                  <a:cubicBezTo>
                    <a:pt x="20" y="94"/>
                    <a:pt x="29" y="102"/>
                    <a:pt x="47" y="102"/>
                  </a:cubicBezTo>
                  <a:cubicBezTo>
                    <a:pt x="62" y="102"/>
                    <a:pt x="73" y="94"/>
                    <a:pt x="73" y="84"/>
                  </a:cubicBezTo>
                  <a:cubicBezTo>
                    <a:pt x="73" y="74"/>
                    <a:pt x="66" y="71"/>
                    <a:pt x="55" y="69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3"/>
                    <a:pt x="18" y="0"/>
                    <a:pt x="45" y="0"/>
                  </a:cubicBezTo>
                  <a:cubicBezTo>
                    <a:pt x="72" y="0"/>
                    <a:pt x="88" y="13"/>
                    <a:pt x="88" y="34"/>
                  </a:cubicBezTo>
                  <a:cubicBezTo>
                    <a:pt x="88" y="34"/>
                    <a:pt x="88" y="34"/>
                    <a:pt x="88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22"/>
                    <a:pt x="60" y="16"/>
                    <a:pt x="45" y="16"/>
                  </a:cubicBezTo>
                  <a:cubicBezTo>
                    <a:pt x="29" y="16"/>
                    <a:pt x="22" y="21"/>
                    <a:pt x="22" y="32"/>
                  </a:cubicBezTo>
                  <a:cubicBezTo>
                    <a:pt x="22" y="40"/>
                    <a:pt x="27" y="42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2"/>
                    <a:pt x="91" y="82"/>
                  </a:cubicBezTo>
                  <a:cubicBezTo>
                    <a:pt x="91" y="105"/>
                    <a:pt x="75" y="118"/>
                    <a:pt x="45" y="118"/>
                  </a:cubicBezTo>
                  <a:cubicBezTo>
                    <a:pt x="15" y="118"/>
                    <a:pt x="0" y="105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3" name="Freeform 172"/>
            <p:cNvSpPr>
              <a:spLocks noChangeArrowheads="1"/>
            </p:cNvSpPr>
            <p:nvPr/>
          </p:nvSpPr>
          <p:spPr bwMode="auto">
            <a:xfrm>
              <a:off x="2256266" y="4249519"/>
              <a:ext cx="44426" cy="51014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8 w 107"/>
                <a:gd name="T17" fmla="*/ 59 h 119"/>
                <a:gd name="T18" fmla="*/ 53 w 107"/>
                <a:gd name="T19" fmla="*/ 16 h 119"/>
                <a:gd name="T20" fmla="*/ 19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1"/>
                    <a:pt x="106" y="59"/>
                  </a:cubicBezTo>
                  <a:cubicBezTo>
                    <a:pt x="106" y="96"/>
                    <a:pt x="87" y="118"/>
                    <a:pt x="53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2"/>
                    <a:pt x="75" y="16"/>
                    <a:pt x="53" y="16"/>
                  </a:cubicBezTo>
                  <a:cubicBezTo>
                    <a:pt x="31" y="16"/>
                    <a:pt x="19" y="32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4" name="Freeform 173"/>
            <p:cNvSpPr>
              <a:spLocks noChangeArrowheads="1"/>
            </p:cNvSpPr>
            <p:nvPr/>
          </p:nvSpPr>
          <p:spPr bwMode="auto">
            <a:xfrm>
              <a:off x="2310212" y="4252707"/>
              <a:ext cx="39666" cy="47825"/>
            </a:xfrm>
            <a:custGeom>
              <a:avLst/>
              <a:gdLst>
                <a:gd name="T0" fmla="*/ 75 w 95"/>
                <a:gd name="T1" fmla="*/ 45 h 115"/>
                <a:gd name="T2" fmla="*/ 75 w 95"/>
                <a:gd name="T3" fmla="*/ 45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9 w 95"/>
                <a:gd name="T15" fmla="*/ 3 h 115"/>
                <a:gd name="T16" fmla="*/ 19 w 95"/>
                <a:gd name="T17" fmla="*/ 18 h 115"/>
                <a:gd name="T18" fmla="*/ 54 w 95"/>
                <a:gd name="T19" fmla="*/ 0 h 115"/>
                <a:gd name="T20" fmla="*/ 89 w 95"/>
                <a:gd name="T21" fmla="*/ 15 h 115"/>
                <a:gd name="T22" fmla="*/ 94 w 95"/>
                <a:gd name="T23" fmla="*/ 41 h 115"/>
                <a:gd name="T24" fmla="*/ 94 w 95"/>
                <a:gd name="T25" fmla="*/ 47 h 115"/>
                <a:gd name="T26" fmla="*/ 94 w 95"/>
                <a:gd name="T27" fmla="*/ 114 h 115"/>
                <a:gd name="T28" fmla="*/ 75 w 95"/>
                <a:gd name="T29" fmla="*/ 114 h 115"/>
                <a:gd name="T30" fmla="*/ 75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5" y="45"/>
                  </a:moveTo>
                  <a:lnTo>
                    <a:pt x="75" y="45"/>
                  </a:lnTo>
                  <a:cubicBezTo>
                    <a:pt x="75" y="26"/>
                    <a:pt x="70" y="16"/>
                    <a:pt x="52" y="16"/>
                  </a:cubicBezTo>
                  <a:cubicBezTo>
                    <a:pt x="31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2" y="5"/>
                    <a:pt x="89" y="15"/>
                  </a:cubicBezTo>
                  <a:cubicBezTo>
                    <a:pt x="94" y="22"/>
                    <a:pt x="94" y="31"/>
                    <a:pt x="94" y="41"/>
                  </a:cubicBezTo>
                  <a:cubicBezTo>
                    <a:pt x="94" y="43"/>
                    <a:pt x="94" y="45"/>
                    <a:pt x="94" y="47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5" name="Freeform 174"/>
            <p:cNvSpPr>
              <a:spLocks noChangeArrowheads="1"/>
            </p:cNvSpPr>
            <p:nvPr/>
          </p:nvSpPr>
          <p:spPr bwMode="auto">
            <a:xfrm>
              <a:off x="2383198" y="4233577"/>
              <a:ext cx="60293" cy="68549"/>
            </a:xfrm>
            <a:custGeom>
              <a:avLst/>
              <a:gdLst>
                <a:gd name="T0" fmla="*/ 70 w 141"/>
                <a:gd name="T1" fmla="*/ 161 h 162"/>
                <a:gd name="T2" fmla="*/ 70 w 141"/>
                <a:gd name="T3" fmla="*/ 161 h 162"/>
                <a:gd name="T4" fmla="*/ 0 w 141"/>
                <a:gd name="T5" fmla="*/ 80 h 162"/>
                <a:gd name="T6" fmla="*/ 75 w 141"/>
                <a:gd name="T7" fmla="*/ 0 h 162"/>
                <a:gd name="T8" fmla="*/ 138 w 141"/>
                <a:gd name="T9" fmla="*/ 50 h 162"/>
                <a:gd name="T10" fmla="*/ 117 w 141"/>
                <a:gd name="T11" fmla="*/ 50 h 162"/>
                <a:gd name="T12" fmla="*/ 75 w 141"/>
                <a:gd name="T13" fmla="*/ 18 h 162"/>
                <a:gd name="T14" fmla="*/ 22 w 141"/>
                <a:gd name="T15" fmla="*/ 80 h 162"/>
                <a:gd name="T16" fmla="*/ 73 w 141"/>
                <a:gd name="T17" fmla="*/ 143 h 162"/>
                <a:gd name="T18" fmla="*/ 121 w 141"/>
                <a:gd name="T19" fmla="*/ 94 h 162"/>
                <a:gd name="T20" fmla="*/ 121 w 141"/>
                <a:gd name="T21" fmla="*/ 92 h 162"/>
                <a:gd name="T22" fmla="*/ 73 w 141"/>
                <a:gd name="T23" fmla="*/ 92 h 162"/>
                <a:gd name="T24" fmla="*/ 73 w 141"/>
                <a:gd name="T25" fmla="*/ 74 h 162"/>
                <a:gd name="T26" fmla="*/ 140 w 141"/>
                <a:gd name="T27" fmla="*/ 74 h 162"/>
                <a:gd name="T28" fmla="*/ 140 w 141"/>
                <a:gd name="T29" fmla="*/ 157 h 162"/>
                <a:gd name="T30" fmla="*/ 126 w 141"/>
                <a:gd name="T31" fmla="*/ 157 h 162"/>
                <a:gd name="T32" fmla="*/ 122 w 141"/>
                <a:gd name="T33" fmla="*/ 136 h 162"/>
                <a:gd name="T34" fmla="*/ 70 w 141"/>
                <a:gd name="T35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162">
                  <a:moveTo>
                    <a:pt x="70" y="161"/>
                  </a:moveTo>
                  <a:lnTo>
                    <a:pt x="70" y="161"/>
                  </a:lnTo>
                  <a:cubicBezTo>
                    <a:pt x="29" y="161"/>
                    <a:pt x="0" y="130"/>
                    <a:pt x="0" y="80"/>
                  </a:cubicBezTo>
                  <a:cubicBezTo>
                    <a:pt x="0" y="30"/>
                    <a:pt x="29" y="0"/>
                    <a:pt x="75" y="0"/>
                  </a:cubicBezTo>
                  <a:cubicBezTo>
                    <a:pt x="110" y="0"/>
                    <a:pt x="132" y="19"/>
                    <a:pt x="138" y="50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4" y="29"/>
                    <a:pt x="98" y="18"/>
                    <a:pt x="75" y="18"/>
                  </a:cubicBezTo>
                  <a:cubicBezTo>
                    <a:pt x="42" y="18"/>
                    <a:pt x="22" y="41"/>
                    <a:pt x="22" y="80"/>
                  </a:cubicBezTo>
                  <a:cubicBezTo>
                    <a:pt x="22" y="120"/>
                    <a:pt x="42" y="143"/>
                    <a:pt x="73" y="143"/>
                  </a:cubicBezTo>
                  <a:cubicBezTo>
                    <a:pt x="102" y="143"/>
                    <a:pt x="121" y="124"/>
                    <a:pt x="121" y="94"/>
                  </a:cubicBezTo>
                  <a:cubicBezTo>
                    <a:pt x="121" y="93"/>
                    <a:pt x="121" y="93"/>
                    <a:pt x="121" y="92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140" y="74"/>
                    <a:pt x="140" y="74"/>
                    <a:pt x="140" y="74"/>
                  </a:cubicBezTo>
                  <a:cubicBezTo>
                    <a:pt x="140" y="157"/>
                    <a:pt x="140" y="157"/>
                    <a:pt x="140" y="157"/>
                  </a:cubicBezTo>
                  <a:cubicBezTo>
                    <a:pt x="126" y="157"/>
                    <a:pt x="126" y="157"/>
                    <a:pt x="126" y="157"/>
                  </a:cubicBezTo>
                  <a:cubicBezTo>
                    <a:pt x="122" y="136"/>
                    <a:pt x="122" y="136"/>
                    <a:pt x="122" y="136"/>
                  </a:cubicBezTo>
                  <a:cubicBezTo>
                    <a:pt x="110" y="153"/>
                    <a:pt x="92" y="161"/>
                    <a:pt x="70" y="161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6" name="Freeform 175"/>
            <p:cNvSpPr>
              <a:spLocks noChangeArrowheads="1"/>
            </p:cNvSpPr>
            <p:nvPr/>
          </p:nvSpPr>
          <p:spPr bwMode="auto">
            <a:xfrm>
              <a:off x="2454597" y="4235171"/>
              <a:ext cx="9520" cy="65362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7" name="Freeform 176"/>
            <p:cNvSpPr>
              <a:spLocks noChangeArrowheads="1"/>
            </p:cNvSpPr>
            <p:nvPr/>
          </p:nvSpPr>
          <p:spPr bwMode="auto">
            <a:xfrm>
              <a:off x="2473637" y="4249519"/>
              <a:ext cx="44426" cy="51014"/>
            </a:xfrm>
            <a:custGeom>
              <a:avLst/>
              <a:gdLst>
                <a:gd name="T0" fmla="*/ 36 w 106"/>
                <a:gd name="T1" fmla="*/ 118 h 119"/>
                <a:gd name="T2" fmla="*/ 36 w 106"/>
                <a:gd name="T3" fmla="*/ 118 h 119"/>
                <a:gd name="T4" fmla="*/ 0 w 106"/>
                <a:gd name="T5" fmla="*/ 85 h 119"/>
                <a:gd name="T6" fmla="*/ 38 w 106"/>
                <a:gd name="T7" fmla="*/ 50 h 119"/>
                <a:gd name="T8" fmla="*/ 68 w 106"/>
                <a:gd name="T9" fmla="*/ 45 h 119"/>
                <a:gd name="T10" fmla="*/ 73 w 106"/>
                <a:gd name="T11" fmla="*/ 34 h 119"/>
                <a:gd name="T12" fmla="*/ 48 w 106"/>
                <a:gd name="T13" fmla="*/ 16 h 119"/>
                <a:gd name="T14" fmla="*/ 22 w 106"/>
                <a:gd name="T15" fmla="*/ 37 h 119"/>
                <a:gd name="T16" fmla="*/ 5 w 106"/>
                <a:gd name="T17" fmla="*/ 37 h 119"/>
                <a:gd name="T18" fmla="*/ 5 w 106"/>
                <a:gd name="T19" fmla="*/ 36 h 119"/>
                <a:gd name="T20" fmla="*/ 49 w 106"/>
                <a:gd name="T21" fmla="*/ 0 h 119"/>
                <a:gd name="T22" fmla="*/ 93 w 106"/>
                <a:gd name="T23" fmla="*/ 34 h 119"/>
                <a:gd name="T24" fmla="*/ 93 w 106"/>
                <a:gd name="T25" fmla="*/ 90 h 119"/>
                <a:gd name="T26" fmla="*/ 100 w 106"/>
                <a:gd name="T27" fmla="*/ 102 h 119"/>
                <a:gd name="T28" fmla="*/ 105 w 106"/>
                <a:gd name="T29" fmla="*/ 101 h 119"/>
                <a:gd name="T30" fmla="*/ 105 w 106"/>
                <a:gd name="T31" fmla="*/ 115 h 119"/>
                <a:gd name="T32" fmla="*/ 94 w 106"/>
                <a:gd name="T33" fmla="*/ 117 h 119"/>
                <a:gd name="T34" fmla="*/ 76 w 106"/>
                <a:gd name="T35" fmla="*/ 101 h 119"/>
                <a:gd name="T36" fmla="*/ 76 w 106"/>
                <a:gd name="T37" fmla="*/ 101 h 119"/>
                <a:gd name="T38" fmla="*/ 36 w 106"/>
                <a:gd name="T39" fmla="*/ 118 h 119"/>
                <a:gd name="T40" fmla="*/ 38 w 106"/>
                <a:gd name="T41" fmla="*/ 66 h 119"/>
                <a:gd name="T42" fmla="*/ 38 w 106"/>
                <a:gd name="T43" fmla="*/ 66 h 119"/>
                <a:gd name="T44" fmla="*/ 19 w 106"/>
                <a:gd name="T45" fmla="*/ 85 h 119"/>
                <a:gd name="T46" fmla="*/ 39 w 106"/>
                <a:gd name="T47" fmla="*/ 102 h 119"/>
                <a:gd name="T48" fmla="*/ 73 w 106"/>
                <a:gd name="T49" fmla="*/ 74 h 119"/>
                <a:gd name="T50" fmla="*/ 73 w 106"/>
                <a:gd name="T51" fmla="*/ 58 h 119"/>
                <a:gd name="T52" fmla="*/ 38 w 106"/>
                <a:gd name="T5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6" y="118"/>
                  </a:moveTo>
                  <a:lnTo>
                    <a:pt x="36" y="118"/>
                  </a:lnTo>
                  <a:cubicBezTo>
                    <a:pt x="13" y="118"/>
                    <a:pt x="0" y="106"/>
                    <a:pt x="0" y="85"/>
                  </a:cubicBezTo>
                  <a:cubicBezTo>
                    <a:pt x="0" y="64"/>
                    <a:pt x="12" y="53"/>
                    <a:pt x="38" y="50"/>
                  </a:cubicBezTo>
                  <a:cubicBezTo>
                    <a:pt x="54" y="48"/>
                    <a:pt x="64" y="47"/>
                    <a:pt x="68" y="45"/>
                  </a:cubicBezTo>
                  <a:cubicBezTo>
                    <a:pt x="73" y="43"/>
                    <a:pt x="73" y="41"/>
                    <a:pt x="73" y="34"/>
                  </a:cubicBezTo>
                  <a:cubicBezTo>
                    <a:pt x="73" y="22"/>
                    <a:pt x="65" y="16"/>
                    <a:pt x="48" y="16"/>
                  </a:cubicBezTo>
                  <a:cubicBezTo>
                    <a:pt x="31" y="16"/>
                    <a:pt x="22" y="23"/>
                    <a:pt x="22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4"/>
                    <a:pt x="21" y="0"/>
                    <a:pt x="49" y="0"/>
                  </a:cubicBezTo>
                  <a:cubicBezTo>
                    <a:pt x="80" y="0"/>
                    <a:pt x="93" y="11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8"/>
                    <a:pt x="93" y="102"/>
                    <a:pt x="100" y="102"/>
                  </a:cubicBezTo>
                  <a:cubicBezTo>
                    <a:pt x="102" y="102"/>
                    <a:pt x="103" y="102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0" y="116"/>
                    <a:pt x="97" y="117"/>
                    <a:pt x="94" y="117"/>
                  </a:cubicBezTo>
                  <a:cubicBezTo>
                    <a:pt x="82" y="117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4" y="112"/>
                    <a:pt x="51" y="118"/>
                    <a:pt x="36" y="118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4" y="68"/>
                    <a:pt x="19" y="73"/>
                    <a:pt x="19" y="85"/>
                  </a:cubicBezTo>
                  <a:cubicBezTo>
                    <a:pt x="19" y="95"/>
                    <a:pt x="26" y="102"/>
                    <a:pt x="39" y="102"/>
                  </a:cubicBezTo>
                  <a:cubicBezTo>
                    <a:pt x="60" y="102"/>
                    <a:pt x="73" y="90"/>
                    <a:pt x="73" y="74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64" y="63"/>
                    <a:pt x="52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8" name="Freeform 177"/>
            <p:cNvSpPr>
              <a:spLocks noChangeArrowheads="1"/>
            </p:cNvSpPr>
            <p:nvPr/>
          </p:nvSpPr>
          <p:spPr bwMode="auto">
            <a:xfrm>
              <a:off x="2521237" y="4249519"/>
              <a:ext cx="38080" cy="51014"/>
            </a:xfrm>
            <a:custGeom>
              <a:avLst/>
              <a:gdLst>
                <a:gd name="T0" fmla="*/ 18 w 92"/>
                <a:gd name="T1" fmla="*/ 79 h 119"/>
                <a:gd name="T2" fmla="*/ 18 w 92"/>
                <a:gd name="T3" fmla="*/ 79 h 119"/>
                <a:gd name="T4" fmla="*/ 46 w 92"/>
                <a:gd name="T5" fmla="*/ 102 h 119"/>
                <a:gd name="T6" fmla="*/ 72 w 92"/>
                <a:gd name="T7" fmla="*/ 84 h 119"/>
                <a:gd name="T8" fmla="*/ 55 w 92"/>
                <a:gd name="T9" fmla="*/ 69 h 119"/>
                <a:gd name="T10" fmla="*/ 34 w 92"/>
                <a:gd name="T11" fmla="*/ 63 h 119"/>
                <a:gd name="T12" fmla="*/ 3 w 92"/>
                <a:gd name="T13" fmla="*/ 32 h 119"/>
                <a:gd name="T14" fmla="*/ 45 w 92"/>
                <a:gd name="T15" fmla="*/ 0 h 119"/>
                <a:gd name="T16" fmla="*/ 89 w 92"/>
                <a:gd name="T17" fmla="*/ 34 h 119"/>
                <a:gd name="T18" fmla="*/ 89 w 92"/>
                <a:gd name="T19" fmla="*/ 35 h 119"/>
                <a:gd name="T20" fmla="*/ 70 w 92"/>
                <a:gd name="T21" fmla="*/ 35 h 119"/>
                <a:gd name="T22" fmla="*/ 45 w 92"/>
                <a:gd name="T23" fmla="*/ 16 h 119"/>
                <a:gd name="T24" fmla="*/ 22 w 92"/>
                <a:gd name="T25" fmla="*/ 32 h 119"/>
                <a:gd name="T26" fmla="*/ 39 w 92"/>
                <a:gd name="T27" fmla="*/ 45 h 119"/>
                <a:gd name="T28" fmla="*/ 57 w 92"/>
                <a:gd name="T29" fmla="*/ 50 h 119"/>
                <a:gd name="T30" fmla="*/ 91 w 92"/>
                <a:gd name="T31" fmla="*/ 82 h 119"/>
                <a:gd name="T32" fmla="*/ 45 w 92"/>
                <a:gd name="T33" fmla="*/ 118 h 119"/>
                <a:gd name="T34" fmla="*/ 0 w 92"/>
                <a:gd name="T35" fmla="*/ 79 h 119"/>
                <a:gd name="T36" fmla="*/ 18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9"/>
                  </a:moveTo>
                  <a:lnTo>
                    <a:pt x="18" y="79"/>
                  </a:lnTo>
                  <a:cubicBezTo>
                    <a:pt x="19" y="94"/>
                    <a:pt x="29" y="102"/>
                    <a:pt x="46" y="102"/>
                  </a:cubicBezTo>
                  <a:cubicBezTo>
                    <a:pt x="63" y="102"/>
                    <a:pt x="72" y="94"/>
                    <a:pt x="72" y="84"/>
                  </a:cubicBezTo>
                  <a:cubicBezTo>
                    <a:pt x="72" y="74"/>
                    <a:pt x="67" y="71"/>
                    <a:pt x="55" y="69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3" y="58"/>
                    <a:pt x="3" y="51"/>
                    <a:pt x="3" y="32"/>
                  </a:cubicBezTo>
                  <a:cubicBezTo>
                    <a:pt x="3" y="13"/>
                    <a:pt x="18" y="0"/>
                    <a:pt x="45" y="0"/>
                  </a:cubicBezTo>
                  <a:cubicBezTo>
                    <a:pt x="71" y="0"/>
                    <a:pt x="89" y="13"/>
                    <a:pt x="89" y="34"/>
                  </a:cubicBezTo>
                  <a:cubicBezTo>
                    <a:pt x="89" y="34"/>
                    <a:pt x="89" y="34"/>
                    <a:pt x="89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9" y="22"/>
                    <a:pt x="59" y="16"/>
                    <a:pt x="45" y="16"/>
                  </a:cubicBezTo>
                  <a:cubicBezTo>
                    <a:pt x="29" y="16"/>
                    <a:pt x="22" y="21"/>
                    <a:pt x="22" y="32"/>
                  </a:cubicBezTo>
                  <a:cubicBezTo>
                    <a:pt x="22" y="40"/>
                    <a:pt x="27" y="42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2"/>
                    <a:pt x="91" y="82"/>
                  </a:cubicBezTo>
                  <a:cubicBezTo>
                    <a:pt x="91" y="105"/>
                    <a:pt x="74" y="118"/>
                    <a:pt x="45" y="118"/>
                  </a:cubicBezTo>
                  <a:cubicBezTo>
                    <a:pt x="16" y="118"/>
                    <a:pt x="0" y="105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9" name="Freeform 178"/>
            <p:cNvSpPr>
              <a:spLocks noChangeArrowheads="1"/>
            </p:cNvSpPr>
            <p:nvPr/>
          </p:nvSpPr>
          <p:spPr bwMode="auto">
            <a:xfrm>
              <a:off x="2565663" y="4249519"/>
              <a:ext cx="38080" cy="51014"/>
            </a:xfrm>
            <a:custGeom>
              <a:avLst/>
              <a:gdLst>
                <a:gd name="T0" fmla="*/ 19 w 93"/>
                <a:gd name="T1" fmla="*/ 79 h 119"/>
                <a:gd name="T2" fmla="*/ 19 w 93"/>
                <a:gd name="T3" fmla="*/ 79 h 119"/>
                <a:gd name="T4" fmla="*/ 47 w 93"/>
                <a:gd name="T5" fmla="*/ 102 h 119"/>
                <a:gd name="T6" fmla="*/ 73 w 93"/>
                <a:gd name="T7" fmla="*/ 84 h 119"/>
                <a:gd name="T8" fmla="*/ 56 w 93"/>
                <a:gd name="T9" fmla="*/ 69 h 119"/>
                <a:gd name="T10" fmla="*/ 36 w 93"/>
                <a:gd name="T11" fmla="*/ 63 h 119"/>
                <a:gd name="T12" fmla="*/ 3 w 93"/>
                <a:gd name="T13" fmla="*/ 32 h 119"/>
                <a:gd name="T14" fmla="*/ 46 w 93"/>
                <a:gd name="T15" fmla="*/ 0 h 119"/>
                <a:gd name="T16" fmla="*/ 89 w 93"/>
                <a:gd name="T17" fmla="*/ 34 h 119"/>
                <a:gd name="T18" fmla="*/ 89 w 93"/>
                <a:gd name="T19" fmla="*/ 35 h 119"/>
                <a:gd name="T20" fmla="*/ 71 w 93"/>
                <a:gd name="T21" fmla="*/ 35 h 119"/>
                <a:gd name="T22" fmla="*/ 46 w 93"/>
                <a:gd name="T23" fmla="*/ 16 h 119"/>
                <a:gd name="T24" fmla="*/ 22 w 93"/>
                <a:gd name="T25" fmla="*/ 32 h 119"/>
                <a:gd name="T26" fmla="*/ 40 w 93"/>
                <a:gd name="T27" fmla="*/ 45 h 119"/>
                <a:gd name="T28" fmla="*/ 59 w 93"/>
                <a:gd name="T29" fmla="*/ 50 h 119"/>
                <a:gd name="T30" fmla="*/ 92 w 93"/>
                <a:gd name="T31" fmla="*/ 82 h 119"/>
                <a:gd name="T32" fmla="*/ 46 w 93"/>
                <a:gd name="T33" fmla="*/ 118 h 119"/>
                <a:gd name="T34" fmla="*/ 0 w 93"/>
                <a:gd name="T35" fmla="*/ 79 h 119"/>
                <a:gd name="T36" fmla="*/ 19 w 93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9" y="79"/>
                  </a:moveTo>
                  <a:lnTo>
                    <a:pt x="19" y="79"/>
                  </a:lnTo>
                  <a:cubicBezTo>
                    <a:pt x="20" y="94"/>
                    <a:pt x="29" y="102"/>
                    <a:pt x="47" y="102"/>
                  </a:cubicBezTo>
                  <a:cubicBezTo>
                    <a:pt x="64" y="102"/>
                    <a:pt x="73" y="94"/>
                    <a:pt x="73" y="84"/>
                  </a:cubicBezTo>
                  <a:cubicBezTo>
                    <a:pt x="73" y="74"/>
                    <a:pt x="68" y="71"/>
                    <a:pt x="56" y="69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14" y="58"/>
                    <a:pt x="3" y="51"/>
                    <a:pt x="3" y="32"/>
                  </a:cubicBezTo>
                  <a:cubicBezTo>
                    <a:pt x="3" y="13"/>
                    <a:pt x="19" y="0"/>
                    <a:pt x="46" y="0"/>
                  </a:cubicBezTo>
                  <a:cubicBezTo>
                    <a:pt x="72" y="0"/>
                    <a:pt x="89" y="13"/>
                    <a:pt x="89" y="34"/>
                  </a:cubicBezTo>
                  <a:cubicBezTo>
                    <a:pt x="89" y="34"/>
                    <a:pt x="89" y="34"/>
                    <a:pt x="89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0" y="22"/>
                    <a:pt x="61" y="16"/>
                    <a:pt x="46" y="16"/>
                  </a:cubicBezTo>
                  <a:cubicBezTo>
                    <a:pt x="30" y="16"/>
                    <a:pt x="22" y="21"/>
                    <a:pt x="22" y="32"/>
                  </a:cubicBezTo>
                  <a:cubicBezTo>
                    <a:pt x="22" y="40"/>
                    <a:pt x="28" y="42"/>
                    <a:pt x="40" y="45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81" y="55"/>
                    <a:pt x="92" y="62"/>
                    <a:pt x="92" y="82"/>
                  </a:cubicBezTo>
                  <a:cubicBezTo>
                    <a:pt x="92" y="105"/>
                    <a:pt x="75" y="118"/>
                    <a:pt x="46" y="118"/>
                  </a:cubicBezTo>
                  <a:cubicBezTo>
                    <a:pt x="17" y="118"/>
                    <a:pt x="1" y="105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0" name="Freeform 179"/>
            <p:cNvSpPr>
              <a:spLocks noChangeArrowheads="1"/>
            </p:cNvSpPr>
            <p:nvPr/>
          </p:nvSpPr>
          <p:spPr bwMode="auto">
            <a:xfrm>
              <a:off x="2611677" y="4249519"/>
              <a:ext cx="42839" cy="51014"/>
            </a:xfrm>
            <a:custGeom>
              <a:avLst/>
              <a:gdLst>
                <a:gd name="T0" fmla="*/ 98 w 100"/>
                <a:gd name="T1" fmla="*/ 79 h 119"/>
                <a:gd name="T2" fmla="*/ 98 w 100"/>
                <a:gd name="T3" fmla="*/ 79 h 119"/>
                <a:gd name="T4" fmla="*/ 50 w 100"/>
                <a:gd name="T5" fmla="*/ 118 h 119"/>
                <a:gd name="T6" fmla="*/ 0 w 100"/>
                <a:gd name="T7" fmla="*/ 60 h 119"/>
                <a:gd name="T8" fmla="*/ 50 w 100"/>
                <a:gd name="T9" fmla="*/ 0 h 119"/>
                <a:gd name="T10" fmla="*/ 99 w 100"/>
                <a:gd name="T11" fmla="*/ 57 h 119"/>
                <a:gd name="T12" fmla="*/ 99 w 100"/>
                <a:gd name="T13" fmla="*/ 65 h 119"/>
                <a:gd name="T14" fmla="*/ 18 w 100"/>
                <a:gd name="T15" fmla="*/ 65 h 119"/>
                <a:gd name="T16" fmla="*/ 51 w 100"/>
                <a:gd name="T17" fmla="*/ 102 h 119"/>
                <a:gd name="T18" fmla="*/ 80 w 100"/>
                <a:gd name="T19" fmla="*/ 79 h 119"/>
                <a:gd name="T20" fmla="*/ 98 w 100"/>
                <a:gd name="T21" fmla="*/ 79 h 119"/>
                <a:gd name="T22" fmla="*/ 80 w 100"/>
                <a:gd name="T23" fmla="*/ 50 h 119"/>
                <a:gd name="T24" fmla="*/ 80 w 100"/>
                <a:gd name="T25" fmla="*/ 50 h 119"/>
                <a:gd name="T26" fmla="*/ 50 w 100"/>
                <a:gd name="T27" fmla="*/ 16 h 119"/>
                <a:gd name="T28" fmla="*/ 18 w 100"/>
                <a:gd name="T29" fmla="*/ 50 h 119"/>
                <a:gd name="T30" fmla="*/ 80 w 100"/>
                <a:gd name="T31" fmla="*/ 5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119">
                  <a:moveTo>
                    <a:pt x="98" y="79"/>
                  </a:moveTo>
                  <a:lnTo>
                    <a:pt x="98" y="79"/>
                  </a:lnTo>
                  <a:cubicBezTo>
                    <a:pt x="94" y="104"/>
                    <a:pt x="76" y="118"/>
                    <a:pt x="50" y="118"/>
                  </a:cubicBezTo>
                  <a:cubicBezTo>
                    <a:pt x="18" y="118"/>
                    <a:pt x="0" y="96"/>
                    <a:pt x="0" y="60"/>
                  </a:cubicBezTo>
                  <a:cubicBezTo>
                    <a:pt x="0" y="21"/>
                    <a:pt x="18" y="0"/>
                    <a:pt x="50" y="0"/>
                  </a:cubicBezTo>
                  <a:cubicBezTo>
                    <a:pt x="81" y="0"/>
                    <a:pt x="99" y="20"/>
                    <a:pt x="99" y="57"/>
                  </a:cubicBezTo>
                  <a:cubicBezTo>
                    <a:pt x="99" y="59"/>
                    <a:pt x="99" y="62"/>
                    <a:pt x="99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88"/>
                    <a:pt x="31" y="102"/>
                    <a:pt x="51" y="102"/>
                  </a:cubicBezTo>
                  <a:cubicBezTo>
                    <a:pt x="66" y="102"/>
                    <a:pt x="77" y="93"/>
                    <a:pt x="80" y="79"/>
                  </a:cubicBezTo>
                  <a:lnTo>
                    <a:pt x="98" y="79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8"/>
                    <a:pt x="69" y="16"/>
                    <a:pt x="50" y="16"/>
                  </a:cubicBezTo>
                  <a:cubicBezTo>
                    <a:pt x="31" y="16"/>
                    <a:pt x="20" y="28"/>
                    <a:pt x="18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1" name="Freeform 180"/>
            <p:cNvSpPr>
              <a:spLocks noChangeArrowheads="1"/>
            </p:cNvSpPr>
            <p:nvPr/>
          </p:nvSpPr>
          <p:spPr bwMode="auto">
            <a:xfrm>
              <a:off x="2659276" y="4249519"/>
              <a:ext cx="39666" cy="51014"/>
            </a:xfrm>
            <a:custGeom>
              <a:avLst/>
              <a:gdLst>
                <a:gd name="T0" fmla="*/ 18 w 92"/>
                <a:gd name="T1" fmla="*/ 79 h 119"/>
                <a:gd name="T2" fmla="*/ 18 w 92"/>
                <a:gd name="T3" fmla="*/ 79 h 119"/>
                <a:gd name="T4" fmla="*/ 46 w 92"/>
                <a:gd name="T5" fmla="*/ 102 h 119"/>
                <a:gd name="T6" fmla="*/ 72 w 92"/>
                <a:gd name="T7" fmla="*/ 84 h 119"/>
                <a:gd name="T8" fmla="*/ 55 w 92"/>
                <a:gd name="T9" fmla="*/ 69 h 119"/>
                <a:gd name="T10" fmla="*/ 34 w 92"/>
                <a:gd name="T11" fmla="*/ 63 h 119"/>
                <a:gd name="T12" fmla="*/ 2 w 92"/>
                <a:gd name="T13" fmla="*/ 32 h 119"/>
                <a:gd name="T14" fmla="*/ 45 w 92"/>
                <a:gd name="T15" fmla="*/ 0 h 119"/>
                <a:gd name="T16" fmla="*/ 88 w 92"/>
                <a:gd name="T17" fmla="*/ 34 h 119"/>
                <a:gd name="T18" fmla="*/ 88 w 92"/>
                <a:gd name="T19" fmla="*/ 35 h 119"/>
                <a:gd name="T20" fmla="*/ 70 w 92"/>
                <a:gd name="T21" fmla="*/ 35 h 119"/>
                <a:gd name="T22" fmla="*/ 45 w 92"/>
                <a:gd name="T23" fmla="*/ 16 h 119"/>
                <a:gd name="T24" fmla="*/ 21 w 92"/>
                <a:gd name="T25" fmla="*/ 32 h 119"/>
                <a:gd name="T26" fmla="*/ 39 w 92"/>
                <a:gd name="T27" fmla="*/ 45 h 119"/>
                <a:gd name="T28" fmla="*/ 57 w 92"/>
                <a:gd name="T29" fmla="*/ 50 h 119"/>
                <a:gd name="T30" fmla="*/ 91 w 92"/>
                <a:gd name="T31" fmla="*/ 82 h 119"/>
                <a:gd name="T32" fmla="*/ 45 w 92"/>
                <a:gd name="T33" fmla="*/ 118 h 119"/>
                <a:gd name="T34" fmla="*/ 0 w 92"/>
                <a:gd name="T35" fmla="*/ 79 h 119"/>
                <a:gd name="T36" fmla="*/ 18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9"/>
                  </a:moveTo>
                  <a:lnTo>
                    <a:pt x="18" y="79"/>
                  </a:lnTo>
                  <a:cubicBezTo>
                    <a:pt x="19" y="94"/>
                    <a:pt x="28" y="102"/>
                    <a:pt x="46" y="102"/>
                  </a:cubicBezTo>
                  <a:cubicBezTo>
                    <a:pt x="63" y="102"/>
                    <a:pt x="72" y="94"/>
                    <a:pt x="72" y="84"/>
                  </a:cubicBezTo>
                  <a:cubicBezTo>
                    <a:pt x="72" y="74"/>
                    <a:pt x="67" y="71"/>
                    <a:pt x="55" y="69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3" y="58"/>
                    <a:pt x="2" y="51"/>
                    <a:pt x="2" y="32"/>
                  </a:cubicBezTo>
                  <a:cubicBezTo>
                    <a:pt x="2" y="13"/>
                    <a:pt x="18" y="0"/>
                    <a:pt x="45" y="0"/>
                  </a:cubicBezTo>
                  <a:cubicBezTo>
                    <a:pt x="71" y="0"/>
                    <a:pt x="88" y="13"/>
                    <a:pt x="88" y="34"/>
                  </a:cubicBezTo>
                  <a:cubicBezTo>
                    <a:pt x="88" y="34"/>
                    <a:pt x="88" y="34"/>
                    <a:pt x="88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9" y="22"/>
                    <a:pt x="59" y="16"/>
                    <a:pt x="45" y="16"/>
                  </a:cubicBezTo>
                  <a:cubicBezTo>
                    <a:pt x="29" y="16"/>
                    <a:pt x="21" y="21"/>
                    <a:pt x="21" y="32"/>
                  </a:cubicBezTo>
                  <a:cubicBezTo>
                    <a:pt x="21" y="40"/>
                    <a:pt x="27" y="42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2"/>
                    <a:pt x="91" y="82"/>
                  </a:cubicBezTo>
                  <a:cubicBezTo>
                    <a:pt x="91" y="105"/>
                    <a:pt x="74" y="118"/>
                    <a:pt x="45" y="118"/>
                  </a:cubicBezTo>
                  <a:cubicBezTo>
                    <a:pt x="16" y="118"/>
                    <a:pt x="0" y="105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28" name="Group 1691"/>
          <p:cNvGrpSpPr>
            <a:grpSpLocks/>
          </p:cNvGrpSpPr>
          <p:nvPr/>
        </p:nvGrpSpPr>
        <p:grpSpPr bwMode="auto">
          <a:xfrm>
            <a:off x="2189163" y="5186363"/>
            <a:ext cx="422275" cy="68262"/>
            <a:chOff x="2180191" y="5185854"/>
            <a:chExt cx="422411" cy="68549"/>
          </a:xfrm>
        </p:grpSpPr>
        <p:sp>
          <p:nvSpPr>
            <p:cNvPr id="1693" name="Freeform 181"/>
            <p:cNvSpPr>
              <a:spLocks noChangeArrowheads="1"/>
            </p:cNvSpPr>
            <p:nvPr/>
          </p:nvSpPr>
          <p:spPr bwMode="auto">
            <a:xfrm>
              <a:off x="2180191" y="5185854"/>
              <a:ext cx="52404" cy="65361"/>
            </a:xfrm>
            <a:custGeom>
              <a:avLst/>
              <a:gdLst>
                <a:gd name="T0" fmla="*/ 0 w 123"/>
                <a:gd name="T1" fmla="*/ 0 h 155"/>
                <a:gd name="T2" fmla="*/ 21 w 123"/>
                <a:gd name="T3" fmla="*/ 0 h 155"/>
                <a:gd name="T4" fmla="*/ 21 w 123"/>
                <a:gd name="T5" fmla="*/ 63 h 155"/>
                <a:gd name="T6" fmla="*/ 100 w 123"/>
                <a:gd name="T7" fmla="*/ 63 h 155"/>
                <a:gd name="T8" fmla="*/ 100 w 123"/>
                <a:gd name="T9" fmla="*/ 0 h 155"/>
                <a:gd name="T10" fmla="*/ 122 w 123"/>
                <a:gd name="T11" fmla="*/ 0 h 155"/>
                <a:gd name="T12" fmla="*/ 122 w 123"/>
                <a:gd name="T13" fmla="*/ 154 h 155"/>
                <a:gd name="T14" fmla="*/ 100 w 123"/>
                <a:gd name="T15" fmla="*/ 154 h 155"/>
                <a:gd name="T16" fmla="*/ 100 w 123"/>
                <a:gd name="T17" fmla="*/ 82 h 155"/>
                <a:gd name="T18" fmla="*/ 21 w 123"/>
                <a:gd name="T19" fmla="*/ 82 h 155"/>
                <a:gd name="T20" fmla="*/ 21 w 123"/>
                <a:gd name="T21" fmla="*/ 154 h 155"/>
                <a:gd name="T22" fmla="*/ 0 w 123"/>
                <a:gd name="T23" fmla="*/ 154 h 155"/>
                <a:gd name="T24" fmla="*/ 0 w 12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55">
                  <a:moveTo>
                    <a:pt x="0" y="0"/>
                  </a:moveTo>
                  <a:lnTo>
                    <a:pt x="21" y="0"/>
                  </a:lnTo>
                  <a:lnTo>
                    <a:pt x="21" y="63"/>
                  </a:lnTo>
                  <a:lnTo>
                    <a:pt x="100" y="63"/>
                  </a:lnTo>
                  <a:lnTo>
                    <a:pt x="100" y="0"/>
                  </a:lnTo>
                  <a:lnTo>
                    <a:pt x="122" y="0"/>
                  </a:lnTo>
                  <a:lnTo>
                    <a:pt x="122" y="154"/>
                  </a:lnTo>
                  <a:lnTo>
                    <a:pt x="100" y="154"/>
                  </a:lnTo>
                  <a:lnTo>
                    <a:pt x="100" y="82"/>
                  </a:lnTo>
                  <a:lnTo>
                    <a:pt x="21" y="82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4" name="Freeform 182"/>
            <p:cNvSpPr>
              <a:spLocks noChangeArrowheads="1"/>
            </p:cNvSpPr>
            <p:nvPr/>
          </p:nvSpPr>
          <p:spPr bwMode="auto">
            <a:xfrm>
              <a:off x="2240535" y="5201796"/>
              <a:ext cx="42876" cy="51014"/>
            </a:xfrm>
            <a:custGeom>
              <a:avLst/>
              <a:gdLst>
                <a:gd name="T0" fmla="*/ 99 w 102"/>
                <a:gd name="T1" fmla="*/ 80 h 121"/>
                <a:gd name="T2" fmla="*/ 99 w 102"/>
                <a:gd name="T3" fmla="*/ 80 h 121"/>
                <a:gd name="T4" fmla="*/ 50 w 102"/>
                <a:gd name="T5" fmla="*/ 120 h 121"/>
                <a:gd name="T6" fmla="*/ 0 w 102"/>
                <a:gd name="T7" fmla="*/ 61 h 121"/>
                <a:gd name="T8" fmla="*/ 50 w 102"/>
                <a:gd name="T9" fmla="*/ 0 h 121"/>
                <a:gd name="T10" fmla="*/ 101 w 102"/>
                <a:gd name="T11" fmla="*/ 57 h 121"/>
                <a:gd name="T12" fmla="*/ 100 w 102"/>
                <a:gd name="T13" fmla="*/ 66 h 121"/>
                <a:gd name="T14" fmla="*/ 20 w 102"/>
                <a:gd name="T15" fmla="*/ 66 h 121"/>
                <a:gd name="T16" fmla="*/ 52 w 102"/>
                <a:gd name="T17" fmla="*/ 102 h 121"/>
                <a:gd name="T18" fmla="*/ 80 w 102"/>
                <a:gd name="T19" fmla="*/ 80 h 121"/>
                <a:gd name="T20" fmla="*/ 99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20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9" y="80"/>
                  </a:moveTo>
                  <a:lnTo>
                    <a:pt x="99" y="80"/>
                  </a:lnTo>
                  <a:cubicBezTo>
                    <a:pt x="95" y="104"/>
                    <a:pt x="76" y="120"/>
                    <a:pt x="50" y="120"/>
                  </a:cubicBezTo>
                  <a:cubicBezTo>
                    <a:pt x="20" y="120"/>
                    <a:pt x="0" y="98"/>
                    <a:pt x="0" y="61"/>
                  </a:cubicBezTo>
                  <a:cubicBezTo>
                    <a:pt x="0" y="23"/>
                    <a:pt x="20" y="0"/>
                    <a:pt x="50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60"/>
                    <a:pt x="101" y="62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90"/>
                    <a:pt x="32" y="102"/>
                    <a:pt x="52" y="102"/>
                  </a:cubicBezTo>
                  <a:cubicBezTo>
                    <a:pt x="67" y="102"/>
                    <a:pt x="77" y="95"/>
                    <a:pt x="80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9"/>
                    <a:pt x="70" y="17"/>
                    <a:pt x="51" y="17"/>
                  </a:cubicBezTo>
                  <a:cubicBezTo>
                    <a:pt x="32" y="17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5" name="Freeform 183"/>
            <p:cNvSpPr>
              <a:spLocks noChangeArrowheads="1"/>
            </p:cNvSpPr>
            <p:nvPr/>
          </p:nvSpPr>
          <p:spPr bwMode="auto">
            <a:xfrm>
              <a:off x="2289763" y="5201796"/>
              <a:ext cx="44464" cy="51014"/>
            </a:xfrm>
            <a:custGeom>
              <a:avLst/>
              <a:gdLst>
                <a:gd name="T0" fmla="*/ 37 w 106"/>
                <a:gd name="T1" fmla="*/ 120 h 121"/>
                <a:gd name="T2" fmla="*/ 37 w 106"/>
                <a:gd name="T3" fmla="*/ 120 h 121"/>
                <a:gd name="T4" fmla="*/ 0 w 106"/>
                <a:gd name="T5" fmla="*/ 85 h 121"/>
                <a:gd name="T6" fmla="*/ 39 w 106"/>
                <a:gd name="T7" fmla="*/ 51 h 121"/>
                <a:gd name="T8" fmla="*/ 69 w 106"/>
                <a:gd name="T9" fmla="*/ 47 h 121"/>
                <a:gd name="T10" fmla="*/ 74 w 106"/>
                <a:gd name="T11" fmla="*/ 34 h 121"/>
                <a:gd name="T12" fmla="*/ 49 w 106"/>
                <a:gd name="T13" fmla="*/ 17 h 121"/>
                <a:gd name="T14" fmla="*/ 23 w 106"/>
                <a:gd name="T15" fmla="*/ 37 h 121"/>
                <a:gd name="T16" fmla="*/ 6 w 106"/>
                <a:gd name="T17" fmla="*/ 37 h 121"/>
                <a:gd name="T18" fmla="*/ 6 w 106"/>
                <a:gd name="T19" fmla="*/ 37 h 121"/>
                <a:gd name="T20" fmla="*/ 50 w 106"/>
                <a:gd name="T21" fmla="*/ 0 h 121"/>
                <a:gd name="T22" fmla="*/ 93 w 106"/>
                <a:gd name="T23" fmla="*/ 35 h 121"/>
                <a:gd name="T24" fmla="*/ 93 w 106"/>
                <a:gd name="T25" fmla="*/ 91 h 121"/>
                <a:gd name="T26" fmla="*/ 100 w 106"/>
                <a:gd name="T27" fmla="*/ 102 h 121"/>
                <a:gd name="T28" fmla="*/ 105 w 106"/>
                <a:gd name="T29" fmla="*/ 102 h 121"/>
                <a:gd name="T30" fmla="*/ 105 w 106"/>
                <a:gd name="T31" fmla="*/ 117 h 121"/>
                <a:gd name="T32" fmla="*/ 95 w 106"/>
                <a:gd name="T33" fmla="*/ 118 h 121"/>
                <a:gd name="T34" fmla="*/ 76 w 106"/>
                <a:gd name="T35" fmla="*/ 101 h 121"/>
                <a:gd name="T36" fmla="*/ 76 w 106"/>
                <a:gd name="T37" fmla="*/ 101 h 121"/>
                <a:gd name="T38" fmla="*/ 37 w 106"/>
                <a:gd name="T39" fmla="*/ 120 h 121"/>
                <a:gd name="T40" fmla="*/ 39 w 106"/>
                <a:gd name="T41" fmla="*/ 67 h 121"/>
                <a:gd name="T42" fmla="*/ 39 w 106"/>
                <a:gd name="T43" fmla="*/ 67 h 121"/>
                <a:gd name="T44" fmla="*/ 19 w 106"/>
                <a:gd name="T45" fmla="*/ 85 h 121"/>
                <a:gd name="T46" fmla="*/ 40 w 106"/>
                <a:gd name="T47" fmla="*/ 103 h 121"/>
                <a:gd name="T48" fmla="*/ 74 w 106"/>
                <a:gd name="T49" fmla="*/ 76 h 121"/>
                <a:gd name="T50" fmla="*/ 74 w 106"/>
                <a:gd name="T51" fmla="*/ 59 h 121"/>
                <a:gd name="T52" fmla="*/ 39 w 106"/>
                <a:gd name="T53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1">
                  <a:moveTo>
                    <a:pt x="37" y="120"/>
                  </a:moveTo>
                  <a:lnTo>
                    <a:pt x="37" y="120"/>
                  </a:lnTo>
                  <a:cubicBezTo>
                    <a:pt x="14" y="120"/>
                    <a:pt x="0" y="106"/>
                    <a:pt x="0" y="85"/>
                  </a:cubicBezTo>
                  <a:cubicBezTo>
                    <a:pt x="0" y="66"/>
                    <a:pt x="13" y="54"/>
                    <a:pt x="39" y="51"/>
                  </a:cubicBezTo>
                  <a:cubicBezTo>
                    <a:pt x="54" y="49"/>
                    <a:pt x="65" y="48"/>
                    <a:pt x="69" y="47"/>
                  </a:cubicBezTo>
                  <a:cubicBezTo>
                    <a:pt x="74" y="45"/>
                    <a:pt x="74" y="42"/>
                    <a:pt x="74" y="34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2" y="17"/>
                    <a:pt x="23" y="24"/>
                    <a:pt x="23" y="37"/>
                  </a:cubicBezTo>
                  <a:cubicBezTo>
                    <a:pt x="6" y="37"/>
                    <a:pt x="6" y="37"/>
                    <a:pt x="6" y="37"/>
                  </a:cubicBezTo>
                  <a:lnTo>
                    <a:pt x="6" y="37"/>
                  </a:lnTo>
                  <a:cubicBezTo>
                    <a:pt x="6" y="15"/>
                    <a:pt x="22" y="0"/>
                    <a:pt x="50" y="0"/>
                  </a:cubicBezTo>
                  <a:cubicBezTo>
                    <a:pt x="79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4" y="102"/>
                    <a:pt x="100" y="102"/>
                  </a:cubicBezTo>
                  <a:cubicBezTo>
                    <a:pt x="102" y="102"/>
                    <a:pt x="103" y="102"/>
                    <a:pt x="105" y="102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1" y="118"/>
                    <a:pt x="98" y="118"/>
                    <a:pt x="95" y="118"/>
                  </a:cubicBezTo>
                  <a:cubicBezTo>
                    <a:pt x="83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5" y="113"/>
                    <a:pt x="51" y="120"/>
                    <a:pt x="37" y="120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19" y="74"/>
                    <a:pt x="19" y="85"/>
                  </a:cubicBezTo>
                  <a:cubicBezTo>
                    <a:pt x="19" y="97"/>
                    <a:pt x="26" y="103"/>
                    <a:pt x="40" y="103"/>
                  </a:cubicBezTo>
                  <a:cubicBezTo>
                    <a:pt x="60" y="103"/>
                    <a:pt x="74" y="92"/>
                    <a:pt x="74" y="76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6" name="Freeform 184"/>
            <p:cNvSpPr>
              <a:spLocks noChangeArrowheads="1"/>
            </p:cNvSpPr>
            <p:nvPr/>
          </p:nvSpPr>
          <p:spPr bwMode="auto">
            <a:xfrm>
              <a:off x="2337404" y="5185854"/>
              <a:ext cx="44464" cy="66955"/>
            </a:xfrm>
            <a:custGeom>
              <a:avLst/>
              <a:gdLst>
                <a:gd name="T0" fmla="*/ 104 w 105"/>
                <a:gd name="T1" fmla="*/ 154 h 159"/>
                <a:gd name="T2" fmla="*/ 104 w 105"/>
                <a:gd name="T3" fmla="*/ 154 h 159"/>
                <a:gd name="T4" fmla="*/ 85 w 105"/>
                <a:gd name="T5" fmla="*/ 154 h 159"/>
                <a:gd name="T6" fmla="*/ 85 w 105"/>
                <a:gd name="T7" fmla="*/ 140 h 159"/>
                <a:gd name="T8" fmla="*/ 49 w 105"/>
                <a:gd name="T9" fmla="*/ 158 h 159"/>
                <a:gd name="T10" fmla="*/ 0 w 105"/>
                <a:gd name="T11" fmla="*/ 98 h 159"/>
                <a:gd name="T12" fmla="*/ 49 w 105"/>
                <a:gd name="T13" fmla="*/ 38 h 159"/>
                <a:gd name="T14" fmla="*/ 85 w 105"/>
                <a:gd name="T15" fmla="*/ 56 h 159"/>
                <a:gd name="T16" fmla="*/ 85 w 105"/>
                <a:gd name="T17" fmla="*/ 0 h 159"/>
                <a:gd name="T18" fmla="*/ 104 w 105"/>
                <a:gd name="T19" fmla="*/ 0 h 159"/>
                <a:gd name="T20" fmla="*/ 104 w 105"/>
                <a:gd name="T21" fmla="*/ 154 h 159"/>
                <a:gd name="T22" fmla="*/ 53 w 105"/>
                <a:gd name="T23" fmla="*/ 56 h 159"/>
                <a:gd name="T24" fmla="*/ 53 w 105"/>
                <a:gd name="T25" fmla="*/ 56 h 159"/>
                <a:gd name="T26" fmla="*/ 20 w 105"/>
                <a:gd name="T27" fmla="*/ 99 h 159"/>
                <a:gd name="T28" fmla="*/ 53 w 105"/>
                <a:gd name="T29" fmla="*/ 141 h 159"/>
                <a:gd name="T30" fmla="*/ 86 w 105"/>
                <a:gd name="T31" fmla="*/ 97 h 159"/>
                <a:gd name="T32" fmla="*/ 53 w 105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9">
                  <a:moveTo>
                    <a:pt x="104" y="154"/>
                  </a:moveTo>
                  <a:lnTo>
                    <a:pt x="104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3" y="158"/>
                    <a:pt x="49" y="158"/>
                  </a:cubicBezTo>
                  <a:cubicBezTo>
                    <a:pt x="20" y="158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4" y="38"/>
                    <a:pt x="77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4"/>
                  </a:lnTo>
                  <a:close/>
                  <a:moveTo>
                    <a:pt x="53" y="56"/>
                  </a:moveTo>
                  <a:lnTo>
                    <a:pt x="53" y="56"/>
                  </a:lnTo>
                  <a:cubicBezTo>
                    <a:pt x="32" y="56"/>
                    <a:pt x="20" y="70"/>
                    <a:pt x="20" y="99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6" y="125"/>
                    <a:pt x="86" y="97"/>
                  </a:cubicBezTo>
                  <a:cubicBezTo>
                    <a:pt x="86" y="69"/>
                    <a:pt x="75" y="56"/>
                    <a:pt x="53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7" name="Freeform 185"/>
            <p:cNvSpPr>
              <a:spLocks noChangeArrowheads="1"/>
            </p:cNvSpPr>
            <p:nvPr/>
          </p:nvSpPr>
          <p:spPr bwMode="auto">
            <a:xfrm>
              <a:off x="2416804" y="5185854"/>
              <a:ext cx="57168" cy="68549"/>
            </a:xfrm>
            <a:custGeom>
              <a:avLst/>
              <a:gdLst>
                <a:gd name="T0" fmla="*/ 135 w 136"/>
                <a:gd name="T1" fmla="*/ 100 h 163"/>
                <a:gd name="T2" fmla="*/ 135 w 136"/>
                <a:gd name="T3" fmla="*/ 100 h 163"/>
                <a:gd name="T4" fmla="*/ 69 w 136"/>
                <a:gd name="T5" fmla="*/ 162 h 163"/>
                <a:gd name="T6" fmla="*/ 0 w 136"/>
                <a:gd name="T7" fmla="*/ 78 h 163"/>
                <a:gd name="T8" fmla="*/ 71 w 136"/>
                <a:gd name="T9" fmla="*/ 0 h 163"/>
                <a:gd name="T10" fmla="*/ 134 w 136"/>
                <a:gd name="T11" fmla="*/ 50 h 163"/>
                <a:gd name="T12" fmla="*/ 113 w 136"/>
                <a:gd name="T13" fmla="*/ 50 h 163"/>
                <a:gd name="T14" fmla="*/ 70 w 136"/>
                <a:gd name="T15" fmla="*/ 19 h 163"/>
                <a:gd name="T16" fmla="*/ 21 w 136"/>
                <a:gd name="T17" fmla="*/ 82 h 163"/>
                <a:gd name="T18" fmla="*/ 70 w 136"/>
                <a:gd name="T19" fmla="*/ 143 h 163"/>
                <a:gd name="T20" fmla="*/ 114 w 136"/>
                <a:gd name="T21" fmla="*/ 100 h 163"/>
                <a:gd name="T22" fmla="*/ 135 w 136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0"/>
                  </a:moveTo>
                  <a:lnTo>
                    <a:pt x="135" y="100"/>
                  </a:lnTo>
                  <a:cubicBezTo>
                    <a:pt x="133" y="138"/>
                    <a:pt x="107" y="162"/>
                    <a:pt x="69" y="162"/>
                  </a:cubicBezTo>
                  <a:cubicBezTo>
                    <a:pt x="26" y="162"/>
                    <a:pt x="0" y="132"/>
                    <a:pt x="0" y="78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7" y="0"/>
                    <a:pt x="129" y="20"/>
                    <a:pt x="134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31"/>
                    <a:pt x="94" y="19"/>
                    <a:pt x="70" y="19"/>
                  </a:cubicBezTo>
                  <a:cubicBezTo>
                    <a:pt x="40" y="19"/>
                    <a:pt x="21" y="41"/>
                    <a:pt x="21" y="82"/>
                  </a:cubicBezTo>
                  <a:cubicBezTo>
                    <a:pt x="21" y="119"/>
                    <a:pt x="41" y="143"/>
                    <a:pt x="70" y="143"/>
                  </a:cubicBezTo>
                  <a:cubicBezTo>
                    <a:pt x="95" y="143"/>
                    <a:pt x="113" y="126"/>
                    <a:pt x="114" y="100"/>
                  </a:cubicBezTo>
                  <a:lnTo>
                    <a:pt x="135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8" name="Freeform 186"/>
            <p:cNvSpPr>
              <a:spLocks noChangeArrowheads="1"/>
            </p:cNvSpPr>
            <p:nvPr/>
          </p:nvSpPr>
          <p:spPr bwMode="auto">
            <a:xfrm>
              <a:off x="2483501" y="5185854"/>
              <a:ext cx="39701" cy="65361"/>
            </a:xfrm>
            <a:custGeom>
              <a:avLst/>
              <a:gdLst>
                <a:gd name="T0" fmla="*/ 74 w 94"/>
                <a:gd name="T1" fmla="*/ 85 h 155"/>
                <a:gd name="T2" fmla="*/ 74 w 94"/>
                <a:gd name="T3" fmla="*/ 85 h 155"/>
                <a:gd name="T4" fmla="*/ 52 w 94"/>
                <a:gd name="T5" fmla="*/ 56 h 155"/>
                <a:gd name="T6" fmla="*/ 18 w 94"/>
                <a:gd name="T7" fmla="*/ 88 h 155"/>
                <a:gd name="T8" fmla="*/ 18 w 94"/>
                <a:gd name="T9" fmla="*/ 154 h 155"/>
                <a:gd name="T10" fmla="*/ 0 w 94"/>
                <a:gd name="T11" fmla="*/ 154 h 155"/>
                <a:gd name="T12" fmla="*/ 0 w 94"/>
                <a:gd name="T13" fmla="*/ 0 h 155"/>
                <a:gd name="T14" fmla="*/ 18 w 94"/>
                <a:gd name="T15" fmla="*/ 0 h 155"/>
                <a:gd name="T16" fmla="*/ 18 w 94"/>
                <a:gd name="T17" fmla="*/ 58 h 155"/>
                <a:gd name="T18" fmla="*/ 54 w 94"/>
                <a:gd name="T19" fmla="*/ 39 h 155"/>
                <a:gd name="T20" fmla="*/ 88 w 94"/>
                <a:gd name="T21" fmla="*/ 55 h 155"/>
                <a:gd name="T22" fmla="*/ 93 w 94"/>
                <a:gd name="T23" fmla="*/ 82 h 155"/>
                <a:gd name="T24" fmla="*/ 93 w 94"/>
                <a:gd name="T25" fmla="*/ 87 h 155"/>
                <a:gd name="T26" fmla="*/ 93 w 94"/>
                <a:gd name="T27" fmla="*/ 154 h 155"/>
                <a:gd name="T28" fmla="*/ 74 w 94"/>
                <a:gd name="T29" fmla="*/ 154 h 155"/>
                <a:gd name="T30" fmla="*/ 74 w 94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5">
                  <a:moveTo>
                    <a:pt x="74" y="85"/>
                  </a:moveTo>
                  <a:lnTo>
                    <a:pt x="74" y="85"/>
                  </a:lnTo>
                  <a:cubicBezTo>
                    <a:pt x="74" y="65"/>
                    <a:pt x="70" y="56"/>
                    <a:pt x="52" y="56"/>
                  </a:cubicBezTo>
                  <a:cubicBezTo>
                    <a:pt x="32" y="56"/>
                    <a:pt x="18" y="68"/>
                    <a:pt x="18" y="88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6" y="45"/>
                    <a:pt x="38" y="39"/>
                    <a:pt x="54" y="39"/>
                  </a:cubicBezTo>
                  <a:cubicBezTo>
                    <a:pt x="70" y="39"/>
                    <a:pt x="82" y="44"/>
                    <a:pt x="88" y="55"/>
                  </a:cubicBezTo>
                  <a:cubicBezTo>
                    <a:pt x="93" y="62"/>
                    <a:pt x="93" y="70"/>
                    <a:pt x="93" y="82"/>
                  </a:cubicBezTo>
                  <a:cubicBezTo>
                    <a:pt x="93" y="83"/>
                    <a:pt x="93" y="85"/>
                    <a:pt x="93" y="87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9" name="Freeform 187"/>
            <p:cNvSpPr>
              <a:spLocks noChangeArrowheads="1"/>
            </p:cNvSpPr>
            <p:nvPr/>
          </p:nvSpPr>
          <p:spPr bwMode="auto">
            <a:xfrm>
              <a:off x="2532730" y="5201796"/>
              <a:ext cx="44464" cy="51014"/>
            </a:xfrm>
            <a:custGeom>
              <a:avLst/>
              <a:gdLst>
                <a:gd name="T0" fmla="*/ 36 w 106"/>
                <a:gd name="T1" fmla="*/ 120 h 121"/>
                <a:gd name="T2" fmla="*/ 36 w 106"/>
                <a:gd name="T3" fmla="*/ 120 h 121"/>
                <a:gd name="T4" fmla="*/ 0 w 106"/>
                <a:gd name="T5" fmla="*/ 85 h 121"/>
                <a:gd name="T6" fmla="*/ 38 w 106"/>
                <a:gd name="T7" fmla="*/ 51 h 121"/>
                <a:gd name="T8" fmla="*/ 69 w 106"/>
                <a:gd name="T9" fmla="*/ 47 h 121"/>
                <a:gd name="T10" fmla="*/ 74 w 106"/>
                <a:gd name="T11" fmla="*/ 34 h 121"/>
                <a:gd name="T12" fmla="*/ 49 w 106"/>
                <a:gd name="T13" fmla="*/ 17 h 121"/>
                <a:gd name="T14" fmla="*/ 23 w 106"/>
                <a:gd name="T15" fmla="*/ 37 h 121"/>
                <a:gd name="T16" fmla="*/ 5 w 106"/>
                <a:gd name="T17" fmla="*/ 37 h 121"/>
                <a:gd name="T18" fmla="*/ 5 w 106"/>
                <a:gd name="T19" fmla="*/ 37 h 121"/>
                <a:gd name="T20" fmla="*/ 49 w 106"/>
                <a:gd name="T21" fmla="*/ 0 h 121"/>
                <a:gd name="T22" fmla="*/ 93 w 106"/>
                <a:gd name="T23" fmla="*/ 35 h 121"/>
                <a:gd name="T24" fmla="*/ 93 w 106"/>
                <a:gd name="T25" fmla="*/ 91 h 121"/>
                <a:gd name="T26" fmla="*/ 100 w 106"/>
                <a:gd name="T27" fmla="*/ 102 h 121"/>
                <a:gd name="T28" fmla="*/ 105 w 106"/>
                <a:gd name="T29" fmla="*/ 102 h 121"/>
                <a:gd name="T30" fmla="*/ 105 w 106"/>
                <a:gd name="T31" fmla="*/ 117 h 121"/>
                <a:gd name="T32" fmla="*/ 94 w 106"/>
                <a:gd name="T33" fmla="*/ 118 h 121"/>
                <a:gd name="T34" fmla="*/ 75 w 106"/>
                <a:gd name="T35" fmla="*/ 101 h 121"/>
                <a:gd name="T36" fmla="*/ 75 w 106"/>
                <a:gd name="T37" fmla="*/ 101 h 121"/>
                <a:gd name="T38" fmla="*/ 36 w 106"/>
                <a:gd name="T39" fmla="*/ 120 h 121"/>
                <a:gd name="T40" fmla="*/ 39 w 106"/>
                <a:gd name="T41" fmla="*/ 67 h 121"/>
                <a:gd name="T42" fmla="*/ 39 w 106"/>
                <a:gd name="T43" fmla="*/ 67 h 121"/>
                <a:gd name="T44" fmla="*/ 19 w 106"/>
                <a:gd name="T45" fmla="*/ 85 h 121"/>
                <a:gd name="T46" fmla="*/ 40 w 106"/>
                <a:gd name="T47" fmla="*/ 103 h 121"/>
                <a:gd name="T48" fmla="*/ 74 w 106"/>
                <a:gd name="T49" fmla="*/ 76 h 121"/>
                <a:gd name="T50" fmla="*/ 74 w 106"/>
                <a:gd name="T51" fmla="*/ 59 h 121"/>
                <a:gd name="T52" fmla="*/ 39 w 106"/>
                <a:gd name="T53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1">
                  <a:moveTo>
                    <a:pt x="36" y="120"/>
                  </a:moveTo>
                  <a:lnTo>
                    <a:pt x="36" y="120"/>
                  </a:lnTo>
                  <a:cubicBezTo>
                    <a:pt x="13" y="120"/>
                    <a:pt x="0" y="106"/>
                    <a:pt x="0" y="85"/>
                  </a:cubicBezTo>
                  <a:cubicBezTo>
                    <a:pt x="0" y="66"/>
                    <a:pt x="13" y="54"/>
                    <a:pt x="38" y="51"/>
                  </a:cubicBezTo>
                  <a:cubicBezTo>
                    <a:pt x="53" y="49"/>
                    <a:pt x="64" y="48"/>
                    <a:pt x="69" y="47"/>
                  </a:cubicBezTo>
                  <a:cubicBezTo>
                    <a:pt x="74" y="45"/>
                    <a:pt x="74" y="42"/>
                    <a:pt x="74" y="34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5"/>
                    <a:pt x="22" y="0"/>
                    <a:pt x="49" y="0"/>
                  </a:cubicBezTo>
                  <a:cubicBezTo>
                    <a:pt x="79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4" y="102"/>
                    <a:pt x="100" y="102"/>
                  </a:cubicBezTo>
                  <a:cubicBezTo>
                    <a:pt x="101" y="102"/>
                    <a:pt x="103" y="102"/>
                    <a:pt x="105" y="102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1" y="118"/>
                    <a:pt x="98" y="118"/>
                    <a:pt x="94" y="118"/>
                  </a:cubicBezTo>
                  <a:cubicBezTo>
                    <a:pt x="81" y="118"/>
                    <a:pt x="75" y="112"/>
                    <a:pt x="75" y="101"/>
                  </a:cubicBezTo>
                  <a:lnTo>
                    <a:pt x="75" y="101"/>
                  </a:lnTo>
                  <a:cubicBezTo>
                    <a:pt x="64" y="113"/>
                    <a:pt x="51" y="120"/>
                    <a:pt x="36" y="120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19" y="74"/>
                    <a:pt x="19" y="85"/>
                  </a:cubicBezTo>
                  <a:cubicBezTo>
                    <a:pt x="19" y="97"/>
                    <a:pt x="26" y="103"/>
                    <a:pt x="40" y="103"/>
                  </a:cubicBezTo>
                  <a:cubicBezTo>
                    <a:pt x="59" y="103"/>
                    <a:pt x="74" y="92"/>
                    <a:pt x="74" y="76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5"/>
                    <a:pt x="51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0" name="Freeform 188"/>
            <p:cNvSpPr>
              <a:spLocks noChangeArrowheads="1"/>
            </p:cNvSpPr>
            <p:nvPr/>
          </p:nvSpPr>
          <p:spPr bwMode="auto">
            <a:xfrm>
              <a:off x="2578781" y="5190636"/>
              <a:ext cx="23821" cy="62173"/>
            </a:xfrm>
            <a:custGeom>
              <a:avLst/>
              <a:gdLst>
                <a:gd name="T0" fmla="*/ 45 w 57"/>
                <a:gd name="T1" fmla="*/ 127 h 146"/>
                <a:gd name="T2" fmla="*/ 45 w 57"/>
                <a:gd name="T3" fmla="*/ 127 h 146"/>
                <a:gd name="T4" fmla="*/ 56 w 57"/>
                <a:gd name="T5" fmla="*/ 127 h 146"/>
                <a:gd name="T6" fmla="*/ 56 w 57"/>
                <a:gd name="T7" fmla="*/ 143 h 146"/>
                <a:gd name="T8" fmla="*/ 41 w 57"/>
                <a:gd name="T9" fmla="*/ 145 h 146"/>
                <a:gd name="T10" fmla="*/ 17 w 57"/>
                <a:gd name="T11" fmla="*/ 121 h 146"/>
                <a:gd name="T12" fmla="*/ 17 w 57"/>
                <a:gd name="T13" fmla="*/ 46 h 146"/>
                <a:gd name="T14" fmla="*/ 0 w 57"/>
                <a:gd name="T15" fmla="*/ 46 h 146"/>
                <a:gd name="T16" fmla="*/ 0 w 57"/>
                <a:gd name="T17" fmla="*/ 31 h 146"/>
                <a:gd name="T18" fmla="*/ 17 w 57"/>
                <a:gd name="T19" fmla="*/ 31 h 146"/>
                <a:gd name="T20" fmla="*/ 17 w 57"/>
                <a:gd name="T21" fmla="*/ 0 h 146"/>
                <a:gd name="T22" fmla="*/ 36 w 57"/>
                <a:gd name="T23" fmla="*/ 0 h 146"/>
                <a:gd name="T24" fmla="*/ 36 w 57"/>
                <a:gd name="T25" fmla="*/ 31 h 146"/>
                <a:gd name="T26" fmla="*/ 56 w 57"/>
                <a:gd name="T27" fmla="*/ 31 h 146"/>
                <a:gd name="T28" fmla="*/ 56 w 57"/>
                <a:gd name="T29" fmla="*/ 46 h 146"/>
                <a:gd name="T30" fmla="*/ 36 w 57"/>
                <a:gd name="T31" fmla="*/ 46 h 146"/>
                <a:gd name="T32" fmla="*/ 36 w 57"/>
                <a:gd name="T33" fmla="*/ 114 h 146"/>
                <a:gd name="T34" fmla="*/ 45 w 57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0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49" y="144"/>
                    <a:pt x="45" y="145"/>
                    <a:pt x="41" y="145"/>
                  </a:cubicBezTo>
                  <a:cubicBezTo>
                    <a:pt x="22" y="145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29" name="Group 1700"/>
          <p:cNvGrpSpPr>
            <a:grpSpLocks/>
          </p:cNvGrpSpPr>
          <p:nvPr/>
        </p:nvGrpSpPr>
        <p:grpSpPr bwMode="auto">
          <a:xfrm>
            <a:off x="4760913" y="2330450"/>
            <a:ext cx="490537" cy="66675"/>
            <a:chOff x="4760973" y="2330875"/>
            <a:chExt cx="490960" cy="66697"/>
          </a:xfrm>
        </p:grpSpPr>
        <p:sp>
          <p:nvSpPr>
            <p:cNvPr id="1702" name="Freeform 189"/>
            <p:cNvSpPr>
              <a:spLocks noChangeArrowheads="1"/>
            </p:cNvSpPr>
            <p:nvPr/>
          </p:nvSpPr>
          <p:spPr bwMode="auto">
            <a:xfrm>
              <a:off x="4760973" y="2330875"/>
              <a:ext cx="46077" cy="65109"/>
            </a:xfrm>
            <a:custGeom>
              <a:avLst/>
              <a:gdLst>
                <a:gd name="T0" fmla="*/ 0 w 110"/>
                <a:gd name="T1" fmla="*/ 0 h 154"/>
                <a:gd name="T2" fmla="*/ 0 w 110"/>
                <a:gd name="T3" fmla="*/ 0 h 154"/>
                <a:gd name="T4" fmla="*/ 51 w 110"/>
                <a:gd name="T5" fmla="*/ 0 h 154"/>
                <a:gd name="T6" fmla="*/ 56 w 110"/>
                <a:gd name="T7" fmla="*/ 0 h 154"/>
                <a:gd name="T8" fmla="*/ 89 w 110"/>
                <a:gd name="T9" fmla="*/ 5 h 154"/>
                <a:gd name="T10" fmla="*/ 109 w 110"/>
                <a:gd name="T11" fmla="*/ 44 h 154"/>
                <a:gd name="T12" fmla="*/ 89 w 110"/>
                <a:gd name="T13" fmla="*/ 82 h 154"/>
                <a:gd name="T14" fmla="*/ 52 w 110"/>
                <a:gd name="T15" fmla="*/ 89 h 154"/>
                <a:gd name="T16" fmla="*/ 21 w 110"/>
                <a:gd name="T17" fmla="*/ 89 h 154"/>
                <a:gd name="T18" fmla="*/ 21 w 110"/>
                <a:gd name="T19" fmla="*/ 153 h 154"/>
                <a:gd name="T20" fmla="*/ 0 w 110"/>
                <a:gd name="T21" fmla="*/ 153 h 154"/>
                <a:gd name="T22" fmla="*/ 0 w 110"/>
                <a:gd name="T23" fmla="*/ 0 h 154"/>
                <a:gd name="T24" fmla="*/ 55 w 110"/>
                <a:gd name="T25" fmla="*/ 70 h 154"/>
                <a:gd name="T26" fmla="*/ 55 w 110"/>
                <a:gd name="T27" fmla="*/ 70 h 154"/>
                <a:gd name="T28" fmla="*/ 88 w 110"/>
                <a:gd name="T29" fmla="*/ 44 h 154"/>
                <a:gd name="T30" fmla="*/ 57 w 110"/>
                <a:gd name="T31" fmla="*/ 19 h 154"/>
                <a:gd name="T32" fmla="*/ 21 w 110"/>
                <a:gd name="T33" fmla="*/ 19 h 154"/>
                <a:gd name="T34" fmla="*/ 21 w 110"/>
                <a:gd name="T35" fmla="*/ 70 h 154"/>
                <a:gd name="T36" fmla="*/ 55 w 110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0"/>
                    <a:pt x="56" y="0"/>
                  </a:cubicBezTo>
                  <a:cubicBezTo>
                    <a:pt x="69" y="0"/>
                    <a:pt x="80" y="0"/>
                    <a:pt x="89" y="5"/>
                  </a:cubicBezTo>
                  <a:cubicBezTo>
                    <a:pt x="102" y="13"/>
                    <a:pt x="109" y="26"/>
                    <a:pt x="109" y="44"/>
                  </a:cubicBezTo>
                  <a:cubicBezTo>
                    <a:pt x="109" y="62"/>
                    <a:pt x="102" y="75"/>
                    <a:pt x="89" y="82"/>
                  </a:cubicBezTo>
                  <a:cubicBezTo>
                    <a:pt x="80" y="89"/>
                    <a:pt x="67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5" y="70"/>
                  </a:moveTo>
                  <a:lnTo>
                    <a:pt x="55" y="70"/>
                  </a:lnTo>
                  <a:cubicBezTo>
                    <a:pt x="78" y="70"/>
                    <a:pt x="88" y="65"/>
                    <a:pt x="88" y="44"/>
                  </a:cubicBezTo>
                  <a:cubicBezTo>
                    <a:pt x="88" y="25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5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3" name="Freeform 190"/>
            <p:cNvSpPr>
              <a:spLocks noChangeArrowheads="1"/>
            </p:cNvSpPr>
            <p:nvPr/>
          </p:nvSpPr>
          <p:spPr bwMode="auto">
            <a:xfrm>
              <a:off x="4810227" y="2348344"/>
              <a:ext cx="42900" cy="49228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0 w 102"/>
                <a:gd name="T13" fmla="*/ 64 h 119"/>
                <a:gd name="T14" fmla="*/ 20 w 102"/>
                <a:gd name="T15" fmla="*/ 64 h 119"/>
                <a:gd name="T16" fmla="*/ 53 w 102"/>
                <a:gd name="T17" fmla="*/ 101 h 119"/>
                <a:gd name="T18" fmla="*/ 81 w 102"/>
                <a:gd name="T19" fmla="*/ 79 h 119"/>
                <a:gd name="T20" fmla="*/ 99 w 102"/>
                <a:gd name="T21" fmla="*/ 79 h 119"/>
                <a:gd name="T22" fmla="*/ 82 w 102"/>
                <a:gd name="T23" fmla="*/ 49 h 119"/>
                <a:gd name="T24" fmla="*/ 82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2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3"/>
                    <a:pt x="76" y="118"/>
                    <a:pt x="50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3" y="101"/>
                    <a:pt x="53" y="101"/>
                  </a:cubicBezTo>
                  <a:cubicBezTo>
                    <a:pt x="68" y="101"/>
                    <a:pt x="79" y="93"/>
                    <a:pt x="81" y="79"/>
                  </a:cubicBezTo>
                  <a:lnTo>
                    <a:pt x="99" y="79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2" y="28"/>
                    <a:pt x="70" y="16"/>
                    <a:pt x="51" y="16"/>
                  </a:cubicBezTo>
                  <a:cubicBezTo>
                    <a:pt x="33" y="16"/>
                    <a:pt x="22" y="27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4" name="Freeform 191"/>
            <p:cNvSpPr>
              <a:spLocks noChangeArrowheads="1"/>
            </p:cNvSpPr>
            <p:nvPr/>
          </p:nvSpPr>
          <p:spPr bwMode="auto">
            <a:xfrm>
              <a:off x="4862661" y="2348344"/>
              <a:ext cx="22244" cy="47641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9 w 55"/>
                <a:gd name="T5" fmla="*/ 2 h 114"/>
                <a:gd name="T6" fmla="*/ 19 w 55"/>
                <a:gd name="T7" fmla="*/ 22 h 114"/>
                <a:gd name="T8" fmla="*/ 50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20 w 55"/>
                <a:gd name="T17" fmla="*/ 52 h 114"/>
                <a:gd name="T18" fmla="*/ 20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5" y="7"/>
                    <a:pt x="35" y="0"/>
                    <a:pt x="50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1" y="20"/>
                    <a:pt x="20" y="30"/>
                    <a:pt x="20" y="52"/>
                  </a:cubicBezTo>
                  <a:cubicBezTo>
                    <a:pt x="20" y="113"/>
                    <a:pt x="20" y="113"/>
                    <a:pt x="20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5" name="Freeform 192"/>
            <p:cNvSpPr>
              <a:spLocks noChangeArrowheads="1"/>
            </p:cNvSpPr>
            <p:nvPr/>
          </p:nvSpPr>
          <p:spPr bwMode="auto">
            <a:xfrm>
              <a:off x="4888083" y="2348344"/>
              <a:ext cx="39721" cy="49228"/>
            </a:xfrm>
            <a:custGeom>
              <a:avLst/>
              <a:gdLst>
                <a:gd name="T0" fmla="*/ 19 w 92"/>
                <a:gd name="T1" fmla="*/ 78 h 119"/>
                <a:gd name="T2" fmla="*/ 19 w 92"/>
                <a:gd name="T3" fmla="*/ 78 h 119"/>
                <a:gd name="T4" fmla="*/ 47 w 92"/>
                <a:gd name="T5" fmla="*/ 102 h 119"/>
                <a:gd name="T6" fmla="*/ 73 w 92"/>
                <a:gd name="T7" fmla="*/ 84 h 119"/>
                <a:gd name="T8" fmla="*/ 56 w 92"/>
                <a:gd name="T9" fmla="*/ 68 h 119"/>
                <a:gd name="T10" fmla="*/ 34 w 92"/>
                <a:gd name="T11" fmla="*/ 63 h 119"/>
                <a:gd name="T12" fmla="*/ 3 w 92"/>
                <a:gd name="T13" fmla="*/ 32 h 119"/>
                <a:gd name="T14" fmla="*/ 45 w 92"/>
                <a:gd name="T15" fmla="*/ 0 h 119"/>
                <a:gd name="T16" fmla="*/ 88 w 92"/>
                <a:gd name="T17" fmla="*/ 34 h 119"/>
                <a:gd name="T18" fmla="*/ 88 w 92"/>
                <a:gd name="T19" fmla="*/ 34 h 119"/>
                <a:gd name="T20" fmla="*/ 70 w 92"/>
                <a:gd name="T21" fmla="*/ 34 h 119"/>
                <a:gd name="T22" fmla="*/ 45 w 92"/>
                <a:gd name="T23" fmla="*/ 15 h 119"/>
                <a:gd name="T24" fmla="*/ 22 w 92"/>
                <a:gd name="T25" fmla="*/ 31 h 119"/>
                <a:gd name="T26" fmla="*/ 39 w 92"/>
                <a:gd name="T27" fmla="*/ 44 h 119"/>
                <a:gd name="T28" fmla="*/ 57 w 92"/>
                <a:gd name="T29" fmla="*/ 50 h 119"/>
                <a:gd name="T30" fmla="*/ 91 w 92"/>
                <a:gd name="T31" fmla="*/ 81 h 119"/>
                <a:gd name="T32" fmla="*/ 45 w 92"/>
                <a:gd name="T33" fmla="*/ 118 h 119"/>
                <a:gd name="T34" fmla="*/ 0 w 92"/>
                <a:gd name="T35" fmla="*/ 78 h 119"/>
                <a:gd name="T36" fmla="*/ 19 w 92"/>
                <a:gd name="T37" fmla="*/ 7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9" y="78"/>
                  </a:moveTo>
                  <a:lnTo>
                    <a:pt x="19" y="78"/>
                  </a:lnTo>
                  <a:cubicBezTo>
                    <a:pt x="20" y="93"/>
                    <a:pt x="29" y="102"/>
                    <a:pt x="47" y="102"/>
                  </a:cubicBezTo>
                  <a:cubicBezTo>
                    <a:pt x="63" y="102"/>
                    <a:pt x="73" y="94"/>
                    <a:pt x="73" y="84"/>
                  </a:cubicBezTo>
                  <a:cubicBezTo>
                    <a:pt x="73" y="75"/>
                    <a:pt x="67" y="72"/>
                    <a:pt x="56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2"/>
                    <a:pt x="19" y="0"/>
                    <a:pt x="45" y="0"/>
                  </a:cubicBezTo>
                  <a:cubicBezTo>
                    <a:pt x="72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70" y="23"/>
                    <a:pt x="60" y="15"/>
                    <a:pt x="45" y="15"/>
                  </a:cubicBezTo>
                  <a:cubicBezTo>
                    <a:pt x="30" y="15"/>
                    <a:pt x="22" y="21"/>
                    <a:pt x="22" y="31"/>
                  </a:cubicBezTo>
                  <a:cubicBezTo>
                    <a:pt x="22" y="39"/>
                    <a:pt x="27" y="42"/>
                    <a:pt x="39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1"/>
                    <a:pt x="91" y="81"/>
                  </a:cubicBezTo>
                  <a:cubicBezTo>
                    <a:pt x="91" y="104"/>
                    <a:pt x="75" y="118"/>
                    <a:pt x="45" y="118"/>
                  </a:cubicBezTo>
                  <a:cubicBezTo>
                    <a:pt x="16" y="118"/>
                    <a:pt x="1" y="104"/>
                    <a:pt x="0" y="78"/>
                  </a:cubicBezTo>
                  <a:lnTo>
                    <a:pt x="19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6" name="Freeform 193"/>
            <p:cNvSpPr>
              <a:spLocks noChangeArrowheads="1"/>
            </p:cNvSpPr>
            <p:nvPr/>
          </p:nvSpPr>
          <p:spPr bwMode="auto">
            <a:xfrm>
              <a:off x="4935749" y="2348344"/>
              <a:ext cx="44488" cy="49228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3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3 w 108"/>
                <a:gd name="T13" fmla="*/ 102 h 119"/>
                <a:gd name="T14" fmla="*/ 53 w 108"/>
                <a:gd name="T15" fmla="*/ 102 h 119"/>
                <a:gd name="T16" fmla="*/ 88 w 108"/>
                <a:gd name="T17" fmla="*/ 59 h 119"/>
                <a:gd name="T18" fmla="*/ 53 w 108"/>
                <a:gd name="T19" fmla="*/ 16 h 119"/>
                <a:gd name="T20" fmla="*/ 19 w 108"/>
                <a:gd name="T21" fmla="*/ 59 h 119"/>
                <a:gd name="T22" fmla="*/ 53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1"/>
                    <a:pt x="107" y="59"/>
                  </a:cubicBezTo>
                  <a:cubicBezTo>
                    <a:pt x="107" y="97"/>
                    <a:pt x="88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6"/>
                    <a:pt x="88" y="59"/>
                  </a:cubicBezTo>
                  <a:cubicBezTo>
                    <a:pt x="88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7" name="Freeform 194"/>
            <p:cNvSpPr>
              <a:spLocks noChangeArrowheads="1"/>
            </p:cNvSpPr>
            <p:nvPr/>
          </p:nvSpPr>
          <p:spPr bwMode="auto">
            <a:xfrm>
              <a:off x="4988181" y="2348344"/>
              <a:ext cx="39722" cy="47641"/>
            </a:xfrm>
            <a:custGeom>
              <a:avLst/>
              <a:gdLst>
                <a:gd name="T0" fmla="*/ 74 w 94"/>
                <a:gd name="T1" fmla="*/ 45 h 115"/>
                <a:gd name="T2" fmla="*/ 74 w 94"/>
                <a:gd name="T3" fmla="*/ 45 h 115"/>
                <a:gd name="T4" fmla="*/ 51 w 94"/>
                <a:gd name="T5" fmla="*/ 16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3 h 115"/>
                <a:gd name="T14" fmla="*/ 18 w 94"/>
                <a:gd name="T15" fmla="*/ 3 h 115"/>
                <a:gd name="T16" fmla="*/ 18 w 94"/>
                <a:gd name="T17" fmla="*/ 19 h 115"/>
                <a:gd name="T18" fmla="*/ 53 w 94"/>
                <a:gd name="T19" fmla="*/ 0 h 115"/>
                <a:gd name="T20" fmla="*/ 89 w 94"/>
                <a:gd name="T21" fmla="*/ 15 h 115"/>
                <a:gd name="T22" fmla="*/ 93 w 94"/>
                <a:gd name="T23" fmla="*/ 42 h 115"/>
                <a:gd name="T24" fmla="*/ 93 w 94"/>
                <a:gd name="T25" fmla="*/ 48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1" y="16"/>
                  </a:cubicBezTo>
                  <a:cubicBezTo>
                    <a:pt x="31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3" y="0"/>
                  </a:cubicBezTo>
                  <a:cubicBezTo>
                    <a:pt x="71" y="0"/>
                    <a:pt x="82" y="5"/>
                    <a:pt x="89" y="15"/>
                  </a:cubicBezTo>
                  <a:cubicBezTo>
                    <a:pt x="93" y="23"/>
                    <a:pt x="93" y="31"/>
                    <a:pt x="93" y="42"/>
                  </a:cubicBezTo>
                  <a:cubicBezTo>
                    <a:pt x="93" y="43"/>
                    <a:pt x="93" y="45"/>
                    <a:pt x="93" y="48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8" name="Freeform 195"/>
            <p:cNvSpPr>
              <a:spLocks noChangeArrowheads="1"/>
            </p:cNvSpPr>
            <p:nvPr/>
          </p:nvSpPr>
          <p:spPr bwMode="auto">
            <a:xfrm>
              <a:off x="5066036" y="2330875"/>
              <a:ext cx="41311" cy="65109"/>
            </a:xfrm>
            <a:custGeom>
              <a:avLst/>
              <a:gdLst>
                <a:gd name="T0" fmla="*/ 0 w 99"/>
                <a:gd name="T1" fmla="*/ 0 h 154"/>
                <a:gd name="T2" fmla="*/ 21 w 99"/>
                <a:gd name="T3" fmla="*/ 0 h 154"/>
                <a:gd name="T4" fmla="*/ 21 w 99"/>
                <a:gd name="T5" fmla="*/ 134 h 154"/>
                <a:gd name="T6" fmla="*/ 98 w 99"/>
                <a:gd name="T7" fmla="*/ 134 h 154"/>
                <a:gd name="T8" fmla="*/ 98 w 99"/>
                <a:gd name="T9" fmla="*/ 153 h 154"/>
                <a:gd name="T10" fmla="*/ 0 w 99"/>
                <a:gd name="T11" fmla="*/ 153 h 154"/>
                <a:gd name="T12" fmla="*/ 0 w 99"/>
                <a:gd name="T1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54">
                  <a:moveTo>
                    <a:pt x="0" y="0"/>
                  </a:moveTo>
                  <a:lnTo>
                    <a:pt x="21" y="0"/>
                  </a:lnTo>
                  <a:lnTo>
                    <a:pt x="21" y="134"/>
                  </a:lnTo>
                  <a:lnTo>
                    <a:pt x="98" y="134"/>
                  </a:lnTo>
                  <a:lnTo>
                    <a:pt x="9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9" name="Freeform 196"/>
            <p:cNvSpPr>
              <a:spLocks noChangeArrowheads="1"/>
            </p:cNvSpPr>
            <p:nvPr/>
          </p:nvSpPr>
          <p:spPr bwMode="auto">
            <a:xfrm>
              <a:off x="5110524" y="2348344"/>
              <a:ext cx="44488" cy="49228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3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3 w 108"/>
                <a:gd name="T13" fmla="*/ 102 h 119"/>
                <a:gd name="T14" fmla="*/ 53 w 108"/>
                <a:gd name="T15" fmla="*/ 102 h 119"/>
                <a:gd name="T16" fmla="*/ 87 w 108"/>
                <a:gd name="T17" fmla="*/ 59 h 119"/>
                <a:gd name="T18" fmla="*/ 53 w 108"/>
                <a:gd name="T19" fmla="*/ 16 h 119"/>
                <a:gd name="T20" fmla="*/ 18 w 108"/>
                <a:gd name="T21" fmla="*/ 59 h 119"/>
                <a:gd name="T22" fmla="*/ 53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8"/>
                    <a:pt x="53" y="118"/>
                  </a:cubicBezTo>
                  <a:cubicBezTo>
                    <a:pt x="19" y="118"/>
                    <a:pt x="0" y="97"/>
                    <a:pt x="0" y="59"/>
                  </a:cubicBezTo>
                  <a:cubicBezTo>
                    <a:pt x="0" y="21"/>
                    <a:pt x="19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6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8" y="31"/>
                    <a:pt x="18" y="59"/>
                  </a:cubicBezTo>
                  <a:cubicBezTo>
                    <a:pt x="18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0" name="Freeform 197"/>
            <p:cNvSpPr>
              <a:spLocks noChangeArrowheads="1"/>
            </p:cNvSpPr>
            <p:nvPr/>
          </p:nvSpPr>
          <p:spPr bwMode="auto">
            <a:xfrm>
              <a:off x="5162956" y="2348344"/>
              <a:ext cx="41311" cy="49228"/>
            </a:xfrm>
            <a:custGeom>
              <a:avLst/>
              <a:gdLst>
                <a:gd name="T0" fmla="*/ 51 w 99"/>
                <a:gd name="T1" fmla="*/ 16 h 119"/>
                <a:gd name="T2" fmla="*/ 51 w 99"/>
                <a:gd name="T3" fmla="*/ 16 h 119"/>
                <a:gd name="T4" fmla="*/ 19 w 99"/>
                <a:gd name="T5" fmla="*/ 58 h 119"/>
                <a:gd name="T6" fmla="*/ 50 w 99"/>
                <a:gd name="T7" fmla="*/ 101 h 119"/>
                <a:gd name="T8" fmla="*/ 81 w 99"/>
                <a:gd name="T9" fmla="*/ 75 h 119"/>
                <a:gd name="T10" fmla="*/ 98 w 99"/>
                <a:gd name="T11" fmla="*/ 75 h 119"/>
                <a:gd name="T12" fmla="*/ 49 w 99"/>
                <a:gd name="T13" fmla="*/ 118 h 119"/>
                <a:gd name="T14" fmla="*/ 0 w 99"/>
                <a:gd name="T15" fmla="*/ 59 h 119"/>
                <a:gd name="T16" fmla="*/ 51 w 99"/>
                <a:gd name="T17" fmla="*/ 0 h 119"/>
                <a:gd name="T18" fmla="*/ 98 w 99"/>
                <a:gd name="T19" fmla="*/ 40 h 119"/>
                <a:gd name="T20" fmla="*/ 80 w 99"/>
                <a:gd name="T21" fmla="*/ 40 h 119"/>
                <a:gd name="T22" fmla="*/ 51 w 99"/>
                <a:gd name="T23" fmla="*/ 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19">
                  <a:moveTo>
                    <a:pt x="51" y="16"/>
                  </a:moveTo>
                  <a:lnTo>
                    <a:pt x="51" y="16"/>
                  </a:lnTo>
                  <a:cubicBezTo>
                    <a:pt x="31" y="16"/>
                    <a:pt x="19" y="31"/>
                    <a:pt x="19" y="58"/>
                  </a:cubicBezTo>
                  <a:cubicBezTo>
                    <a:pt x="19" y="86"/>
                    <a:pt x="31" y="101"/>
                    <a:pt x="50" y="101"/>
                  </a:cubicBezTo>
                  <a:cubicBezTo>
                    <a:pt x="67" y="101"/>
                    <a:pt x="78" y="91"/>
                    <a:pt x="81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6" y="102"/>
                    <a:pt x="79" y="118"/>
                    <a:pt x="49" y="118"/>
                  </a:cubicBezTo>
                  <a:cubicBezTo>
                    <a:pt x="18" y="118"/>
                    <a:pt x="0" y="95"/>
                    <a:pt x="0" y="59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80" y="0"/>
                    <a:pt x="97" y="15"/>
                    <a:pt x="98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25"/>
                    <a:pt x="68" y="16"/>
                    <a:pt x="51" y="16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1" name="Freeform 198"/>
            <p:cNvSpPr>
              <a:spLocks noChangeArrowheads="1"/>
            </p:cNvSpPr>
            <p:nvPr/>
          </p:nvSpPr>
          <p:spPr bwMode="auto">
            <a:xfrm>
              <a:off x="5213800" y="2330875"/>
              <a:ext cx="38133" cy="65109"/>
            </a:xfrm>
            <a:custGeom>
              <a:avLst/>
              <a:gdLst>
                <a:gd name="T0" fmla="*/ 0 w 94"/>
                <a:gd name="T1" fmla="*/ 0 h 154"/>
                <a:gd name="T2" fmla="*/ 19 w 94"/>
                <a:gd name="T3" fmla="*/ 0 h 154"/>
                <a:gd name="T4" fmla="*/ 19 w 94"/>
                <a:gd name="T5" fmla="*/ 92 h 154"/>
                <a:gd name="T6" fmla="*/ 69 w 94"/>
                <a:gd name="T7" fmla="*/ 42 h 154"/>
                <a:gd name="T8" fmla="*/ 93 w 94"/>
                <a:gd name="T9" fmla="*/ 42 h 154"/>
                <a:gd name="T10" fmla="*/ 51 w 94"/>
                <a:gd name="T11" fmla="*/ 82 h 154"/>
                <a:gd name="T12" fmla="*/ 92 w 94"/>
                <a:gd name="T13" fmla="*/ 153 h 154"/>
                <a:gd name="T14" fmla="*/ 71 w 94"/>
                <a:gd name="T15" fmla="*/ 153 h 154"/>
                <a:gd name="T16" fmla="*/ 38 w 94"/>
                <a:gd name="T17" fmla="*/ 96 h 154"/>
                <a:gd name="T18" fmla="*/ 19 w 94"/>
                <a:gd name="T19" fmla="*/ 115 h 154"/>
                <a:gd name="T20" fmla="*/ 19 w 94"/>
                <a:gd name="T21" fmla="*/ 153 h 154"/>
                <a:gd name="T22" fmla="*/ 0 w 94"/>
                <a:gd name="T23" fmla="*/ 153 h 154"/>
                <a:gd name="T24" fmla="*/ 0 w 94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4">
                  <a:moveTo>
                    <a:pt x="0" y="0"/>
                  </a:moveTo>
                  <a:lnTo>
                    <a:pt x="19" y="0"/>
                  </a:lnTo>
                  <a:lnTo>
                    <a:pt x="19" y="92"/>
                  </a:lnTo>
                  <a:lnTo>
                    <a:pt x="69" y="42"/>
                  </a:lnTo>
                  <a:lnTo>
                    <a:pt x="93" y="42"/>
                  </a:lnTo>
                  <a:lnTo>
                    <a:pt x="51" y="82"/>
                  </a:lnTo>
                  <a:lnTo>
                    <a:pt x="92" y="153"/>
                  </a:lnTo>
                  <a:lnTo>
                    <a:pt x="71" y="153"/>
                  </a:lnTo>
                  <a:lnTo>
                    <a:pt x="38" y="96"/>
                  </a:lnTo>
                  <a:lnTo>
                    <a:pt x="19" y="115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30" name="Group 1711"/>
          <p:cNvGrpSpPr>
            <a:grpSpLocks/>
          </p:cNvGrpSpPr>
          <p:nvPr/>
        </p:nvGrpSpPr>
        <p:grpSpPr bwMode="auto">
          <a:xfrm>
            <a:off x="4891088" y="3282950"/>
            <a:ext cx="230187" cy="66675"/>
            <a:chOff x="4890660" y="3283152"/>
            <a:chExt cx="229732" cy="66697"/>
          </a:xfrm>
        </p:grpSpPr>
        <p:sp>
          <p:nvSpPr>
            <p:cNvPr id="1713" name="Freeform 199"/>
            <p:cNvSpPr>
              <a:spLocks noChangeArrowheads="1"/>
            </p:cNvSpPr>
            <p:nvPr/>
          </p:nvSpPr>
          <p:spPr bwMode="auto">
            <a:xfrm>
              <a:off x="4890660" y="3283152"/>
              <a:ext cx="52283" cy="65109"/>
            </a:xfrm>
            <a:custGeom>
              <a:avLst/>
              <a:gdLst>
                <a:gd name="T0" fmla="*/ 0 w 122"/>
                <a:gd name="T1" fmla="*/ 0 h 155"/>
                <a:gd name="T2" fmla="*/ 0 w 122"/>
                <a:gd name="T3" fmla="*/ 0 h 155"/>
                <a:gd name="T4" fmla="*/ 22 w 122"/>
                <a:gd name="T5" fmla="*/ 0 h 155"/>
                <a:gd name="T6" fmla="*/ 94 w 122"/>
                <a:gd name="T7" fmla="*/ 111 h 155"/>
                <a:gd name="T8" fmla="*/ 101 w 122"/>
                <a:gd name="T9" fmla="*/ 125 h 155"/>
                <a:gd name="T10" fmla="*/ 101 w 122"/>
                <a:gd name="T11" fmla="*/ 0 h 155"/>
                <a:gd name="T12" fmla="*/ 121 w 122"/>
                <a:gd name="T13" fmla="*/ 0 h 155"/>
                <a:gd name="T14" fmla="*/ 121 w 122"/>
                <a:gd name="T15" fmla="*/ 154 h 155"/>
                <a:gd name="T16" fmla="*/ 99 w 122"/>
                <a:gd name="T17" fmla="*/ 154 h 155"/>
                <a:gd name="T18" fmla="*/ 25 w 122"/>
                <a:gd name="T19" fmla="*/ 40 h 155"/>
                <a:gd name="T20" fmla="*/ 20 w 122"/>
                <a:gd name="T21" fmla="*/ 29 h 155"/>
                <a:gd name="T22" fmla="*/ 20 w 122"/>
                <a:gd name="T23" fmla="*/ 154 h 155"/>
                <a:gd name="T24" fmla="*/ 0 w 122"/>
                <a:gd name="T25" fmla="*/ 154 h 155"/>
                <a:gd name="T26" fmla="*/ 0 w 122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2" h="155">
                  <a:moveTo>
                    <a:pt x="0" y="0"/>
                  </a:moveTo>
                  <a:lnTo>
                    <a:pt x="0" y="0"/>
                  </a:lnTo>
                  <a:cubicBezTo>
                    <a:pt x="22" y="0"/>
                    <a:pt x="22" y="0"/>
                    <a:pt x="22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97" y="115"/>
                    <a:pt x="100" y="120"/>
                    <a:pt x="101" y="125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154"/>
                    <a:pt x="121" y="154"/>
                    <a:pt x="121" y="154"/>
                  </a:cubicBezTo>
                  <a:cubicBezTo>
                    <a:pt x="99" y="154"/>
                    <a:pt x="99" y="154"/>
                    <a:pt x="99" y="154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3" y="37"/>
                    <a:pt x="21" y="33"/>
                    <a:pt x="20" y="29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4" name="Freeform 200"/>
            <p:cNvSpPr>
              <a:spLocks noChangeArrowheads="1"/>
            </p:cNvSpPr>
            <p:nvPr/>
          </p:nvSpPr>
          <p:spPr bwMode="auto">
            <a:xfrm>
              <a:off x="4954034" y="3300621"/>
              <a:ext cx="39609" cy="47641"/>
            </a:xfrm>
            <a:custGeom>
              <a:avLst/>
              <a:gdLst>
                <a:gd name="T0" fmla="*/ 19 w 95"/>
                <a:gd name="T1" fmla="*/ 69 h 116"/>
                <a:gd name="T2" fmla="*/ 19 w 95"/>
                <a:gd name="T3" fmla="*/ 69 h 116"/>
                <a:gd name="T4" fmla="*/ 42 w 95"/>
                <a:gd name="T5" fmla="*/ 98 h 116"/>
                <a:gd name="T6" fmla="*/ 75 w 95"/>
                <a:gd name="T7" fmla="*/ 61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3 h 116"/>
                <a:gd name="T14" fmla="*/ 76 w 95"/>
                <a:gd name="T15" fmla="*/ 113 h 116"/>
                <a:gd name="T16" fmla="*/ 76 w 95"/>
                <a:gd name="T17" fmla="*/ 96 h 116"/>
                <a:gd name="T18" fmla="*/ 38 w 95"/>
                <a:gd name="T19" fmla="*/ 115 h 116"/>
                <a:gd name="T20" fmla="*/ 5 w 95"/>
                <a:gd name="T21" fmla="*/ 100 h 116"/>
                <a:gd name="T22" fmla="*/ 0 w 95"/>
                <a:gd name="T23" fmla="*/ 73 h 116"/>
                <a:gd name="T24" fmla="*/ 0 w 95"/>
                <a:gd name="T25" fmla="*/ 68 h 116"/>
                <a:gd name="T26" fmla="*/ 0 w 95"/>
                <a:gd name="T27" fmla="*/ 0 h 116"/>
                <a:gd name="T28" fmla="*/ 19 w 95"/>
                <a:gd name="T29" fmla="*/ 0 h 116"/>
                <a:gd name="T30" fmla="*/ 19 w 95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19" y="69"/>
                  </a:moveTo>
                  <a:lnTo>
                    <a:pt x="19" y="69"/>
                  </a:lnTo>
                  <a:cubicBezTo>
                    <a:pt x="19" y="89"/>
                    <a:pt x="24" y="98"/>
                    <a:pt x="42" y="98"/>
                  </a:cubicBezTo>
                  <a:cubicBezTo>
                    <a:pt x="63" y="98"/>
                    <a:pt x="75" y="86"/>
                    <a:pt x="75" y="61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3"/>
                    <a:pt x="94" y="113"/>
                    <a:pt x="94" y="113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68" y="109"/>
                    <a:pt x="55" y="115"/>
                    <a:pt x="38" y="115"/>
                  </a:cubicBezTo>
                  <a:cubicBezTo>
                    <a:pt x="23" y="115"/>
                    <a:pt x="11" y="110"/>
                    <a:pt x="5" y="100"/>
                  </a:cubicBezTo>
                  <a:cubicBezTo>
                    <a:pt x="0" y="93"/>
                    <a:pt x="0" y="84"/>
                    <a:pt x="0" y="73"/>
                  </a:cubicBezTo>
                  <a:cubicBezTo>
                    <a:pt x="0" y="71"/>
                    <a:pt x="0" y="70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5" name="Freeform 201"/>
            <p:cNvSpPr>
              <a:spLocks noChangeArrowheads="1"/>
            </p:cNvSpPr>
            <p:nvPr/>
          </p:nvSpPr>
          <p:spPr bwMode="auto">
            <a:xfrm>
              <a:off x="5006318" y="3300621"/>
              <a:ext cx="22181" cy="47641"/>
            </a:xfrm>
            <a:custGeom>
              <a:avLst/>
              <a:gdLst>
                <a:gd name="T0" fmla="*/ 0 w 55"/>
                <a:gd name="T1" fmla="*/ 2 h 116"/>
                <a:gd name="T2" fmla="*/ 0 w 55"/>
                <a:gd name="T3" fmla="*/ 2 h 116"/>
                <a:gd name="T4" fmla="*/ 18 w 55"/>
                <a:gd name="T5" fmla="*/ 2 h 116"/>
                <a:gd name="T6" fmla="*/ 18 w 55"/>
                <a:gd name="T7" fmla="*/ 23 h 116"/>
                <a:gd name="T8" fmla="*/ 50 w 55"/>
                <a:gd name="T9" fmla="*/ 0 h 116"/>
                <a:gd name="T10" fmla="*/ 54 w 55"/>
                <a:gd name="T11" fmla="*/ 0 h 116"/>
                <a:gd name="T12" fmla="*/ 54 w 55"/>
                <a:gd name="T13" fmla="*/ 20 h 116"/>
                <a:gd name="T14" fmla="*/ 50 w 55"/>
                <a:gd name="T15" fmla="*/ 20 h 116"/>
                <a:gd name="T16" fmla="*/ 18 w 55"/>
                <a:gd name="T17" fmla="*/ 52 h 116"/>
                <a:gd name="T18" fmla="*/ 18 w 55"/>
                <a:gd name="T19" fmla="*/ 115 h 116"/>
                <a:gd name="T20" fmla="*/ 0 w 55"/>
                <a:gd name="T21" fmla="*/ 115 h 116"/>
                <a:gd name="T22" fmla="*/ 0 w 55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5" y="7"/>
                    <a:pt x="34" y="0"/>
                    <a:pt x="50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8" y="31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6" name="Freeform 202"/>
            <p:cNvSpPr>
              <a:spLocks noChangeArrowheads="1"/>
            </p:cNvSpPr>
            <p:nvPr/>
          </p:nvSpPr>
          <p:spPr bwMode="auto">
            <a:xfrm>
              <a:off x="5031668" y="3300621"/>
              <a:ext cx="38025" cy="49228"/>
            </a:xfrm>
            <a:custGeom>
              <a:avLst/>
              <a:gdLst>
                <a:gd name="T0" fmla="*/ 19 w 93"/>
                <a:gd name="T1" fmla="*/ 79 h 120"/>
                <a:gd name="T2" fmla="*/ 19 w 93"/>
                <a:gd name="T3" fmla="*/ 79 h 120"/>
                <a:gd name="T4" fmla="*/ 47 w 93"/>
                <a:gd name="T5" fmla="*/ 102 h 120"/>
                <a:gd name="T6" fmla="*/ 73 w 93"/>
                <a:gd name="T7" fmla="*/ 84 h 120"/>
                <a:gd name="T8" fmla="*/ 56 w 93"/>
                <a:gd name="T9" fmla="*/ 69 h 120"/>
                <a:gd name="T10" fmla="*/ 35 w 93"/>
                <a:gd name="T11" fmla="*/ 64 h 120"/>
                <a:gd name="T12" fmla="*/ 3 w 93"/>
                <a:gd name="T13" fmla="*/ 32 h 120"/>
                <a:gd name="T14" fmla="*/ 45 w 93"/>
                <a:gd name="T15" fmla="*/ 0 h 120"/>
                <a:gd name="T16" fmla="*/ 89 w 93"/>
                <a:gd name="T17" fmla="*/ 34 h 120"/>
                <a:gd name="T18" fmla="*/ 89 w 93"/>
                <a:gd name="T19" fmla="*/ 34 h 120"/>
                <a:gd name="T20" fmla="*/ 70 w 93"/>
                <a:gd name="T21" fmla="*/ 34 h 120"/>
                <a:gd name="T22" fmla="*/ 45 w 93"/>
                <a:gd name="T23" fmla="*/ 16 h 120"/>
                <a:gd name="T24" fmla="*/ 22 w 93"/>
                <a:gd name="T25" fmla="*/ 31 h 120"/>
                <a:gd name="T26" fmla="*/ 40 w 93"/>
                <a:gd name="T27" fmla="*/ 46 h 120"/>
                <a:gd name="T28" fmla="*/ 57 w 93"/>
                <a:gd name="T29" fmla="*/ 50 h 120"/>
                <a:gd name="T30" fmla="*/ 92 w 93"/>
                <a:gd name="T31" fmla="*/ 82 h 120"/>
                <a:gd name="T32" fmla="*/ 45 w 93"/>
                <a:gd name="T33" fmla="*/ 119 h 120"/>
                <a:gd name="T34" fmla="*/ 0 w 93"/>
                <a:gd name="T35" fmla="*/ 79 h 120"/>
                <a:gd name="T36" fmla="*/ 19 w 93"/>
                <a:gd name="T3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20">
                  <a:moveTo>
                    <a:pt x="19" y="79"/>
                  </a:moveTo>
                  <a:lnTo>
                    <a:pt x="19" y="79"/>
                  </a:lnTo>
                  <a:cubicBezTo>
                    <a:pt x="20" y="94"/>
                    <a:pt x="29" y="102"/>
                    <a:pt x="47" y="102"/>
                  </a:cubicBezTo>
                  <a:cubicBezTo>
                    <a:pt x="64" y="102"/>
                    <a:pt x="73" y="95"/>
                    <a:pt x="73" y="84"/>
                  </a:cubicBezTo>
                  <a:cubicBezTo>
                    <a:pt x="73" y="75"/>
                    <a:pt x="68" y="72"/>
                    <a:pt x="56" y="69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13" y="58"/>
                    <a:pt x="3" y="51"/>
                    <a:pt x="3" y="32"/>
                  </a:cubicBezTo>
                  <a:cubicBezTo>
                    <a:pt x="3" y="14"/>
                    <a:pt x="19" y="0"/>
                    <a:pt x="45" y="0"/>
                  </a:cubicBezTo>
                  <a:cubicBezTo>
                    <a:pt x="72" y="0"/>
                    <a:pt x="89" y="14"/>
                    <a:pt x="89" y="34"/>
                  </a:cubicBezTo>
                  <a:lnTo>
                    <a:pt x="89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70" y="23"/>
                    <a:pt x="61" y="16"/>
                    <a:pt x="45" y="16"/>
                  </a:cubicBezTo>
                  <a:cubicBezTo>
                    <a:pt x="30" y="16"/>
                    <a:pt x="22" y="22"/>
                    <a:pt x="22" y="31"/>
                  </a:cubicBezTo>
                  <a:cubicBezTo>
                    <a:pt x="22" y="40"/>
                    <a:pt x="27" y="43"/>
                    <a:pt x="40" y="4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2" y="63"/>
                    <a:pt x="92" y="82"/>
                  </a:cubicBezTo>
                  <a:cubicBezTo>
                    <a:pt x="92" y="105"/>
                    <a:pt x="75" y="119"/>
                    <a:pt x="45" y="119"/>
                  </a:cubicBezTo>
                  <a:cubicBezTo>
                    <a:pt x="17" y="119"/>
                    <a:pt x="1" y="104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7" name="Freeform 203"/>
            <p:cNvSpPr>
              <a:spLocks noChangeArrowheads="1"/>
            </p:cNvSpPr>
            <p:nvPr/>
          </p:nvSpPr>
          <p:spPr bwMode="auto">
            <a:xfrm>
              <a:off x="5077615" y="3300621"/>
              <a:ext cx="42777" cy="49228"/>
            </a:xfrm>
            <a:custGeom>
              <a:avLst/>
              <a:gdLst>
                <a:gd name="T0" fmla="*/ 98 w 101"/>
                <a:gd name="T1" fmla="*/ 79 h 120"/>
                <a:gd name="T2" fmla="*/ 98 w 101"/>
                <a:gd name="T3" fmla="*/ 79 h 120"/>
                <a:gd name="T4" fmla="*/ 49 w 101"/>
                <a:gd name="T5" fmla="*/ 119 h 120"/>
                <a:gd name="T6" fmla="*/ 0 w 101"/>
                <a:gd name="T7" fmla="*/ 61 h 120"/>
                <a:gd name="T8" fmla="*/ 49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9 w 101"/>
                <a:gd name="T15" fmla="*/ 65 h 120"/>
                <a:gd name="T16" fmla="*/ 52 w 101"/>
                <a:gd name="T17" fmla="*/ 102 h 120"/>
                <a:gd name="T18" fmla="*/ 81 w 101"/>
                <a:gd name="T19" fmla="*/ 79 h 120"/>
                <a:gd name="T20" fmla="*/ 98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1 w 101"/>
                <a:gd name="T27" fmla="*/ 17 h 120"/>
                <a:gd name="T28" fmla="*/ 19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8" y="79"/>
                  </a:moveTo>
                  <a:lnTo>
                    <a:pt x="98" y="79"/>
                  </a:lnTo>
                  <a:cubicBezTo>
                    <a:pt x="95" y="104"/>
                    <a:pt x="77" y="119"/>
                    <a:pt x="49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49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59"/>
                    <a:pt x="100" y="63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7" y="102"/>
                    <a:pt x="78" y="94"/>
                    <a:pt x="81" y="79"/>
                  </a:cubicBezTo>
                  <a:lnTo>
                    <a:pt x="98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1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31" name="Group 1717"/>
          <p:cNvGrpSpPr>
            <a:grpSpLocks/>
          </p:cNvGrpSpPr>
          <p:nvPr/>
        </p:nvGrpSpPr>
        <p:grpSpPr bwMode="auto">
          <a:xfrm>
            <a:off x="4930775" y="4235450"/>
            <a:ext cx="150813" cy="65088"/>
            <a:chOff x="4929567" y="4235429"/>
            <a:chExt cx="150066" cy="64844"/>
          </a:xfrm>
        </p:grpSpPr>
        <p:sp>
          <p:nvSpPr>
            <p:cNvPr id="1719" name="Freeform 204"/>
            <p:cNvSpPr>
              <a:spLocks noChangeArrowheads="1"/>
            </p:cNvSpPr>
            <p:nvPr/>
          </p:nvSpPr>
          <p:spPr bwMode="auto">
            <a:xfrm>
              <a:off x="4929567" y="4235429"/>
              <a:ext cx="9478" cy="64844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0" name="Freeform 205"/>
            <p:cNvSpPr>
              <a:spLocks noChangeArrowheads="1"/>
            </p:cNvSpPr>
            <p:nvPr/>
          </p:nvSpPr>
          <p:spPr bwMode="auto">
            <a:xfrm>
              <a:off x="4951682" y="4235429"/>
              <a:ext cx="53708" cy="64844"/>
            </a:xfrm>
            <a:custGeom>
              <a:avLst/>
              <a:gdLst>
                <a:gd name="T0" fmla="*/ 0 w 126"/>
                <a:gd name="T1" fmla="*/ 0 h 155"/>
                <a:gd name="T2" fmla="*/ 0 w 126"/>
                <a:gd name="T3" fmla="*/ 0 h 155"/>
                <a:gd name="T4" fmla="*/ 58 w 126"/>
                <a:gd name="T5" fmla="*/ 0 h 155"/>
                <a:gd name="T6" fmla="*/ 125 w 126"/>
                <a:gd name="T7" fmla="*/ 75 h 155"/>
                <a:gd name="T8" fmla="*/ 57 w 126"/>
                <a:gd name="T9" fmla="*/ 154 h 155"/>
                <a:gd name="T10" fmla="*/ 0 w 126"/>
                <a:gd name="T11" fmla="*/ 154 h 155"/>
                <a:gd name="T12" fmla="*/ 0 w 126"/>
                <a:gd name="T13" fmla="*/ 0 h 155"/>
                <a:gd name="T14" fmla="*/ 21 w 126"/>
                <a:gd name="T15" fmla="*/ 18 h 155"/>
                <a:gd name="T16" fmla="*/ 21 w 126"/>
                <a:gd name="T17" fmla="*/ 18 h 155"/>
                <a:gd name="T18" fmla="*/ 21 w 126"/>
                <a:gd name="T19" fmla="*/ 135 h 155"/>
                <a:gd name="T20" fmla="*/ 57 w 126"/>
                <a:gd name="T21" fmla="*/ 135 h 155"/>
                <a:gd name="T22" fmla="*/ 103 w 126"/>
                <a:gd name="T23" fmla="*/ 76 h 155"/>
                <a:gd name="T24" fmla="*/ 57 w 126"/>
                <a:gd name="T25" fmla="*/ 18 h 155"/>
                <a:gd name="T26" fmla="*/ 21 w 126"/>
                <a:gd name="T27" fmla="*/ 1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55">
                  <a:moveTo>
                    <a:pt x="0" y="0"/>
                  </a:moveTo>
                  <a:lnTo>
                    <a:pt x="0" y="0"/>
                  </a:lnTo>
                  <a:cubicBezTo>
                    <a:pt x="58" y="0"/>
                    <a:pt x="58" y="0"/>
                    <a:pt x="58" y="0"/>
                  </a:cubicBezTo>
                  <a:cubicBezTo>
                    <a:pt x="101" y="0"/>
                    <a:pt x="125" y="27"/>
                    <a:pt x="125" y="75"/>
                  </a:cubicBezTo>
                  <a:cubicBezTo>
                    <a:pt x="125" y="125"/>
                    <a:pt x="100" y="154"/>
                    <a:pt x="57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21" y="18"/>
                  </a:moveTo>
                  <a:lnTo>
                    <a:pt x="21" y="18"/>
                  </a:lnTo>
                  <a:cubicBezTo>
                    <a:pt x="21" y="135"/>
                    <a:pt x="21" y="135"/>
                    <a:pt x="21" y="135"/>
                  </a:cubicBezTo>
                  <a:cubicBezTo>
                    <a:pt x="57" y="135"/>
                    <a:pt x="57" y="135"/>
                    <a:pt x="57" y="135"/>
                  </a:cubicBezTo>
                  <a:cubicBezTo>
                    <a:pt x="87" y="135"/>
                    <a:pt x="103" y="116"/>
                    <a:pt x="103" y="76"/>
                  </a:cubicBezTo>
                  <a:cubicBezTo>
                    <a:pt x="103" y="39"/>
                    <a:pt x="86" y="18"/>
                    <a:pt x="57" y="18"/>
                  </a:cubicBezTo>
                  <a:lnTo>
                    <a:pt x="21" y="1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1" name="Freeform 206"/>
            <p:cNvSpPr>
              <a:spLocks noChangeArrowheads="1"/>
            </p:cNvSpPr>
            <p:nvPr/>
          </p:nvSpPr>
          <p:spPr bwMode="auto">
            <a:xfrm>
              <a:off x="5036982" y="4237011"/>
              <a:ext cx="42651" cy="63262"/>
            </a:xfrm>
            <a:custGeom>
              <a:avLst/>
              <a:gdLst>
                <a:gd name="T0" fmla="*/ 0 w 103"/>
                <a:gd name="T1" fmla="*/ 148 h 150"/>
                <a:gd name="T2" fmla="*/ 0 w 103"/>
                <a:gd name="T3" fmla="*/ 148 h 150"/>
                <a:gd name="T4" fmla="*/ 47 w 103"/>
                <a:gd name="T5" fmla="*/ 82 h 150"/>
                <a:gd name="T6" fmla="*/ 59 w 103"/>
                <a:gd name="T7" fmla="*/ 75 h 150"/>
                <a:gd name="T8" fmla="*/ 81 w 103"/>
                <a:gd name="T9" fmla="*/ 44 h 150"/>
                <a:gd name="T10" fmla="*/ 52 w 103"/>
                <a:gd name="T11" fmla="*/ 18 h 150"/>
                <a:gd name="T12" fmla="*/ 23 w 103"/>
                <a:gd name="T13" fmla="*/ 52 h 150"/>
                <a:gd name="T14" fmla="*/ 23 w 103"/>
                <a:gd name="T15" fmla="*/ 53 h 150"/>
                <a:gd name="T16" fmla="*/ 3 w 103"/>
                <a:gd name="T17" fmla="*/ 53 h 150"/>
                <a:gd name="T18" fmla="*/ 3 w 103"/>
                <a:gd name="T19" fmla="*/ 51 h 150"/>
                <a:gd name="T20" fmla="*/ 53 w 103"/>
                <a:gd name="T21" fmla="*/ 0 h 150"/>
                <a:gd name="T22" fmla="*/ 102 w 103"/>
                <a:gd name="T23" fmla="*/ 44 h 150"/>
                <a:gd name="T24" fmla="*/ 69 w 103"/>
                <a:gd name="T25" fmla="*/ 91 h 150"/>
                <a:gd name="T26" fmla="*/ 57 w 103"/>
                <a:gd name="T27" fmla="*/ 97 h 150"/>
                <a:gd name="T28" fmla="*/ 22 w 103"/>
                <a:gd name="T29" fmla="*/ 130 h 150"/>
                <a:gd name="T30" fmla="*/ 102 w 103"/>
                <a:gd name="T31" fmla="*/ 130 h 150"/>
                <a:gd name="T32" fmla="*/ 102 w 103"/>
                <a:gd name="T33" fmla="*/ 149 h 150"/>
                <a:gd name="T34" fmla="*/ 0 w 103"/>
                <a:gd name="T35" fmla="*/ 149 h 150"/>
                <a:gd name="T36" fmla="*/ 0 w 103"/>
                <a:gd name="T37" fmla="*/ 14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50">
                  <a:moveTo>
                    <a:pt x="0" y="148"/>
                  </a:moveTo>
                  <a:lnTo>
                    <a:pt x="0" y="148"/>
                  </a:lnTo>
                  <a:cubicBezTo>
                    <a:pt x="0" y="117"/>
                    <a:pt x="14" y="100"/>
                    <a:pt x="47" y="82"/>
                  </a:cubicBezTo>
                  <a:cubicBezTo>
                    <a:pt x="59" y="75"/>
                    <a:pt x="59" y="75"/>
                    <a:pt x="59" y="75"/>
                  </a:cubicBezTo>
                  <a:cubicBezTo>
                    <a:pt x="74" y="68"/>
                    <a:pt x="81" y="57"/>
                    <a:pt x="81" y="44"/>
                  </a:cubicBezTo>
                  <a:cubicBezTo>
                    <a:pt x="81" y="28"/>
                    <a:pt x="69" y="18"/>
                    <a:pt x="52" y="18"/>
                  </a:cubicBezTo>
                  <a:cubicBezTo>
                    <a:pt x="34" y="18"/>
                    <a:pt x="23" y="30"/>
                    <a:pt x="23" y="52"/>
                  </a:cubicBezTo>
                  <a:lnTo>
                    <a:pt x="23" y="53"/>
                  </a:lnTo>
                  <a:cubicBezTo>
                    <a:pt x="3" y="53"/>
                    <a:pt x="3" y="53"/>
                    <a:pt x="3" y="53"/>
                  </a:cubicBezTo>
                  <a:cubicBezTo>
                    <a:pt x="3" y="52"/>
                    <a:pt x="3" y="52"/>
                    <a:pt x="3" y="51"/>
                  </a:cubicBezTo>
                  <a:cubicBezTo>
                    <a:pt x="3" y="19"/>
                    <a:pt x="23" y="0"/>
                    <a:pt x="53" y="0"/>
                  </a:cubicBezTo>
                  <a:cubicBezTo>
                    <a:pt x="82" y="0"/>
                    <a:pt x="102" y="18"/>
                    <a:pt x="102" y="44"/>
                  </a:cubicBezTo>
                  <a:cubicBezTo>
                    <a:pt x="102" y="65"/>
                    <a:pt x="91" y="79"/>
                    <a:pt x="69" y="91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37" y="107"/>
                    <a:pt x="25" y="117"/>
                    <a:pt x="22" y="130"/>
                  </a:cubicBezTo>
                  <a:cubicBezTo>
                    <a:pt x="102" y="130"/>
                    <a:pt x="102" y="130"/>
                    <a:pt x="102" y="130"/>
                  </a:cubicBezTo>
                  <a:cubicBezTo>
                    <a:pt x="102" y="149"/>
                    <a:pt x="102" y="149"/>
                    <a:pt x="102" y="14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48"/>
                    <a:pt x="0" y="148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32" name="Group 1721"/>
          <p:cNvGrpSpPr>
            <a:grpSpLocks/>
          </p:cNvGrpSpPr>
          <p:nvPr/>
        </p:nvGrpSpPr>
        <p:grpSpPr bwMode="auto">
          <a:xfrm>
            <a:off x="4862513" y="5186363"/>
            <a:ext cx="288925" cy="66675"/>
            <a:chOff x="4861017" y="5185854"/>
            <a:chExt cx="289018" cy="66697"/>
          </a:xfrm>
        </p:grpSpPr>
        <p:sp>
          <p:nvSpPr>
            <p:cNvPr id="1723" name="Freeform 207"/>
            <p:cNvSpPr>
              <a:spLocks noChangeArrowheads="1"/>
            </p:cNvSpPr>
            <p:nvPr/>
          </p:nvSpPr>
          <p:spPr bwMode="auto">
            <a:xfrm>
              <a:off x="4861017" y="5185854"/>
              <a:ext cx="52404" cy="65108"/>
            </a:xfrm>
            <a:custGeom>
              <a:avLst/>
              <a:gdLst>
                <a:gd name="T0" fmla="*/ 0 w 123"/>
                <a:gd name="T1" fmla="*/ 0 h 155"/>
                <a:gd name="T2" fmla="*/ 22 w 123"/>
                <a:gd name="T3" fmla="*/ 0 h 155"/>
                <a:gd name="T4" fmla="*/ 22 w 123"/>
                <a:gd name="T5" fmla="*/ 63 h 155"/>
                <a:gd name="T6" fmla="*/ 101 w 123"/>
                <a:gd name="T7" fmla="*/ 63 h 155"/>
                <a:gd name="T8" fmla="*/ 101 w 123"/>
                <a:gd name="T9" fmla="*/ 0 h 155"/>
                <a:gd name="T10" fmla="*/ 122 w 123"/>
                <a:gd name="T11" fmla="*/ 0 h 155"/>
                <a:gd name="T12" fmla="*/ 122 w 123"/>
                <a:gd name="T13" fmla="*/ 154 h 155"/>
                <a:gd name="T14" fmla="*/ 101 w 123"/>
                <a:gd name="T15" fmla="*/ 154 h 155"/>
                <a:gd name="T16" fmla="*/ 101 w 123"/>
                <a:gd name="T17" fmla="*/ 82 h 155"/>
                <a:gd name="T18" fmla="*/ 22 w 123"/>
                <a:gd name="T19" fmla="*/ 82 h 155"/>
                <a:gd name="T20" fmla="*/ 22 w 123"/>
                <a:gd name="T21" fmla="*/ 154 h 155"/>
                <a:gd name="T22" fmla="*/ 0 w 123"/>
                <a:gd name="T23" fmla="*/ 154 h 155"/>
                <a:gd name="T24" fmla="*/ 0 w 12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55">
                  <a:moveTo>
                    <a:pt x="0" y="0"/>
                  </a:moveTo>
                  <a:lnTo>
                    <a:pt x="22" y="0"/>
                  </a:lnTo>
                  <a:lnTo>
                    <a:pt x="22" y="63"/>
                  </a:lnTo>
                  <a:lnTo>
                    <a:pt x="101" y="63"/>
                  </a:lnTo>
                  <a:lnTo>
                    <a:pt x="101" y="0"/>
                  </a:lnTo>
                  <a:lnTo>
                    <a:pt x="122" y="0"/>
                  </a:lnTo>
                  <a:lnTo>
                    <a:pt x="122" y="154"/>
                  </a:lnTo>
                  <a:lnTo>
                    <a:pt x="101" y="154"/>
                  </a:lnTo>
                  <a:lnTo>
                    <a:pt x="101" y="82"/>
                  </a:lnTo>
                  <a:lnTo>
                    <a:pt x="22" y="82"/>
                  </a:lnTo>
                  <a:lnTo>
                    <a:pt x="22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4" name="Freeform 208"/>
            <p:cNvSpPr>
              <a:spLocks noChangeArrowheads="1"/>
            </p:cNvSpPr>
            <p:nvPr/>
          </p:nvSpPr>
          <p:spPr bwMode="auto">
            <a:xfrm>
              <a:off x="4924537" y="5201734"/>
              <a:ext cx="42876" cy="50817"/>
            </a:xfrm>
            <a:custGeom>
              <a:avLst/>
              <a:gdLst>
                <a:gd name="T0" fmla="*/ 99 w 101"/>
                <a:gd name="T1" fmla="*/ 80 h 121"/>
                <a:gd name="T2" fmla="*/ 99 w 101"/>
                <a:gd name="T3" fmla="*/ 80 h 121"/>
                <a:gd name="T4" fmla="*/ 50 w 101"/>
                <a:gd name="T5" fmla="*/ 120 h 121"/>
                <a:gd name="T6" fmla="*/ 0 w 101"/>
                <a:gd name="T7" fmla="*/ 61 h 121"/>
                <a:gd name="T8" fmla="*/ 50 w 101"/>
                <a:gd name="T9" fmla="*/ 0 h 121"/>
                <a:gd name="T10" fmla="*/ 100 w 101"/>
                <a:gd name="T11" fmla="*/ 57 h 121"/>
                <a:gd name="T12" fmla="*/ 100 w 101"/>
                <a:gd name="T13" fmla="*/ 66 h 121"/>
                <a:gd name="T14" fmla="*/ 20 w 101"/>
                <a:gd name="T15" fmla="*/ 66 h 121"/>
                <a:gd name="T16" fmla="*/ 52 w 101"/>
                <a:gd name="T17" fmla="*/ 102 h 121"/>
                <a:gd name="T18" fmla="*/ 80 w 101"/>
                <a:gd name="T19" fmla="*/ 80 h 121"/>
                <a:gd name="T20" fmla="*/ 99 w 101"/>
                <a:gd name="T21" fmla="*/ 80 h 121"/>
                <a:gd name="T22" fmla="*/ 80 w 101"/>
                <a:gd name="T23" fmla="*/ 50 h 121"/>
                <a:gd name="T24" fmla="*/ 80 w 101"/>
                <a:gd name="T25" fmla="*/ 50 h 121"/>
                <a:gd name="T26" fmla="*/ 50 w 101"/>
                <a:gd name="T27" fmla="*/ 17 h 121"/>
                <a:gd name="T28" fmla="*/ 20 w 101"/>
                <a:gd name="T29" fmla="*/ 50 h 121"/>
                <a:gd name="T30" fmla="*/ 80 w 101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1">
                  <a:moveTo>
                    <a:pt x="99" y="80"/>
                  </a:moveTo>
                  <a:lnTo>
                    <a:pt x="99" y="80"/>
                  </a:lnTo>
                  <a:cubicBezTo>
                    <a:pt x="95" y="104"/>
                    <a:pt x="76" y="120"/>
                    <a:pt x="50" y="120"/>
                  </a:cubicBezTo>
                  <a:cubicBezTo>
                    <a:pt x="19" y="120"/>
                    <a:pt x="0" y="98"/>
                    <a:pt x="0" y="61"/>
                  </a:cubicBezTo>
                  <a:cubicBezTo>
                    <a:pt x="0" y="23"/>
                    <a:pt x="19" y="0"/>
                    <a:pt x="50" y="0"/>
                  </a:cubicBezTo>
                  <a:cubicBezTo>
                    <a:pt x="81" y="0"/>
                    <a:pt x="100" y="21"/>
                    <a:pt x="100" y="57"/>
                  </a:cubicBezTo>
                  <a:cubicBezTo>
                    <a:pt x="100" y="60"/>
                    <a:pt x="100" y="62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90"/>
                    <a:pt x="31" y="102"/>
                    <a:pt x="52" y="102"/>
                  </a:cubicBezTo>
                  <a:cubicBezTo>
                    <a:pt x="67" y="102"/>
                    <a:pt x="77" y="95"/>
                    <a:pt x="80" y="80"/>
                  </a:cubicBezTo>
                  <a:lnTo>
                    <a:pt x="99" y="80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9"/>
                    <a:pt x="70" y="17"/>
                    <a:pt x="50" y="17"/>
                  </a:cubicBezTo>
                  <a:cubicBezTo>
                    <a:pt x="32" y="17"/>
                    <a:pt x="21" y="28"/>
                    <a:pt x="20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5" name="Freeform 209"/>
            <p:cNvSpPr>
              <a:spLocks noChangeArrowheads="1"/>
            </p:cNvSpPr>
            <p:nvPr/>
          </p:nvSpPr>
          <p:spPr bwMode="auto">
            <a:xfrm>
              <a:off x="4972178" y="5201734"/>
              <a:ext cx="44464" cy="50817"/>
            </a:xfrm>
            <a:custGeom>
              <a:avLst/>
              <a:gdLst>
                <a:gd name="T0" fmla="*/ 36 w 107"/>
                <a:gd name="T1" fmla="*/ 120 h 121"/>
                <a:gd name="T2" fmla="*/ 36 w 107"/>
                <a:gd name="T3" fmla="*/ 120 h 121"/>
                <a:gd name="T4" fmla="*/ 0 w 107"/>
                <a:gd name="T5" fmla="*/ 85 h 121"/>
                <a:gd name="T6" fmla="*/ 38 w 107"/>
                <a:gd name="T7" fmla="*/ 51 h 121"/>
                <a:gd name="T8" fmla="*/ 69 w 107"/>
                <a:gd name="T9" fmla="*/ 47 h 121"/>
                <a:gd name="T10" fmla="*/ 75 w 107"/>
                <a:gd name="T11" fmla="*/ 34 h 121"/>
                <a:gd name="T12" fmla="*/ 50 w 107"/>
                <a:gd name="T13" fmla="*/ 17 h 121"/>
                <a:gd name="T14" fmla="*/ 23 w 107"/>
                <a:gd name="T15" fmla="*/ 37 h 121"/>
                <a:gd name="T16" fmla="*/ 5 w 107"/>
                <a:gd name="T17" fmla="*/ 37 h 121"/>
                <a:gd name="T18" fmla="*/ 5 w 107"/>
                <a:gd name="T19" fmla="*/ 37 h 121"/>
                <a:gd name="T20" fmla="*/ 50 w 107"/>
                <a:gd name="T21" fmla="*/ 0 h 121"/>
                <a:gd name="T22" fmla="*/ 93 w 107"/>
                <a:gd name="T23" fmla="*/ 35 h 121"/>
                <a:gd name="T24" fmla="*/ 93 w 107"/>
                <a:gd name="T25" fmla="*/ 91 h 121"/>
                <a:gd name="T26" fmla="*/ 101 w 107"/>
                <a:gd name="T27" fmla="*/ 102 h 121"/>
                <a:gd name="T28" fmla="*/ 106 w 107"/>
                <a:gd name="T29" fmla="*/ 102 h 121"/>
                <a:gd name="T30" fmla="*/ 106 w 107"/>
                <a:gd name="T31" fmla="*/ 117 h 121"/>
                <a:gd name="T32" fmla="*/ 94 w 107"/>
                <a:gd name="T33" fmla="*/ 118 h 121"/>
                <a:gd name="T34" fmla="*/ 76 w 107"/>
                <a:gd name="T35" fmla="*/ 101 h 121"/>
                <a:gd name="T36" fmla="*/ 76 w 107"/>
                <a:gd name="T37" fmla="*/ 101 h 121"/>
                <a:gd name="T38" fmla="*/ 36 w 107"/>
                <a:gd name="T39" fmla="*/ 120 h 121"/>
                <a:gd name="T40" fmla="*/ 39 w 107"/>
                <a:gd name="T41" fmla="*/ 67 h 121"/>
                <a:gd name="T42" fmla="*/ 39 w 107"/>
                <a:gd name="T43" fmla="*/ 67 h 121"/>
                <a:gd name="T44" fmla="*/ 19 w 107"/>
                <a:gd name="T45" fmla="*/ 85 h 121"/>
                <a:gd name="T46" fmla="*/ 39 w 107"/>
                <a:gd name="T47" fmla="*/ 103 h 121"/>
                <a:gd name="T48" fmla="*/ 75 w 107"/>
                <a:gd name="T49" fmla="*/ 76 h 121"/>
                <a:gd name="T50" fmla="*/ 75 w 107"/>
                <a:gd name="T51" fmla="*/ 59 h 121"/>
                <a:gd name="T52" fmla="*/ 39 w 107"/>
                <a:gd name="T53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1">
                  <a:moveTo>
                    <a:pt x="36" y="120"/>
                  </a:moveTo>
                  <a:lnTo>
                    <a:pt x="36" y="120"/>
                  </a:lnTo>
                  <a:cubicBezTo>
                    <a:pt x="13" y="120"/>
                    <a:pt x="0" y="106"/>
                    <a:pt x="0" y="85"/>
                  </a:cubicBezTo>
                  <a:cubicBezTo>
                    <a:pt x="0" y="66"/>
                    <a:pt x="13" y="54"/>
                    <a:pt x="38" y="51"/>
                  </a:cubicBezTo>
                  <a:cubicBezTo>
                    <a:pt x="54" y="49"/>
                    <a:pt x="64" y="48"/>
                    <a:pt x="69" y="47"/>
                  </a:cubicBezTo>
                  <a:cubicBezTo>
                    <a:pt x="75" y="45"/>
                    <a:pt x="75" y="42"/>
                    <a:pt x="75" y="34"/>
                  </a:cubicBezTo>
                  <a:cubicBezTo>
                    <a:pt x="75" y="23"/>
                    <a:pt x="66" y="17"/>
                    <a:pt x="50" y="17"/>
                  </a:cubicBezTo>
                  <a:cubicBezTo>
                    <a:pt x="32" y="17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5"/>
                    <a:pt x="21" y="0"/>
                    <a:pt x="50" y="0"/>
                  </a:cubicBezTo>
                  <a:cubicBezTo>
                    <a:pt x="80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4" y="102"/>
                    <a:pt x="101" y="102"/>
                  </a:cubicBezTo>
                  <a:cubicBezTo>
                    <a:pt x="102" y="102"/>
                    <a:pt x="104" y="102"/>
                    <a:pt x="106" y="102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02" y="118"/>
                    <a:pt x="99" y="118"/>
                    <a:pt x="94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4" y="113"/>
                    <a:pt x="52" y="120"/>
                    <a:pt x="36" y="120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6" y="69"/>
                    <a:pt x="19" y="74"/>
                    <a:pt x="19" y="85"/>
                  </a:cubicBezTo>
                  <a:cubicBezTo>
                    <a:pt x="19" y="97"/>
                    <a:pt x="27" y="103"/>
                    <a:pt x="39" y="103"/>
                  </a:cubicBezTo>
                  <a:cubicBezTo>
                    <a:pt x="60" y="103"/>
                    <a:pt x="75" y="92"/>
                    <a:pt x="75" y="76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64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6" name="Freeform 210"/>
            <p:cNvSpPr>
              <a:spLocks noChangeArrowheads="1"/>
            </p:cNvSpPr>
            <p:nvPr/>
          </p:nvSpPr>
          <p:spPr bwMode="auto">
            <a:xfrm>
              <a:off x="5022994" y="5185854"/>
              <a:ext cx="44464" cy="66697"/>
            </a:xfrm>
            <a:custGeom>
              <a:avLst/>
              <a:gdLst>
                <a:gd name="T0" fmla="*/ 103 w 104"/>
                <a:gd name="T1" fmla="*/ 154 h 159"/>
                <a:gd name="T2" fmla="*/ 103 w 104"/>
                <a:gd name="T3" fmla="*/ 154 h 159"/>
                <a:gd name="T4" fmla="*/ 86 w 104"/>
                <a:gd name="T5" fmla="*/ 154 h 159"/>
                <a:gd name="T6" fmla="*/ 86 w 104"/>
                <a:gd name="T7" fmla="*/ 140 h 159"/>
                <a:gd name="T8" fmla="*/ 49 w 104"/>
                <a:gd name="T9" fmla="*/ 158 h 159"/>
                <a:gd name="T10" fmla="*/ 0 w 104"/>
                <a:gd name="T11" fmla="*/ 98 h 159"/>
                <a:gd name="T12" fmla="*/ 49 w 104"/>
                <a:gd name="T13" fmla="*/ 38 h 159"/>
                <a:gd name="T14" fmla="*/ 86 w 104"/>
                <a:gd name="T15" fmla="*/ 56 h 159"/>
                <a:gd name="T16" fmla="*/ 86 w 104"/>
                <a:gd name="T17" fmla="*/ 0 h 159"/>
                <a:gd name="T18" fmla="*/ 103 w 104"/>
                <a:gd name="T19" fmla="*/ 0 h 159"/>
                <a:gd name="T20" fmla="*/ 103 w 104"/>
                <a:gd name="T21" fmla="*/ 154 h 159"/>
                <a:gd name="T22" fmla="*/ 52 w 104"/>
                <a:gd name="T23" fmla="*/ 56 h 159"/>
                <a:gd name="T24" fmla="*/ 52 w 104"/>
                <a:gd name="T25" fmla="*/ 56 h 159"/>
                <a:gd name="T26" fmla="*/ 20 w 104"/>
                <a:gd name="T27" fmla="*/ 99 h 159"/>
                <a:gd name="T28" fmla="*/ 53 w 104"/>
                <a:gd name="T29" fmla="*/ 141 h 159"/>
                <a:gd name="T30" fmla="*/ 86 w 104"/>
                <a:gd name="T31" fmla="*/ 97 h 159"/>
                <a:gd name="T32" fmla="*/ 52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4"/>
                  </a:moveTo>
                  <a:lnTo>
                    <a:pt x="103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76" y="151"/>
                    <a:pt x="64" y="158"/>
                    <a:pt x="49" y="158"/>
                  </a:cubicBezTo>
                  <a:cubicBezTo>
                    <a:pt x="20" y="158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6" y="44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6"/>
                  </a:moveTo>
                  <a:lnTo>
                    <a:pt x="52" y="56"/>
                  </a:lnTo>
                  <a:cubicBezTo>
                    <a:pt x="32" y="56"/>
                    <a:pt x="20" y="70"/>
                    <a:pt x="20" y="99"/>
                  </a:cubicBezTo>
                  <a:cubicBezTo>
                    <a:pt x="20" y="125"/>
                    <a:pt x="33" y="141"/>
                    <a:pt x="53" y="141"/>
                  </a:cubicBezTo>
                  <a:cubicBezTo>
                    <a:pt x="73" y="141"/>
                    <a:pt x="86" y="125"/>
                    <a:pt x="86" y="97"/>
                  </a:cubicBezTo>
                  <a:cubicBezTo>
                    <a:pt x="86" y="69"/>
                    <a:pt x="75" y="56"/>
                    <a:pt x="52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7" name="Freeform 211"/>
            <p:cNvSpPr>
              <a:spLocks noChangeArrowheads="1"/>
            </p:cNvSpPr>
            <p:nvPr/>
          </p:nvSpPr>
          <p:spPr bwMode="auto">
            <a:xfrm>
              <a:off x="5096043" y="5185854"/>
              <a:ext cx="53992" cy="65108"/>
            </a:xfrm>
            <a:custGeom>
              <a:avLst/>
              <a:gdLst>
                <a:gd name="T0" fmla="*/ 53 w 130"/>
                <a:gd name="T1" fmla="*/ 75 h 155"/>
                <a:gd name="T2" fmla="*/ 3 w 130"/>
                <a:gd name="T3" fmla="*/ 0 h 155"/>
                <a:gd name="T4" fmla="*/ 28 w 130"/>
                <a:gd name="T5" fmla="*/ 0 h 155"/>
                <a:gd name="T6" fmla="*/ 65 w 130"/>
                <a:gd name="T7" fmla="*/ 57 h 155"/>
                <a:gd name="T8" fmla="*/ 102 w 130"/>
                <a:gd name="T9" fmla="*/ 0 h 155"/>
                <a:gd name="T10" fmla="*/ 126 w 130"/>
                <a:gd name="T11" fmla="*/ 0 h 155"/>
                <a:gd name="T12" fmla="*/ 76 w 130"/>
                <a:gd name="T13" fmla="*/ 74 h 155"/>
                <a:gd name="T14" fmla="*/ 129 w 130"/>
                <a:gd name="T15" fmla="*/ 154 h 155"/>
                <a:gd name="T16" fmla="*/ 103 w 130"/>
                <a:gd name="T17" fmla="*/ 154 h 155"/>
                <a:gd name="T18" fmla="*/ 65 w 130"/>
                <a:gd name="T19" fmla="*/ 92 h 155"/>
                <a:gd name="T20" fmla="*/ 25 w 130"/>
                <a:gd name="T21" fmla="*/ 154 h 155"/>
                <a:gd name="T22" fmla="*/ 0 w 130"/>
                <a:gd name="T23" fmla="*/ 154 h 155"/>
                <a:gd name="T24" fmla="*/ 53 w 130"/>
                <a:gd name="T25" fmla="*/ 7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155">
                  <a:moveTo>
                    <a:pt x="53" y="75"/>
                  </a:moveTo>
                  <a:lnTo>
                    <a:pt x="3" y="0"/>
                  </a:lnTo>
                  <a:lnTo>
                    <a:pt x="28" y="0"/>
                  </a:lnTo>
                  <a:lnTo>
                    <a:pt x="65" y="57"/>
                  </a:lnTo>
                  <a:lnTo>
                    <a:pt x="102" y="0"/>
                  </a:lnTo>
                  <a:lnTo>
                    <a:pt x="126" y="0"/>
                  </a:lnTo>
                  <a:lnTo>
                    <a:pt x="76" y="74"/>
                  </a:lnTo>
                  <a:lnTo>
                    <a:pt x="129" y="154"/>
                  </a:lnTo>
                  <a:lnTo>
                    <a:pt x="103" y="154"/>
                  </a:lnTo>
                  <a:lnTo>
                    <a:pt x="65" y="92"/>
                  </a:lnTo>
                  <a:lnTo>
                    <a:pt x="25" y="154"/>
                  </a:lnTo>
                  <a:lnTo>
                    <a:pt x="0" y="154"/>
                  </a:lnTo>
                  <a:lnTo>
                    <a:pt x="53" y="7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33" name="Group 1727"/>
          <p:cNvGrpSpPr>
            <a:grpSpLocks/>
          </p:cNvGrpSpPr>
          <p:nvPr/>
        </p:nvGrpSpPr>
        <p:grpSpPr bwMode="auto">
          <a:xfrm>
            <a:off x="6464300" y="2328863"/>
            <a:ext cx="577850" cy="68262"/>
            <a:chOff x="6463585" y="2329023"/>
            <a:chExt cx="578036" cy="68549"/>
          </a:xfrm>
        </p:grpSpPr>
        <p:sp>
          <p:nvSpPr>
            <p:cNvPr id="1729" name="Freeform 212"/>
            <p:cNvSpPr>
              <a:spLocks noChangeArrowheads="1"/>
            </p:cNvSpPr>
            <p:nvPr/>
          </p:nvSpPr>
          <p:spPr bwMode="auto">
            <a:xfrm>
              <a:off x="6463585" y="2330617"/>
              <a:ext cx="46053" cy="65362"/>
            </a:xfrm>
            <a:custGeom>
              <a:avLst/>
              <a:gdLst>
                <a:gd name="T0" fmla="*/ 0 w 110"/>
                <a:gd name="T1" fmla="*/ 0 h 154"/>
                <a:gd name="T2" fmla="*/ 0 w 110"/>
                <a:gd name="T3" fmla="*/ 0 h 154"/>
                <a:gd name="T4" fmla="*/ 51 w 110"/>
                <a:gd name="T5" fmla="*/ 0 h 154"/>
                <a:gd name="T6" fmla="*/ 56 w 110"/>
                <a:gd name="T7" fmla="*/ 0 h 154"/>
                <a:gd name="T8" fmla="*/ 90 w 110"/>
                <a:gd name="T9" fmla="*/ 5 h 154"/>
                <a:gd name="T10" fmla="*/ 109 w 110"/>
                <a:gd name="T11" fmla="*/ 44 h 154"/>
                <a:gd name="T12" fmla="*/ 90 w 110"/>
                <a:gd name="T13" fmla="*/ 82 h 154"/>
                <a:gd name="T14" fmla="*/ 52 w 110"/>
                <a:gd name="T15" fmla="*/ 89 h 154"/>
                <a:gd name="T16" fmla="*/ 21 w 110"/>
                <a:gd name="T17" fmla="*/ 89 h 154"/>
                <a:gd name="T18" fmla="*/ 21 w 110"/>
                <a:gd name="T19" fmla="*/ 153 h 154"/>
                <a:gd name="T20" fmla="*/ 0 w 110"/>
                <a:gd name="T21" fmla="*/ 153 h 154"/>
                <a:gd name="T22" fmla="*/ 0 w 110"/>
                <a:gd name="T23" fmla="*/ 0 h 154"/>
                <a:gd name="T24" fmla="*/ 56 w 110"/>
                <a:gd name="T25" fmla="*/ 70 h 154"/>
                <a:gd name="T26" fmla="*/ 56 w 110"/>
                <a:gd name="T27" fmla="*/ 70 h 154"/>
                <a:gd name="T28" fmla="*/ 88 w 110"/>
                <a:gd name="T29" fmla="*/ 44 h 154"/>
                <a:gd name="T30" fmla="*/ 57 w 110"/>
                <a:gd name="T31" fmla="*/ 19 h 154"/>
                <a:gd name="T32" fmla="*/ 21 w 110"/>
                <a:gd name="T33" fmla="*/ 19 h 154"/>
                <a:gd name="T34" fmla="*/ 21 w 110"/>
                <a:gd name="T35" fmla="*/ 70 h 154"/>
                <a:gd name="T36" fmla="*/ 56 w 110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6" y="0"/>
                  </a:cubicBezTo>
                  <a:cubicBezTo>
                    <a:pt x="70" y="0"/>
                    <a:pt x="80" y="0"/>
                    <a:pt x="90" y="5"/>
                  </a:cubicBezTo>
                  <a:cubicBezTo>
                    <a:pt x="103" y="13"/>
                    <a:pt x="109" y="26"/>
                    <a:pt x="109" y="44"/>
                  </a:cubicBezTo>
                  <a:cubicBezTo>
                    <a:pt x="109" y="62"/>
                    <a:pt x="103" y="75"/>
                    <a:pt x="90" y="82"/>
                  </a:cubicBezTo>
                  <a:cubicBezTo>
                    <a:pt x="80" y="89"/>
                    <a:pt x="69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8" y="70"/>
                    <a:pt x="88" y="65"/>
                    <a:pt x="88" y="44"/>
                  </a:cubicBezTo>
                  <a:cubicBezTo>
                    <a:pt x="88" y="25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0" name="Freeform 213"/>
            <p:cNvSpPr>
              <a:spLocks noChangeArrowheads="1"/>
            </p:cNvSpPr>
            <p:nvPr/>
          </p:nvSpPr>
          <p:spPr bwMode="auto">
            <a:xfrm>
              <a:off x="6515990" y="2348153"/>
              <a:ext cx="41288" cy="49419"/>
            </a:xfrm>
            <a:custGeom>
              <a:avLst/>
              <a:gdLst>
                <a:gd name="T0" fmla="*/ 100 w 102"/>
                <a:gd name="T1" fmla="*/ 79 h 119"/>
                <a:gd name="T2" fmla="*/ 100 w 102"/>
                <a:gd name="T3" fmla="*/ 79 h 119"/>
                <a:gd name="T4" fmla="*/ 51 w 102"/>
                <a:gd name="T5" fmla="*/ 118 h 119"/>
                <a:gd name="T6" fmla="*/ 0 w 102"/>
                <a:gd name="T7" fmla="*/ 60 h 119"/>
                <a:gd name="T8" fmla="*/ 51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1 h 119"/>
                <a:gd name="T18" fmla="*/ 81 w 102"/>
                <a:gd name="T19" fmla="*/ 79 h 119"/>
                <a:gd name="T20" fmla="*/ 100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100" y="79"/>
                  </a:moveTo>
                  <a:lnTo>
                    <a:pt x="100" y="79"/>
                  </a:lnTo>
                  <a:cubicBezTo>
                    <a:pt x="95" y="103"/>
                    <a:pt x="77" y="118"/>
                    <a:pt x="51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2" y="101"/>
                    <a:pt x="52" y="101"/>
                  </a:cubicBezTo>
                  <a:cubicBezTo>
                    <a:pt x="67" y="101"/>
                    <a:pt x="78" y="93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6"/>
                    <a:pt x="51" y="16"/>
                  </a:cubicBezTo>
                  <a:cubicBezTo>
                    <a:pt x="32" y="16"/>
                    <a:pt x="22" y="27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1" name="Freeform 214"/>
            <p:cNvSpPr>
              <a:spLocks noChangeArrowheads="1"/>
            </p:cNvSpPr>
            <p:nvPr/>
          </p:nvSpPr>
          <p:spPr bwMode="auto">
            <a:xfrm>
              <a:off x="6566806" y="2348153"/>
              <a:ext cx="22232" cy="47825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7 w 55"/>
                <a:gd name="T5" fmla="*/ 2 h 114"/>
                <a:gd name="T6" fmla="*/ 17 w 55"/>
                <a:gd name="T7" fmla="*/ 22 h 114"/>
                <a:gd name="T8" fmla="*/ 48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48 w 55"/>
                <a:gd name="T15" fmla="*/ 20 h 114"/>
                <a:gd name="T16" fmla="*/ 18 w 55"/>
                <a:gd name="T17" fmla="*/ 52 h 114"/>
                <a:gd name="T18" fmla="*/ 18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7"/>
                    <a:pt x="34" y="0"/>
                    <a:pt x="48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8" y="20"/>
                  </a:cubicBezTo>
                  <a:cubicBezTo>
                    <a:pt x="29" y="20"/>
                    <a:pt x="18" y="30"/>
                    <a:pt x="18" y="52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2" name="Freeform 215"/>
            <p:cNvSpPr>
              <a:spLocks noChangeArrowheads="1"/>
            </p:cNvSpPr>
            <p:nvPr/>
          </p:nvSpPr>
          <p:spPr bwMode="auto">
            <a:xfrm>
              <a:off x="6593802" y="2348153"/>
              <a:ext cx="38112" cy="49419"/>
            </a:xfrm>
            <a:custGeom>
              <a:avLst/>
              <a:gdLst>
                <a:gd name="T0" fmla="*/ 19 w 93"/>
                <a:gd name="T1" fmla="*/ 78 h 119"/>
                <a:gd name="T2" fmla="*/ 19 w 93"/>
                <a:gd name="T3" fmla="*/ 78 h 119"/>
                <a:gd name="T4" fmla="*/ 47 w 93"/>
                <a:gd name="T5" fmla="*/ 102 h 119"/>
                <a:gd name="T6" fmla="*/ 73 w 93"/>
                <a:gd name="T7" fmla="*/ 84 h 119"/>
                <a:gd name="T8" fmla="*/ 56 w 93"/>
                <a:gd name="T9" fmla="*/ 68 h 119"/>
                <a:gd name="T10" fmla="*/ 35 w 93"/>
                <a:gd name="T11" fmla="*/ 63 h 119"/>
                <a:gd name="T12" fmla="*/ 3 w 93"/>
                <a:gd name="T13" fmla="*/ 32 h 119"/>
                <a:gd name="T14" fmla="*/ 46 w 93"/>
                <a:gd name="T15" fmla="*/ 0 h 119"/>
                <a:gd name="T16" fmla="*/ 89 w 93"/>
                <a:gd name="T17" fmla="*/ 34 h 119"/>
                <a:gd name="T18" fmla="*/ 89 w 93"/>
                <a:gd name="T19" fmla="*/ 34 h 119"/>
                <a:gd name="T20" fmla="*/ 71 w 93"/>
                <a:gd name="T21" fmla="*/ 34 h 119"/>
                <a:gd name="T22" fmla="*/ 46 w 93"/>
                <a:gd name="T23" fmla="*/ 15 h 119"/>
                <a:gd name="T24" fmla="*/ 22 w 93"/>
                <a:gd name="T25" fmla="*/ 31 h 119"/>
                <a:gd name="T26" fmla="*/ 40 w 93"/>
                <a:gd name="T27" fmla="*/ 44 h 119"/>
                <a:gd name="T28" fmla="*/ 58 w 93"/>
                <a:gd name="T29" fmla="*/ 50 h 119"/>
                <a:gd name="T30" fmla="*/ 92 w 93"/>
                <a:gd name="T31" fmla="*/ 81 h 119"/>
                <a:gd name="T32" fmla="*/ 46 w 93"/>
                <a:gd name="T33" fmla="*/ 118 h 119"/>
                <a:gd name="T34" fmla="*/ 0 w 93"/>
                <a:gd name="T35" fmla="*/ 78 h 119"/>
                <a:gd name="T36" fmla="*/ 19 w 93"/>
                <a:gd name="T37" fmla="*/ 7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9" y="78"/>
                  </a:moveTo>
                  <a:lnTo>
                    <a:pt x="19" y="78"/>
                  </a:lnTo>
                  <a:cubicBezTo>
                    <a:pt x="20" y="93"/>
                    <a:pt x="29" y="102"/>
                    <a:pt x="47" y="102"/>
                  </a:cubicBezTo>
                  <a:cubicBezTo>
                    <a:pt x="64" y="102"/>
                    <a:pt x="73" y="94"/>
                    <a:pt x="73" y="84"/>
                  </a:cubicBezTo>
                  <a:cubicBezTo>
                    <a:pt x="73" y="75"/>
                    <a:pt x="68" y="72"/>
                    <a:pt x="56" y="68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14" y="58"/>
                    <a:pt x="3" y="51"/>
                    <a:pt x="3" y="32"/>
                  </a:cubicBezTo>
                  <a:cubicBezTo>
                    <a:pt x="3" y="12"/>
                    <a:pt x="19" y="0"/>
                    <a:pt x="46" y="0"/>
                  </a:cubicBezTo>
                  <a:cubicBezTo>
                    <a:pt x="72" y="0"/>
                    <a:pt x="89" y="13"/>
                    <a:pt x="89" y="34"/>
                  </a:cubicBezTo>
                  <a:lnTo>
                    <a:pt x="89" y="34"/>
                  </a:lnTo>
                  <a:cubicBezTo>
                    <a:pt x="71" y="34"/>
                    <a:pt x="71" y="34"/>
                    <a:pt x="71" y="34"/>
                  </a:cubicBezTo>
                  <a:cubicBezTo>
                    <a:pt x="70" y="23"/>
                    <a:pt x="60" y="15"/>
                    <a:pt x="46" y="15"/>
                  </a:cubicBezTo>
                  <a:cubicBezTo>
                    <a:pt x="30" y="15"/>
                    <a:pt x="22" y="21"/>
                    <a:pt x="22" y="31"/>
                  </a:cubicBezTo>
                  <a:cubicBezTo>
                    <a:pt x="22" y="39"/>
                    <a:pt x="28" y="42"/>
                    <a:pt x="40" y="44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1" y="55"/>
                    <a:pt x="92" y="61"/>
                    <a:pt x="92" y="81"/>
                  </a:cubicBezTo>
                  <a:cubicBezTo>
                    <a:pt x="92" y="104"/>
                    <a:pt x="75" y="118"/>
                    <a:pt x="46" y="118"/>
                  </a:cubicBezTo>
                  <a:cubicBezTo>
                    <a:pt x="17" y="118"/>
                    <a:pt x="1" y="104"/>
                    <a:pt x="0" y="78"/>
                  </a:cubicBezTo>
                  <a:lnTo>
                    <a:pt x="19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3" name="Freeform 216"/>
            <p:cNvSpPr>
              <a:spLocks noChangeArrowheads="1"/>
            </p:cNvSpPr>
            <p:nvPr/>
          </p:nvSpPr>
          <p:spPr bwMode="auto">
            <a:xfrm>
              <a:off x="6638266" y="2348153"/>
              <a:ext cx="46053" cy="49419"/>
            </a:xfrm>
            <a:custGeom>
              <a:avLst/>
              <a:gdLst>
                <a:gd name="T0" fmla="*/ 53 w 109"/>
                <a:gd name="T1" fmla="*/ 0 h 119"/>
                <a:gd name="T2" fmla="*/ 53 w 109"/>
                <a:gd name="T3" fmla="*/ 0 h 119"/>
                <a:gd name="T4" fmla="*/ 108 w 109"/>
                <a:gd name="T5" fmla="*/ 59 h 119"/>
                <a:gd name="T6" fmla="*/ 54 w 109"/>
                <a:gd name="T7" fmla="*/ 118 h 119"/>
                <a:gd name="T8" fmla="*/ 0 w 109"/>
                <a:gd name="T9" fmla="*/ 59 h 119"/>
                <a:gd name="T10" fmla="*/ 53 w 109"/>
                <a:gd name="T11" fmla="*/ 0 h 119"/>
                <a:gd name="T12" fmla="*/ 54 w 109"/>
                <a:gd name="T13" fmla="*/ 102 h 119"/>
                <a:gd name="T14" fmla="*/ 54 w 109"/>
                <a:gd name="T15" fmla="*/ 102 h 119"/>
                <a:gd name="T16" fmla="*/ 88 w 109"/>
                <a:gd name="T17" fmla="*/ 59 h 119"/>
                <a:gd name="T18" fmla="*/ 54 w 109"/>
                <a:gd name="T19" fmla="*/ 16 h 119"/>
                <a:gd name="T20" fmla="*/ 20 w 109"/>
                <a:gd name="T21" fmla="*/ 59 h 119"/>
                <a:gd name="T22" fmla="*/ 54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8" y="21"/>
                    <a:pt x="108" y="59"/>
                  </a:cubicBezTo>
                  <a:cubicBezTo>
                    <a:pt x="108" y="97"/>
                    <a:pt x="88" y="118"/>
                    <a:pt x="54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6"/>
                    <a:pt x="88" y="59"/>
                  </a:cubicBezTo>
                  <a:cubicBezTo>
                    <a:pt x="88" y="31"/>
                    <a:pt x="76" y="16"/>
                    <a:pt x="54" y="16"/>
                  </a:cubicBezTo>
                  <a:cubicBezTo>
                    <a:pt x="32" y="16"/>
                    <a:pt x="20" y="31"/>
                    <a:pt x="20" y="59"/>
                  </a:cubicBezTo>
                  <a:cubicBezTo>
                    <a:pt x="20" y="86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4" name="Freeform 217"/>
            <p:cNvSpPr>
              <a:spLocks noChangeArrowheads="1"/>
            </p:cNvSpPr>
            <p:nvPr/>
          </p:nvSpPr>
          <p:spPr bwMode="auto">
            <a:xfrm>
              <a:off x="6693847" y="2348153"/>
              <a:ext cx="39700" cy="47825"/>
            </a:xfrm>
            <a:custGeom>
              <a:avLst/>
              <a:gdLst>
                <a:gd name="T0" fmla="*/ 74 w 95"/>
                <a:gd name="T1" fmla="*/ 45 h 115"/>
                <a:gd name="T2" fmla="*/ 74 w 95"/>
                <a:gd name="T3" fmla="*/ 45 h 115"/>
                <a:gd name="T4" fmla="*/ 53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19 h 115"/>
                <a:gd name="T18" fmla="*/ 55 w 95"/>
                <a:gd name="T19" fmla="*/ 0 h 115"/>
                <a:gd name="T20" fmla="*/ 89 w 95"/>
                <a:gd name="T21" fmla="*/ 15 h 115"/>
                <a:gd name="T22" fmla="*/ 94 w 95"/>
                <a:gd name="T23" fmla="*/ 42 h 115"/>
                <a:gd name="T24" fmla="*/ 94 w 95"/>
                <a:gd name="T25" fmla="*/ 48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3" y="16"/>
                  </a:cubicBezTo>
                  <a:cubicBezTo>
                    <a:pt x="32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9" y="0"/>
                    <a:pt x="55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3" y="23"/>
                    <a:pt x="94" y="31"/>
                    <a:pt x="94" y="42"/>
                  </a:cubicBezTo>
                  <a:cubicBezTo>
                    <a:pt x="94" y="43"/>
                    <a:pt x="94" y="45"/>
                    <a:pt x="94" y="48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5" name="Freeform 218"/>
            <p:cNvSpPr>
              <a:spLocks noChangeArrowheads="1"/>
            </p:cNvSpPr>
            <p:nvPr/>
          </p:nvSpPr>
          <p:spPr bwMode="auto">
            <a:xfrm>
              <a:off x="6766896" y="2329023"/>
              <a:ext cx="50816" cy="68549"/>
            </a:xfrm>
            <a:custGeom>
              <a:avLst/>
              <a:gdLst>
                <a:gd name="T0" fmla="*/ 21 w 121"/>
                <a:gd name="T1" fmla="*/ 107 h 162"/>
                <a:gd name="T2" fmla="*/ 21 w 121"/>
                <a:gd name="T3" fmla="*/ 107 h 162"/>
                <a:gd name="T4" fmla="*/ 61 w 121"/>
                <a:gd name="T5" fmla="*/ 144 h 162"/>
                <a:gd name="T6" fmla="*/ 99 w 121"/>
                <a:gd name="T7" fmla="*/ 116 h 162"/>
                <a:gd name="T8" fmla="*/ 57 w 121"/>
                <a:gd name="T9" fmla="*/ 87 h 162"/>
                <a:gd name="T10" fmla="*/ 6 w 121"/>
                <a:gd name="T11" fmla="*/ 46 h 162"/>
                <a:gd name="T12" fmla="*/ 61 w 121"/>
                <a:gd name="T13" fmla="*/ 0 h 162"/>
                <a:gd name="T14" fmla="*/ 115 w 121"/>
                <a:gd name="T15" fmla="*/ 49 h 162"/>
                <a:gd name="T16" fmla="*/ 95 w 121"/>
                <a:gd name="T17" fmla="*/ 49 h 162"/>
                <a:gd name="T18" fmla="*/ 59 w 121"/>
                <a:gd name="T19" fmla="*/ 18 h 162"/>
                <a:gd name="T20" fmla="*/ 25 w 121"/>
                <a:gd name="T21" fmla="*/ 42 h 162"/>
                <a:gd name="T22" fmla="*/ 72 w 121"/>
                <a:gd name="T23" fmla="*/ 71 h 162"/>
                <a:gd name="T24" fmla="*/ 108 w 121"/>
                <a:gd name="T25" fmla="*/ 84 h 162"/>
                <a:gd name="T26" fmla="*/ 120 w 121"/>
                <a:gd name="T27" fmla="*/ 113 h 162"/>
                <a:gd name="T28" fmla="*/ 61 w 121"/>
                <a:gd name="T29" fmla="*/ 161 h 162"/>
                <a:gd name="T30" fmla="*/ 0 w 121"/>
                <a:gd name="T31" fmla="*/ 107 h 162"/>
                <a:gd name="T32" fmla="*/ 21 w 121"/>
                <a:gd name="T33" fmla="*/ 10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1" h="162">
                  <a:moveTo>
                    <a:pt x="21" y="107"/>
                  </a:moveTo>
                  <a:lnTo>
                    <a:pt x="21" y="107"/>
                  </a:lnTo>
                  <a:cubicBezTo>
                    <a:pt x="21" y="129"/>
                    <a:pt x="37" y="144"/>
                    <a:pt x="61" y="144"/>
                  </a:cubicBezTo>
                  <a:cubicBezTo>
                    <a:pt x="85" y="144"/>
                    <a:pt x="99" y="132"/>
                    <a:pt x="99" y="116"/>
                  </a:cubicBezTo>
                  <a:cubicBezTo>
                    <a:pt x="99" y="97"/>
                    <a:pt x="85" y="95"/>
                    <a:pt x="57" y="87"/>
                  </a:cubicBezTo>
                  <a:cubicBezTo>
                    <a:pt x="23" y="80"/>
                    <a:pt x="6" y="72"/>
                    <a:pt x="6" y="46"/>
                  </a:cubicBezTo>
                  <a:cubicBezTo>
                    <a:pt x="6" y="19"/>
                    <a:pt x="26" y="0"/>
                    <a:pt x="61" y="0"/>
                  </a:cubicBezTo>
                  <a:cubicBezTo>
                    <a:pt x="94" y="0"/>
                    <a:pt x="115" y="19"/>
                    <a:pt x="115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4" y="28"/>
                    <a:pt x="81" y="18"/>
                    <a:pt x="59" y="18"/>
                  </a:cubicBezTo>
                  <a:cubicBezTo>
                    <a:pt x="38" y="18"/>
                    <a:pt x="25" y="27"/>
                    <a:pt x="25" y="42"/>
                  </a:cubicBezTo>
                  <a:cubicBezTo>
                    <a:pt x="25" y="61"/>
                    <a:pt x="40" y="62"/>
                    <a:pt x="72" y="71"/>
                  </a:cubicBezTo>
                  <a:cubicBezTo>
                    <a:pt x="87" y="74"/>
                    <a:pt x="98" y="77"/>
                    <a:pt x="108" y="84"/>
                  </a:cubicBezTo>
                  <a:cubicBezTo>
                    <a:pt x="115" y="91"/>
                    <a:pt x="120" y="101"/>
                    <a:pt x="120" y="113"/>
                  </a:cubicBezTo>
                  <a:cubicBezTo>
                    <a:pt x="120" y="143"/>
                    <a:pt x="97" y="161"/>
                    <a:pt x="61" y="161"/>
                  </a:cubicBezTo>
                  <a:cubicBezTo>
                    <a:pt x="23" y="161"/>
                    <a:pt x="2" y="143"/>
                    <a:pt x="0" y="107"/>
                  </a:cubicBezTo>
                  <a:lnTo>
                    <a:pt x="21" y="10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6" name="Freeform 219"/>
            <p:cNvSpPr>
              <a:spLocks noChangeArrowheads="1"/>
            </p:cNvSpPr>
            <p:nvPr/>
          </p:nvSpPr>
          <p:spPr bwMode="auto">
            <a:xfrm>
              <a:off x="6824064" y="2348153"/>
              <a:ext cx="42876" cy="49419"/>
            </a:xfrm>
            <a:custGeom>
              <a:avLst/>
              <a:gdLst>
                <a:gd name="T0" fmla="*/ 100 w 102"/>
                <a:gd name="T1" fmla="*/ 79 h 119"/>
                <a:gd name="T2" fmla="*/ 100 w 102"/>
                <a:gd name="T3" fmla="*/ 79 h 119"/>
                <a:gd name="T4" fmla="*/ 51 w 102"/>
                <a:gd name="T5" fmla="*/ 118 h 119"/>
                <a:gd name="T6" fmla="*/ 0 w 102"/>
                <a:gd name="T7" fmla="*/ 60 h 119"/>
                <a:gd name="T8" fmla="*/ 51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1 h 119"/>
                <a:gd name="T18" fmla="*/ 81 w 102"/>
                <a:gd name="T19" fmla="*/ 79 h 119"/>
                <a:gd name="T20" fmla="*/ 100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100" y="79"/>
                  </a:moveTo>
                  <a:lnTo>
                    <a:pt x="100" y="79"/>
                  </a:lnTo>
                  <a:cubicBezTo>
                    <a:pt x="96" y="103"/>
                    <a:pt x="77" y="118"/>
                    <a:pt x="51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2" y="101"/>
                    <a:pt x="52" y="101"/>
                  </a:cubicBezTo>
                  <a:cubicBezTo>
                    <a:pt x="68" y="101"/>
                    <a:pt x="78" y="93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1" y="16"/>
                    <a:pt x="51" y="16"/>
                  </a:cubicBezTo>
                  <a:cubicBezTo>
                    <a:pt x="32" y="16"/>
                    <a:pt x="22" y="27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7" name="Freeform 220"/>
            <p:cNvSpPr>
              <a:spLocks noChangeArrowheads="1"/>
            </p:cNvSpPr>
            <p:nvPr/>
          </p:nvSpPr>
          <p:spPr bwMode="auto">
            <a:xfrm>
              <a:off x="6873292" y="2348153"/>
              <a:ext cx="44464" cy="49419"/>
            </a:xfrm>
            <a:custGeom>
              <a:avLst/>
              <a:gdLst>
                <a:gd name="T0" fmla="*/ 37 w 108"/>
                <a:gd name="T1" fmla="*/ 118 h 119"/>
                <a:gd name="T2" fmla="*/ 37 w 108"/>
                <a:gd name="T3" fmla="*/ 118 h 119"/>
                <a:gd name="T4" fmla="*/ 0 w 108"/>
                <a:gd name="T5" fmla="*/ 84 h 119"/>
                <a:gd name="T6" fmla="*/ 39 w 108"/>
                <a:gd name="T7" fmla="*/ 50 h 119"/>
                <a:gd name="T8" fmla="*/ 70 w 108"/>
                <a:gd name="T9" fmla="*/ 45 h 119"/>
                <a:gd name="T10" fmla="*/ 75 w 108"/>
                <a:gd name="T11" fmla="*/ 33 h 119"/>
                <a:gd name="T12" fmla="*/ 49 w 108"/>
                <a:gd name="T13" fmla="*/ 16 h 119"/>
                <a:gd name="T14" fmla="*/ 23 w 108"/>
                <a:gd name="T15" fmla="*/ 36 h 119"/>
                <a:gd name="T16" fmla="*/ 6 w 108"/>
                <a:gd name="T17" fmla="*/ 36 h 119"/>
                <a:gd name="T18" fmla="*/ 6 w 108"/>
                <a:gd name="T19" fmla="*/ 36 h 119"/>
                <a:gd name="T20" fmla="*/ 50 w 108"/>
                <a:gd name="T21" fmla="*/ 0 h 119"/>
                <a:gd name="T22" fmla="*/ 94 w 108"/>
                <a:gd name="T23" fmla="*/ 34 h 119"/>
                <a:gd name="T24" fmla="*/ 94 w 108"/>
                <a:gd name="T25" fmla="*/ 89 h 119"/>
                <a:gd name="T26" fmla="*/ 101 w 108"/>
                <a:gd name="T27" fmla="*/ 101 h 119"/>
                <a:gd name="T28" fmla="*/ 107 w 108"/>
                <a:gd name="T29" fmla="*/ 101 h 119"/>
                <a:gd name="T30" fmla="*/ 107 w 108"/>
                <a:gd name="T31" fmla="*/ 115 h 119"/>
                <a:gd name="T32" fmla="*/ 95 w 108"/>
                <a:gd name="T33" fmla="*/ 116 h 119"/>
                <a:gd name="T34" fmla="*/ 76 w 108"/>
                <a:gd name="T35" fmla="*/ 101 h 119"/>
                <a:gd name="T36" fmla="*/ 76 w 108"/>
                <a:gd name="T37" fmla="*/ 100 h 119"/>
                <a:gd name="T38" fmla="*/ 37 w 108"/>
                <a:gd name="T39" fmla="*/ 118 h 119"/>
                <a:gd name="T40" fmla="*/ 39 w 108"/>
                <a:gd name="T41" fmla="*/ 65 h 119"/>
                <a:gd name="T42" fmla="*/ 39 w 108"/>
                <a:gd name="T43" fmla="*/ 65 h 119"/>
                <a:gd name="T44" fmla="*/ 20 w 108"/>
                <a:gd name="T45" fmla="*/ 84 h 119"/>
                <a:gd name="T46" fmla="*/ 40 w 108"/>
                <a:gd name="T47" fmla="*/ 102 h 119"/>
                <a:gd name="T48" fmla="*/ 74 w 108"/>
                <a:gd name="T49" fmla="*/ 75 h 119"/>
                <a:gd name="T50" fmla="*/ 74 w 108"/>
                <a:gd name="T51" fmla="*/ 58 h 119"/>
                <a:gd name="T52" fmla="*/ 39 w 108"/>
                <a:gd name="T53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119">
                  <a:moveTo>
                    <a:pt x="37" y="118"/>
                  </a:moveTo>
                  <a:lnTo>
                    <a:pt x="37" y="118"/>
                  </a:lnTo>
                  <a:cubicBezTo>
                    <a:pt x="14" y="118"/>
                    <a:pt x="0" y="105"/>
                    <a:pt x="0" y="84"/>
                  </a:cubicBezTo>
                  <a:cubicBezTo>
                    <a:pt x="0" y="64"/>
                    <a:pt x="13" y="53"/>
                    <a:pt x="39" y="50"/>
                  </a:cubicBezTo>
                  <a:cubicBezTo>
                    <a:pt x="55" y="48"/>
                    <a:pt x="65" y="47"/>
                    <a:pt x="70" y="45"/>
                  </a:cubicBezTo>
                  <a:cubicBezTo>
                    <a:pt x="74" y="43"/>
                    <a:pt x="75" y="40"/>
                    <a:pt x="75" y="33"/>
                  </a:cubicBezTo>
                  <a:cubicBezTo>
                    <a:pt x="75" y="22"/>
                    <a:pt x="67" y="16"/>
                    <a:pt x="49" y="16"/>
                  </a:cubicBezTo>
                  <a:cubicBezTo>
                    <a:pt x="33" y="16"/>
                    <a:pt x="23" y="23"/>
                    <a:pt x="23" y="36"/>
                  </a:cubicBezTo>
                  <a:cubicBezTo>
                    <a:pt x="6" y="36"/>
                    <a:pt x="6" y="36"/>
                    <a:pt x="6" y="36"/>
                  </a:cubicBezTo>
                  <a:lnTo>
                    <a:pt x="6" y="36"/>
                  </a:lnTo>
                  <a:cubicBezTo>
                    <a:pt x="6" y="13"/>
                    <a:pt x="22" y="0"/>
                    <a:pt x="50" y="0"/>
                  </a:cubicBezTo>
                  <a:cubicBezTo>
                    <a:pt x="81" y="0"/>
                    <a:pt x="94" y="10"/>
                    <a:pt x="94" y="34"/>
                  </a:cubicBezTo>
                  <a:cubicBezTo>
                    <a:pt x="94" y="89"/>
                    <a:pt x="94" y="89"/>
                    <a:pt x="94" y="89"/>
                  </a:cubicBezTo>
                  <a:cubicBezTo>
                    <a:pt x="94" y="98"/>
                    <a:pt x="95" y="101"/>
                    <a:pt x="101" y="101"/>
                  </a:cubicBezTo>
                  <a:cubicBezTo>
                    <a:pt x="102" y="101"/>
                    <a:pt x="105" y="101"/>
                    <a:pt x="107" y="101"/>
                  </a:cubicBezTo>
                  <a:cubicBezTo>
                    <a:pt x="107" y="115"/>
                    <a:pt x="107" y="115"/>
                    <a:pt x="107" y="115"/>
                  </a:cubicBezTo>
                  <a:cubicBezTo>
                    <a:pt x="102" y="116"/>
                    <a:pt x="98" y="116"/>
                    <a:pt x="95" y="116"/>
                  </a:cubicBezTo>
                  <a:cubicBezTo>
                    <a:pt x="83" y="116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5" y="112"/>
                    <a:pt x="52" y="118"/>
                    <a:pt x="37" y="118"/>
                  </a:cubicBezTo>
                  <a:close/>
                  <a:moveTo>
                    <a:pt x="39" y="65"/>
                  </a:moveTo>
                  <a:lnTo>
                    <a:pt x="39" y="65"/>
                  </a:lnTo>
                  <a:cubicBezTo>
                    <a:pt x="25" y="67"/>
                    <a:pt x="20" y="73"/>
                    <a:pt x="20" y="84"/>
                  </a:cubicBezTo>
                  <a:cubicBezTo>
                    <a:pt x="20" y="95"/>
                    <a:pt x="27" y="102"/>
                    <a:pt x="40" y="102"/>
                  </a:cubicBezTo>
                  <a:cubicBezTo>
                    <a:pt x="61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5" y="63"/>
                    <a:pt x="52" y="63"/>
                    <a:pt x="39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8" name="Freeform 221"/>
            <p:cNvSpPr>
              <a:spLocks noChangeArrowheads="1"/>
            </p:cNvSpPr>
            <p:nvPr/>
          </p:nvSpPr>
          <p:spPr bwMode="auto">
            <a:xfrm>
              <a:off x="6924108" y="2348153"/>
              <a:ext cx="22232" cy="47825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9 w 55"/>
                <a:gd name="T5" fmla="*/ 2 h 114"/>
                <a:gd name="T6" fmla="*/ 19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19 w 55"/>
                <a:gd name="T17" fmla="*/ 52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9" y="30"/>
                    <a:pt x="19" y="52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9" name="Freeform 222"/>
            <p:cNvSpPr>
              <a:spLocks noChangeArrowheads="1"/>
            </p:cNvSpPr>
            <p:nvPr/>
          </p:nvSpPr>
          <p:spPr bwMode="auto">
            <a:xfrm>
              <a:off x="6952692" y="2348153"/>
              <a:ext cx="42877" cy="49419"/>
            </a:xfrm>
            <a:custGeom>
              <a:avLst/>
              <a:gdLst>
                <a:gd name="T0" fmla="*/ 51 w 100"/>
                <a:gd name="T1" fmla="*/ 16 h 119"/>
                <a:gd name="T2" fmla="*/ 51 w 100"/>
                <a:gd name="T3" fmla="*/ 16 h 119"/>
                <a:gd name="T4" fmla="*/ 20 w 100"/>
                <a:gd name="T5" fmla="*/ 58 h 119"/>
                <a:gd name="T6" fmla="*/ 50 w 100"/>
                <a:gd name="T7" fmla="*/ 101 h 119"/>
                <a:gd name="T8" fmla="*/ 80 w 100"/>
                <a:gd name="T9" fmla="*/ 75 h 119"/>
                <a:gd name="T10" fmla="*/ 99 w 100"/>
                <a:gd name="T11" fmla="*/ 75 h 119"/>
                <a:gd name="T12" fmla="*/ 49 w 100"/>
                <a:gd name="T13" fmla="*/ 118 h 119"/>
                <a:gd name="T14" fmla="*/ 0 w 100"/>
                <a:gd name="T15" fmla="*/ 59 h 119"/>
                <a:gd name="T16" fmla="*/ 51 w 100"/>
                <a:gd name="T17" fmla="*/ 0 h 119"/>
                <a:gd name="T18" fmla="*/ 98 w 100"/>
                <a:gd name="T19" fmla="*/ 40 h 119"/>
                <a:gd name="T20" fmla="*/ 80 w 100"/>
                <a:gd name="T21" fmla="*/ 40 h 119"/>
                <a:gd name="T22" fmla="*/ 51 w 100"/>
                <a:gd name="T23" fmla="*/ 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19">
                  <a:moveTo>
                    <a:pt x="51" y="16"/>
                  </a:moveTo>
                  <a:lnTo>
                    <a:pt x="51" y="16"/>
                  </a:lnTo>
                  <a:cubicBezTo>
                    <a:pt x="31" y="16"/>
                    <a:pt x="20" y="31"/>
                    <a:pt x="20" y="58"/>
                  </a:cubicBezTo>
                  <a:cubicBezTo>
                    <a:pt x="20" y="86"/>
                    <a:pt x="30" y="101"/>
                    <a:pt x="50" y="101"/>
                  </a:cubicBezTo>
                  <a:cubicBezTo>
                    <a:pt x="68" y="101"/>
                    <a:pt x="78" y="91"/>
                    <a:pt x="80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8" y="118"/>
                    <a:pt x="49" y="118"/>
                  </a:cubicBezTo>
                  <a:cubicBezTo>
                    <a:pt x="19" y="118"/>
                    <a:pt x="0" y="95"/>
                    <a:pt x="0" y="59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79" y="0"/>
                    <a:pt x="97" y="15"/>
                    <a:pt x="98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25"/>
                    <a:pt x="69" y="16"/>
                    <a:pt x="51" y="16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0" name="Freeform 223"/>
            <p:cNvSpPr>
              <a:spLocks noChangeArrowheads="1"/>
            </p:cNvSpPr>
            <p:nvPr/>
          </p:nvSpPr>
          <p:spPr bwMode="auto">
            <a:xfrm>
              <a:off x="7000333" y="2330617"/>
              <a:ext cx="41288" cy="65362"/>
            </a:xfrm>
            <a:custGeom>
              <a:avLst/>
              <a:gdLst>
                <a:gd name="T0" fmla="*/ 75 w 95"/>
                <a:gd name="T1" fmla="*/ 84 h 154"/>
                <a:gd name="T2" fmla="*/ 75 w 95"/>
                <a:gd name="T3" fmla="*/ 84 h 154"/>
                <a:gd name="T4" fmla="*/ 53 w 95"/>
                <a:gd name="T5" fmla="*/ 55 h 154"/>
                <a:gd name="T6" fmla="*/ 19 w 95"/>
                <a:gd name="T7" fmla="*/ 88 h 154"/>
                <a:gd name="T8" fmla="*/ 19 w 95"/>
                <a:gd name="T9" fmla="*/ 153 h 154"/>
                <a:gd name="T10" fmla="*/ 0 w 95"/>
                <a:gd name="T11" fmla="*/ 153 h 154"/>
                <a:gd name="T12" fmla="*/ 0 w 95"/>
                <a:gd name="T13" fmla="*/ 0 h 154"/>
                <a:gd name="T14" fmla="*/ 19 w 95"/>
                <a:gd name="T15" fmla="*/ 0 h 154"/>
                <a:gd name="T16" fmla="*/ 19 w 95"/>
                <a:gd name="T17" fmla="*/ 57 h 154"/>
                <a:gd name="T18" fmla="*/ 55 w 95"/>
                <a:gd name="T19" fmla="*/ 39 h 154"/>
                <a:gd name="T20" fmla="*/ 89 w 95"/>
                <a:gd name="T21" fmla="*/ 54 h 154"/>
                <a:gd name="T22" fmla="*/ 94 w 95"/>
                <a:gd name="T23" fmla="*/ 81 h 154"/>
                <a:gd name="T24" fmla="*/ 94 w 95"/>
                <a:gd name="T25" fmla="*/ 87 h 154"/>
                <a:gd name="T26" fmla="*/ 94 w 95"/>
                <a:gd name="T27" fmla="*/ 153 h 154"/>
                <a:gd name="T28" fmla="*/ 75 w 95"/>
                <a:gd name="T29" fmla="*/ 153 h 154"/>
                <a:gd name="T30" fmla="*/ 75 w 95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4">
                  <a:moveTo>
                    <a:pt x="75" y="84"/>
                  </a:moveTo>
                  <a:lnTo>
                    <a:pt x="75" y="84"/>
                  </a:lnTo>
                  <a:cubicBezTo>
                    <a:pt x="75" y="65"/>
                    <a:pt x="70" y="55"/>
                    <a:pt x="53" y="55"/>
                  </a:cubicBezTo>
                  <a:cubicBezTo>
                    <a:pt x="32" y="55"/>
                    <a:pt x="19" y="68"/>
                    <a:pt x="19" y="88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7" y="45"/>
                    <a:pt x="38" y="39"/>
                    <a:pt x="55" y="39"/>
                  </a:cubicBezTo>
                  <a:cubicBezTo>
                    <a:pt x="71" y="39"/>
                    <a:pt x="83" y="44"/>
                    <a:pt x="89" y="54"/>
                  </a:cubicBezTo>
                  <a:cubicBezTo>
                    <a:pt x="94" y="62"/>
                    <a:pt x="94" y="70"/>
                    <a:pt x="94" y="81"/>
                  </a:cubicBezTo>
                  <a:cubicBezTo>
                    <a:pt x="94" y="82"/>
                    <a:pt x="94" y="84"/>
                    <a:pt x="94" y="87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75" y="153"/>
                    <a:pt x="75" y="153"/>
                    <a:pt x="75" y="153"/>
                  </a:cubicBezTo>
                  <a:lnTo>
                    <a:pt x="75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34" name="Group 1740"/>
          <p:cNvGrpSpPr>
            <a:grpSpLocks/>
          </p:cNvGrpSpPr>
          <p:nvPr/>
        </p:nvGrpSpPr>
        <p:grpSpPr bwMode="auto">
          <a:xfrm>
            <a:off x="6610350" y="3282950"/>
            <a:ext cx="284163" cy="66675"/>
            <a:chOff x="6609946" y="3283152"/>
            <a:chExt cx="283461" cy="66697"/>
          </a:xfrm>
        </p:grpSpPr>
        <p:sp>
          <p:nvSpPr>
            <p:cNvPr id="1742" name="Freeform 224"/>
            <p:cNvSpPr>
              <a:spLocks noChangeArrowheads="1"/>
            </p:cNvSpPr>
            <p:nvPr/>
          </p:nvSpPr>
          <p:spPr bwMode="auto">
            <a:xfrm>
              <a:off x="6609946" y="3283152"/>
              <a:ext cx="80763" cy="65109"/>
            </a:xfrm>
            <a:custGeom>
              <a:avLst/>
              <a:gdLst>
                <a:gd name="T0" fmla="*/ 0 w 192"/>
                <a:gd name="T1" fmla="*/ 0 h 155"/>
                <a:gd name="T2" fmla="*/ 20 w 192"/>
                <a:gd name="T3" fmla="*/ 0 h 155"/>
                <a:gd name="T4" fmla="*/ 52 w 192"/>
                <a:gd name="T5" fmla="*/ 122 h 155"/>
                <a:gd name="T6" fmla="*/ 84 w 192"/>
                <a:gd name="T7" fmla="*/ 0 h 155"/>
                <a:gd name="T8" fmla="*/ 106 w 192"/>
                <a:gd name="T9" fmla="*/ 0 h 155"/>
                <a:gd name="T10" fmla="*/ 139 w 192"/>
                <a:gd name="T11" fmla="*/ 121 h 155"/>
                <a:gd name="T12" fmla="*/ 171 w 192"/>
                <a:gd name="T13" fmla="*/ 0 h 155"/>
                <a:gd name="T14" fmla="*/ 191 w 192"/>
                <a:gd name="T15" fmla="*/ 0 h 155"/>
                <a:gd name="T16" fmla="*/ 151 w 192"/>
                <a:gd name="T17" fmla="*/ 154 h 155"/>
                <a:gd name="T18" fmla="*/ 130 w 192"/>
                <a:gd name="T19" fmla="*/ 154 h 155"/>
                <a:gd name="T20" fmla="*/ 94 w 192"/>
                <a:gd name="T21" fmla="*/ 27 h 155"/>
                <a:gd name="T22" fmla="*/ 61 w 192"/>
                <a:gd name="T23" fmla="*/ 154 h 155"/>
                <a:gd name="T24" fmla="*/ 40 w 192"/>
                <a:gd name="T25" fmla="*/ 154 h 155"/>
                <a:gd name="T26" fmla="*/ 0 w 192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155">
                  <a:moveTo>
                    <a:pt x="0" y="0"/>
                  </a:moveTo>
                  <a:lnTo>
                    <a:pt x="20" y="0"/>
                  </a:lnTo>
                  <a:lnTo>
                    <a:pt x="52" y="122"/>
                  </a:lnTo>
                  <a:lnTo>
                    <a:pt x="84" y="0"/>
                  </a:lnTo>
                  <a:lnTo>
                    <a:pt x="106" y="0"/>
                  </a:lnTo>
                  <a:lnTo>
                    <a:pt x="139" y="121"/>
                  </a:lnTo>
                  <a:lnTo>
                    <a:pt x="171" y="0"/>
                  </a:lnTo>
                  <a:lnTo>
                    <a:pt x="191" y="0"/>
                  </a:lnTo>
                  <a:lnTo>
                    <a:pt x="151" y="154"/>
                  </a:lnTo>
                  <a:lnTo>
                    <a:pt x="130" y="154"/>
                  </a:lnTo>
                  <a:lnTo>
                    <a:pt x="94" y="27"/>
                  </a:lnTo>
                  <a:lnTo>
                    <a:pt x="61" y="154"/>
                  </a:lnTo>
                  <a:lnTo>
                    <a:pt x="4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3" name="Freeform 225"/>
            <p:cNvSpPr>
              <a:spLocks noChangeArrowheads="1"/>
            </p:cNvSpPr>
            <p:nvPr/>
          </p:nvSpPr>
          <p:spPr bwMode="auto">
            <a:xfrm>
              <a:off x="6690709" y="3300621"/>
              <a:ext cx="47507" cy="49228"/>
            </a:xfrm>
            <a:custGeom>
              <a:avLst/>
              <a:gdLst>
                <a:gd name="T0" fmla="*/ 54 w 109"/>
                <a:gd name="T1" fmla="*/ 0 h 120"/>
                <a:gd name="T2" fmla="*/ 54 w 109"/>
                <a:gd name="T3" fmla="*/ 0 h 120"/>
                <a:gd name="T4" fmla="*/ 108 w 109"/>
                <a:gd name="T5" fmla="*/ 59 h 120"/>
                <a:gd name="T6" fmla="*/ 54 w 109"/>
                <a:gd name="T7" fmla="*/ 119 h 120"/>
                <a:gd name="T8" fmla="*/ 0 w 109"/>
                <a:gd name="T9" fmla="*/ 59 h 120"/>
                <a:gd name="T10" fmla="*/ 54 w 109"/>
                <a:gd name="T11" fmla="*/ 0 h 120"/>
                <a:gd name="T12" fmla="*/ 54 w 109"/>
                <a:gd name="T13" fmla="*/ 102 h 120"/>
                <a:gd name="T14" fmla="*/ 54 w 109"/>
                <a:gd name="T15" fmla="*/ 102 h 120"/>
                <a:gd name="T16" fmla="*/ 88 w 109"/>
                <a:gd name="T17" fmla="*/ 59 h 120"/>
                <a:gd name="T18" fmla="*/ 54 w 109"/>
                <a:gd name="T19" fmla="*/ 17 h 120"/>
                <a:gd name="T20" fmla="*/ 20 w 109"/>
                <a:gd name="T21" fmla="*/ 59 h 120"/>
                <a:gd name="T22" fmla="*/ 54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2"/>
                    <a:pt x="108" y="59"/>
                  </a:cubicBezTo>
                  <a:cubicBezTo>
                    <a:pt x="108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8"/>
                    <a:pt x="88" y="59"/>
                  </a:cubicBezTo>
                  <a:cubicBezTo>
                    <a:pt x="88" y="31"/>
                    <a:pt x="76" y="17"/>
                    <a:pt x="54" y="17"/>
                  </a:cubicBezTo>
                  <a:cubicBezTo>
                    <a:pt x="33" y="17"/>
                    <a:pt x="20" y="31"/>
                    <a:pt x="20" y="59"/>
                  </a:cubicBezTo>
                  <a:cubicBezTo>
                    <a:pt x="20" y="88"/>
                    <a:pt x="33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4" name="Freeform 226"/>
            <p:cNvSpPr>
              <a:spLocks noChangeArrowheads="1"/>
            </p:cNvSpPr>
            <p:nvPr/>
          </p:nvSpPr>
          <p:spPr bwMode="auto">
            <a:xfrm>
              <a:off x="6744551" y="3300621"/>
              <a:ext cx="25337" cy="47641"/>
            </a:xfrm>
            <a:custGeom>
              <a:avLst/>
              <a:gdLst>
                <a:gd name="T0" fmla="*/ 0 w 56"/>
                <a:gd name="T1" fmla="*/ 2 h 116"/>
                <a:gd name="T2" fmla="*/ 0 w 56"/>
                <a:gd name="T3" fmla="*/ 2 h 116"/>
                <a:gd name="T4" fmla="*/ 19 w 56"/>
                <a:gd name="T5" fmla="*/ 2 h 116"/>
                <a:gd name="T6" fmla="*/ 19 w 56"/>
                <a:gd name="T7" fmla="*/ 23 h 116"/>
                <a:gd name="T8" fmla="*/ 49 w 56"/>
                <a:gd name="T9" fmla="*/ 0 h 116"/>
                <a:gd name="T10" fmla="*/ 55 w 56"/>
                <a:gd name="T11" fmla="*/ 0 h 116"/>
                <a:gd name="T12" fmla="*/ 55 w 56"/>
                <a:gd name="T13" fmla="*/ 20 h 116"/>
                <a:gd name="T14" fmla="*/ 50 w 56"/>
                <a:gd name="T15" fmla="*/ 20 h 116"/>
                <a:gd name="T16" fmla="*/ 19 w 56"/>
                <a:gd name="T17" fmla="*/ 52 h 116"/>
                <a:gd name="T18" fmla="*/ 19 w 56"/>
                <a:gd name="T19" fmla="*/ 115 h 116"/>
                <a:gd name="T20" fmla="*/ 0 w 56"/>
                <a:gd name="T21" fmla="*/ 115 h 116"/>
                <a:gd name="T22" fmla="*/ 0 w 56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6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5" y="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20"/>
                    <a:pt x="51" y="20"/>
                    <a:pt x="50" y="20"/>
                  </a:cubicBezTo>
                  <a:cubicBezTo>
                    <a:pt x="30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5" name="Freeform 227"/>
            <p:cNvSpPr>
              <a:spLocks noChangeArrowheads="1"/>
            </p:cNvSpPr>
            <p:nvPr/>
          </p:nvSpPr>
          <p:spPr bwMode="auto">
            <a:xfrm>
              <a:off x="6774638" y="3283152"/>
              <a:ext cx="39590" cy="65109"/>
            </a:xfrm>
            <a:custGeom>
              <a:avLst/>
              <a:gdLst>
                <a:gd name="T0" fmla="*/ 0 w 94"/>
                <a:gd name="T1" fmla="*/ 0 h 155"/>
                <a:gd name="T2" fmla="*/ 19 w 94"/>
                <a:gd name="T3" fmla="*/ 0 h 155"/>
                <a:gd name="T4" fmla="*/ 19 w 94"/>
                <a:gd name="T5" fmla="*/ 92 h 155"/>
                <a:gd name="T6" fmla="*/ 70 w 94"/>
                <a:gd name="T7" fmla="*/ 41 h 155"/>
                <a:gd name="T8" fmla="*/ 93 w 94"/>
                <a:gd name="T9" fmla="*/ 41 h 155"/>
                <a:gd name="T10" fmla="*/ 51 w 94"/>
                <a:gd name="T11" fmla="*/ 82 h 155"/>
                <a:gd name="T12" fmla="*/ 93 w 94"/>
                <a:gd name="T13" fmla="*/ 154 h 155"/>
                <a:gd name="T14" fmla="*/ 72 w 94"/>
                <a:gd name="T15" fmla="*/ 154 h 155"/>
                <a:gd name="T16" fmla="*/ 39 w 94"/>
                <a:gd name="T17" fmla="*/ 95 h 155"/>
                <a:gd name="T18" fmla="*/ 19 w 94"/>
                <a:gd name="T19" fmla="*/ 114 h 155"/>
                <a:gd name="T20" fmla="*/ 19 w 94"/>
                <a:gd name="T21" fmla="*/ 154 h 155"/>
                <a:gd name="T22" fmla="*/ 0 w 94"/>
                <a:gd name="T23" fmla="*/ 154 h 155"/>
                <a:gd name="T24" fmla="*/ 0 w 94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5">
                  <a:moveTo>
                    <a:pt x="0" y="0"/>
                  </a:moveTo>
                  <a:lnTo>
                    <a:pt x="19" y="0"/>
                  </a:lnTo>
                  <a:lnTo>
                    <a:pt x="19" y="92"/>
                  </a:lnTo>
                  <a:lnTo>
                    <a:pt x="70" y="41"/>
                  </a:lnTo>
                  <a:lnTo>
                    <a:pt x="93" y="41"/>
                  </a:lnTo>
                  <a:lnTo>
                    <a:pt x="51" y="82"/>
                  </a:lnTo>
                  <a:lnTo>
                    <a:pt x="93" y="154"/>
                  </a:lnTo>
                  <a:lnTo>
                    <a:pt x="72" y="154"/>
                  </a:lnTo>
                  <a:lnTo>
                    <a:pt x="39" y="95"/>
                  </a:lnTo>
                  <a:lnTo>
                    <a:pt x="19" y="114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6" name="Freeform 228"/>
            <p:cNvSpPr>
              <a:spLocks noChangeArrowheads="1"/>
            </p:cNvSpPr>
            <p:nvPr/>
          </p:nvSpPr>
          <p:spPr bwMode="auto">
            <a:xfrm>
              <a:off x="6818978" y="3300621"/>
              <a:ext cx="42757" cy="49228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2 w 102"/>
                <a:gd name="T19" fmla="*/ 79 h 120"/>
                <a:gd name="T20" fmla="*/ 99 w 102"/>
                <a:gd name="T21" fmla="*/ 79 h 120"/>
                <a:gd name="T22" fmla="*/ 82 w 102"/>
                <a:gd name="T23" fmla="*/ 49 h 120"/>
                <a:gd name="T24" fmla="*/ 82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2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6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1" y="20"/>
                    <a:pt x="101" y="56"/>
                  </a:cubicBezTo>
                  <a:cubicBezTo>
                    <a:pt x="101" y="59"/>
                    <a:pt x="101" y="63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3" y="102"/>
                    <a:pt x="52" y="102"/>
                  </a:cubicBezTo>
                  <a:cubicBezTo>
                    <a:pt x="68" y="102"/>
                    <a:pt x="78" y="94"/>
                    <a:pt x="82" y="79"/>
                  </a:cubicBezTo>
                  <a:lnTo>
                    <a:pt x="99" y="79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2" y="28"/>
                    <a:pt x="70" y="17"/>
                    <a:pt x="51" y="17"/>
                  </a:cubicBezTo>
                  <a:cubicBezTo>
                    <a:pt x="33" y="17"/>
                    <a:pt x="22" y="28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7" name="Freeform 229"/>
            <p:cNvSpPr>
              <a:spLocks noChangeArrowheads="1"/>
            </p:cNvSpPr>
            <p:nvPr/>
          </p:nvSpPr>
          <p:spPr bwMode="auto">
            <a:xfrm>
              <a:off x="6871237" y="3300621"/>
              <a:ext cx="22170" cy="47641"/>
            </a:xfrm>
            <a:custGeom>
              <a:avLst/>
              <a:gdLst>
                <a:gd name="T0" fmla="*/ 0 w 55"/>
                <a:gd name="T1" fmla="*/ 2 h 116"/>
                <a:gd name="T2" fmla="*/ 0 w 55"/>
                <a:gd name="T3" fmla="*/ 2 h 116"/>
                <a:gd name="T4" fmla="*/ 18 w 55"/>
                <a:gd name="T5" fmla="*/ 2 h 116"/>
                <a:gd name="T6" fmla="*/ 18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0 h 116"/>
                <a:gd name="T14" fmla="*/ 49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0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35" name="Group 1747"/>
          <p:cNvGrpSpPr>
            <a:grpSpLocks/>
          </p:cNvGrpSpPr>
          <p:nvPr/>
        </p:nvGrpSpPr>
        <p:grpSpPr bwMode="auto">
          <a:xfrm>
            <a:off x="6704013" y="4235450"/>
            <a:ext cx="96837" cy="66675"/>
            <a:chOff x="6704433" y="4235429"/>
            <a:chExt cx="96340" cy="66696"/>
          </a:xfrm>
        </p:grpSpPr>
        <p:sp>
          <p:nvSpPr>
            <p:cNvPr id="1749" name="Freeform 230"/>
            <p:cNvSpPr>
              <a:spLocks noChangeArrowheads="1"/>
            </p:cNvSpPr>
            <p:nvPr/>
          </p:nvSpPr>
          <p:spPr bwMode="auto">
            <a:xfrm>
              <a:off x="6704433" y="4235429"/>
              <a:ext cx="52118" cy="65109"/>
            </a:xfrm>
            <a:custGeom>
              <a:avLst/>
              <a:gdLst>
                <a:gd name="T0" fmla="*/ 0 w 125"/>
                <a:gd name="T1" fmla="*/ 0 h 155"/>
                <a:gd name="T2" fmla="*/ 0 w 125"/>
                <a:gd name="T3" fmla="*/ 0 h 155"/>
                <a:gd name="T4" fmla="*/ 58 w 125"/>
                <a:gd name="T5" fmla="*/ 0 h 155"/>
                <a:gd name="T6" fmla="*/ 124 w 125"/>
                <a:gd name="T7" fmla="*/ 75 h 155"/>
                <a:gd name="T8" fmla="*/ 58 w 125"/>
                <a:gd name="T9" fmla="*/ 154 h 155"/>
                <a:gd name="T10" fmla="*/ 0 w 125"/>
                <a:gd name="T11" fmla="*/ 154 h 155"/>
                <a:gd name="T12" fmla="*/ 0 w 125"/>
                <a:gd name="T13" fmla="*/ 0 h 155"/>
                <a:gd name="T14" fmla="*/ 20 w 125"/>
                <a:gd name="T15" fmla="*/ 18 h 155"/>
                <a:gd name="T16" fmla="*/ 20 w 125"/>
                <a:gd name="T17" fmla="*/ 18 h 155"/>
                <a:gd name="T18" fmla="*/ 20 w 125"/>
                <a:gd name="T19" fmla="*/ 135 h 155"/>
                <a:gd name="T20" fmla="*/ 57 w 125"/>
                <a:gd name="T21" fmla="*/ 135 h 155"/>
                <a:gd name="T22" fmla="*/ 103 w 125"/>
                <a:gd name="T23" fmla="*/ 76 h 155"/>
                <a:gd name="T24" fmla="*/ 57 w 125"/>
                <a:gd name="T25" fmla="*/ 18 h 155"/>
                <a:gd name="T26" fmla="*/ 20 w 125"/>
                <a:gd name="T27" fmla="*/ 1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5" h="155">
                  <a:moveTo>
                    <a:pt x="0" y="0"/>
                  </a:moveTo>
                  <a:lnTo>
                    <a:pt x="0" y="0"/>
                  </a:lnTo>
                  <a:cubicBezTo>
                    <a:pt x="58" y="0"/>
                    <a:pt x="58" y="0"/>
                    <a:pt x="58" y="0"/>
                  </a:cubicBezTo>
                  <a:cubicBezTo>
                    <a:pt x="102" y="0"/>
                    <a:pt x="124" y="27"/>
                    <a:pt x="124" y="75"/>
                  </a:cubicBezTo>
                  <a:cubicBezTo>
                    <a:pt x="124" y="125"/>
                    <a:pt x="99" y="154"/>
                    <a:pt x="58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20" y="18"/>
                  </a:moveTo>
                  <a:lnTo>
                    <a:pt x="20" y="18"/>
                  </a:lnTo>
                  <a:cubicBezTo>
                    <a:pt x="20" y="135"/>
                    <a:pt x="20" y="135"/>
                    <a:pt x="20" y="135"/>
                  </a:cubicBezTo>
                  <a:cubicBezTo>
                    <a:pt x="57" y="135"/>
                    <a:pt x="57" y="135"/>
                    <a:pt x="57" y="135"/>
                  </a:cubicBezTo>
                  <a:cubicBezTo>
                    <a:pt x="87" y="135"/>
                    <a:pt x="103" y="116"/>
                    <a:pt x="103" y="76"/>
                  </a:cubicBezTo>
                  <a:cubicBezTo>
                    <a:pt x="103" y="39"/>
                    <a:pt x="86" y="18"/>
                    <a:pt x="57" y="18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0" name="Freeform 231"/>
            <p:cNvSpPr>
              <a:spLocks noChangeArrowheads="1"/>
            </p:cNvSpPr>
            <p:nvPr/>
          </p:nvSpPr>
          <p:spPr bwMode="auto">
            <a:xfrm>
              <a:off x="6761290" y="4235429"/>
              <a:ext cx="39483" cy="66696"/>
            </a:xfrm>
            <a:custGeom>
              <a:avLst/>
              <a:gdLst>
                <a:gd name="T0" fmla="*/ 21 w 91"/>
                <a:gd name="T1" fmla="*/ 104 h 159"/>
                <a:gd name="T2" fmla="*/ 21 w 91"/>
                <a:gd name="T3" fmla="*/ 104 h 159"/>
                <a:gd name="T4" fmla="*/ 20 w 91"/>
                <a:gd name="T5" fmla="*/ 110 h 159"/>
                <a:gd name="T6" fmla="*/ 45 w 91"/>
                <a:gd name="T7" fmla="*/ 140 h 159"/>
                <a:gd name="T8" fmla="*/ 66 w 91"/>
                <a:gd name="T9" fmla="*/ 128 h 159"/>
                <a:gd name="T10" fmla="*/ 69 w 91"/>
                <a:gd name="T11" fmla="*/ 103 h 159"/>
                <a:gd name="T12" fmla="*/ 69 w 91"/>
                <a:gd name="T13" fmla="*/ 0 h 159"/>
                <a:gd name="T14" fmla="*/ 90 w 91"/>
                <a:gd name="T15" fmla="*/ 0 h 159"/>
                <a:gd name="T16" fmla="*/ 90 w 91"/>
                <a:gd name="T17" fmla="*/ 111 h 159"/>
                <a:gd name="T18" fmla="*/ 45 w 91"/>
                <a:gd name="T19" fmla="*/ 158 h 159"/>
                <a:gd name="T20" fmla="*/ 0 w 91"/>
                <a:gd name="T21" fmla="*/ 110 h 159"/>
                <a:gd name="T22" fmla="*/ 0 w 91"/>
                <a:gd name="T23" fmla="*/ 104 h 159"/>
                <a:gd name="T24" fmla="*/ 21 w 91"/>
                <a:gd name="T25" fmla="*/ 10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159">
                  <a:moveTo>
                    <a:pt x="21" y="104"/>
                  </a:moveTo>
                  <a:lnTo>
                    <a:pt x="21" y="104"/>
                  </a:lnTo>
                  <a:cubicBezTo>
                    <a:pt x="20" y="106"/>
                    <a:pt x="20" y="108"/>
                    <a:pt x="20" y="110"/>
                  </a:cubicBezTo>
                  <a:cubicBezTo>
                    <a:pt x="20" y="131"/>
                    <a:pt x="27" y="140"/>
                    <a:pt x="45" y="140"/>
                  </a:cubicBezTo>
                  <a:cubicBezTo>
                    <a:pt x="55" y="140"/>
                    <a:pt x="61" y="135"/>
                    <a:pt x="66" y="128"/>
                  </a:cubicBezTo>
                  <a:cubicBezTo>
                    <a:pt x="68" y="123"/>
                    <a:pt x="69" y="115"/>
                    <a:pt x="69" y="10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111"/>
                    <a:pt x="90" y="111"/>
                    <a:pt x="90" y="111"/>
                  </a:cubicBezTo>
                  <a:cubicBezTo>
                    <a:pt x="90" y="143"/>
                    <a:pt x="75" y="158"/>
                    <a:pt x="45" y="158"/>
                  </a:cubicBezTo>
                  <a:cubicBezTo>
                    <a:pt x="15" y="158"/>
                    <a:pt x="0" y="143"/>
                    <a:pt x="0" y="110"/>
                  </a:cubicBezTo>
                  <a:cubicBezTo>
                    <a:pt x="0" y="108"/>
                    <a:pt x="0" y="106"/>
                    <a:pt x="0" y="104"/>
                  </a:cubicBezTo>
                  <a:lnTo>
                    <a:pt x="21" y="10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36" name="Group 1750"/>
          <p:cNvGrpSpPr>
            <a:grpSpLocks/>
          </p:cNvGrpSpPr>
          <p:nvPr/>
        </p:nvGrpSpPr>
        <p:grpSpPr bwMode="auto">
          <a:xfrm>
            <a:off x="6594475" y="5186363"/>
            <a:ext cx="315913" cy="66675"/>
            <a:chOff x="6595125" y="5185854"/>
            <a:chExt cx="314955" cy="66697"/>
          </a:xfrm>
        </p:grpSpPr>
        <p:sp>
          <p:nvSpPr>
            <p:cNvPr id="1752" name="Freeform 232"/>
            <p:cNvSpPr>
              <a:spLocks noChangeArrowheads="1"/>
            </p:cNvSpPr>
            <p:nvPr/>
          </p:nvSpPr>
          <p:spPr bwMode="auto">
            <a:xfrm>
              <a:off x="6595125" y="5185854"/>
              <a:ext cx="45898" cy="65108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6 w 111"/>
                <a:gd name="T7" fmla="*/ 0 h 155"/>
                <a:gd name="T8" fmla="*/ 91 w 111"/>
                <a:gd name="T9" fmla="*/ 6 h 155"/>
                <a:gd name="T10" fmla="*/ 110 w 111"/>
                <a:gd name="T11" fmla="*/ 44 h 155"/>
                <a:gd name="T12" fmla="*/ 91 w 111"/>
                <a:gd name="T13" fmla="*/ 83 h 155"/>
                <a:gd name="T14" fmla="*/ 52 w 111"/>
                <a:gd name="T15" fmla="*/ 89 h 155"/>
                <a:gd name="T16" fmla="*/ 21 w 111"/>
                <a:gd name="T17" fmla="*/ 89 h 155"/>
                <a:gd name="T18" fmla="*/ 21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6 w 111"/>
                <a:gd name="T25" fmla="*/ 70 h 155"/>
                <a:gd name="T26" fmla="*/ 56 w 111"/>
                <a:gd name="T27" fmla="*/ 70 h 155"/>
                <a:gd name="T28" fmla="*/ 89 w 111"/>
                <a:gd name="T29" fmla="*/ 44 h 155"/>
                <a:gd name="T30" fmla="*/ 58 w 111"/>
                <a:gd name="T31" fmla="*/ 19 h 155"/>
                <a:gd name="T32" fmla="*/ 21 w 111"/>
                <a:gd name="T33" fmla="*/ 19 h 155"/>
                <a:gd name="T34" fmla="*/ 21 w 111"/>
                <a:gd name="T35" fmla="*/ 70 h 155"/>
                <a:gd name="T36" fmla="*/ 56 w 111"/>
                <a:gd name="T37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0"/>
                    <a:pt x="56" y="0"/>
                  </a:cubicBezTo>
                  <a:cubicBezTo>
                    <a:pt x="70" y="0"/>
                    <a:pt x="80" y="0"/>
                    <a:pt x="91" y="6"/>
                  </a:cubicBezTo>
                  <a:cubicBezTo>
                    <a:pt x="103" y="13"/>
                    <a:pt x="110" y="27"/>
                    <a:pt x="110" y="44"/>
                  </a:cubicBezTo>
                  <a:cubicBezTo>
                    <a:pt x="110" y="62"/>
                    <a:pt x="103" y="75"/>
                    <a:pt x="91" y="83"/>
                  </a:cubicBezTo>
                  <a:cubicBezTo>
                    <a:pt x="80" y="89"/>
                    <a:pt x="69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8" y="70"/>
                    <a:pt x="89" y="65"/>
                    <a:pt x="89" y="44"/>
                  </a:cubicBezTo>
                  <a:cubicBezTo>
                    <a:pt x="89" y="25"/>
                    <a:pt x="79" y="19"/>
                    <a:pt x="5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3" name="Freeform 233"/>
            <p:cNvSpPr>
              <a:spLocks noChangeArrowheads="1"/>
            </p:cNvSpPr>
            <p:nvPr/>
          </p:nvSpPr>
          <p:spPr bwMode="auto">
            <a:xfrm>
              <a:off x="6645771" y="5201734"/>
              <a:ext cx="44315" cy="50817"/>
            </a:xfrm>
            <a:custGeom>
              <a:avLst/>
              <a:gdLst>
                <a:gd name="T0" fmla="*/ 36 w 106"/>
                <a:gd name="T1" fmla="*/ 120 h 121"/>
                <a:gd name="T2" fmla="*/ 36 w 106"/>
                <a:gd name="T3" fmla="*/ 120 h 121"/>
                <a:gd name="T4" fmla="*/ 0 w 106"/>
                <a:gd name="T5" fmla="*/ 85 h 121"/>
                <a:gd name="T6" fmla="*/ 39 w 106"/>
                <a:gd name="T7" fmla="*/ 51 h 121"/>
                <a:gd name="T8" fmla="*/ 69 w 106"/>
                <a:gd name="T9" fmla="*/ 47 h 121"/>
                <a:gd name="T10" fmla="*/ 74 w 106"/>
                <a:gd name="T11" fmla="*/ 34 h 121"/>
                <a:gd name="T12" fmla="*/ 49 w 106"/>
                <a:gd name="T13" fmla="*/ 17 h 121"/>
                <a:gd name="T14" fmla="*/ 23 w 106"/>
                <a:gd name="T15" fmla="*/ 37 h 121"/>
                <a:gd name="T16" fmla="*/ 5 w 106"/>
                <a:gd name="T17" fmla="*/ 37 h 121"/>
                <a:gd name="T18" fmla="*/ 5 w 106"/>
                <a:gd name="T19" fmla="*/ 37 h 121"/>
                <a:gd name="T20" fmla="*/ 50 w 106"/>
                <a:gd name="T21" fmla="*/ 0 h 121"/>
                <a:gd name="T22" fmla="*/ 94 w 106"/>
                <a:gd name="T23" fmla="*/ 35 h 121"/>
                <a:gd name="T24" fmla="*/ 94 w 106"/>
                <a:gd name="T25" fmla="*/ 91 h 121"/>
                <a:gd name="T26" fmla="*/ 101 w 106"/>
                <a:gd name="T27" fmla="*/ 102 h 121"/>
                <a:gd name="T28" fmla="*/ 105 w 106"/>
                <a:gd name="T29" fmla="*/ 102 h 121"/>
                <a:gd name="T30" fmla="*/ 105 w 106"/>
                <a:gd name="T31" fmla="*/ 117 h 121"/>
                <a:gd name="T32" fmla="*/ 95 w 106"/>
                <a:gd name="T33" fmla="*/ 118 h 121"/>
                <a:gd name="T34" fmla="*/ 76 w 106"/>
                <a:gd name="T35" fmla="*/ 101 h 121"/>
                <a:gd name="T36" fmla="*/ 76 w 106"/>
                <a:gd name="T37" fmla="*/ 101 h 121"/>
                <a:gd name="T38" fmla="*/ 36 w 106"/>
                <a:gd name="T39" fmla="*/ 120 h 121"/>
                <a:gd name="T40" fmla="*/ 39 w 106"/>
                <a:gd name="T41" fmla="*/ 67 h 121"/>
                <a:gd name="T42" fmla="*/ 39 w 106"/>
                <a:gd name="T43" fmla="*/ 67 h 121"/>
                <a:gd name="T44" fmla="*/ 20 w 106"/>
                <a:gd name="T45" fmla="*/ 85 h 121"/>
                <a:gd name="T46" fmla="*/ 40 w 106"/>
                <a:gd name="T47" fmla="*/ 103 h 121"/>
                <a:gd name="T48" fmla="*/ 74 w 106"/>
                <a:gd name="T49" fmla="*/ 76 h 121"/>
                <a:gd name="T50" fmla="*/ 74 w 106"/>
                <a:gd name="T51" fmla="*/ 59 h 121"/>
                <a:gd name="T52" fmla="*/ 39 w 106"/>
                <a:gd name="T53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1">
                  <a:moveTo>
                    <a:pt x="36" y="120"/>
                  </a:moveTo>
                  <a:lnTo>
                    <a:pt x="36" y="120"/>
                  </a:lnTo>
                  <a:cubicBezTo>
                    <a:pt x="14" y="120"/>
                    <a:pt x="0" y="106"/>
                    <a:pt x="0" y="85"/>
                  </a:cubicBezTo>
                  <a:cubicBezTo>
                    <a:pt x="0" y="66"/>
                    <a:pt x="13" y="54"/>
                    <a:pt x="39" y="51"/>
                  </a:cubicBezTo>
                  <a:cubicBezTo>
                    <a:pt x="54" y="49"/>
                    <a:pt x="65" y="48"/>
                    <a:pt x="69" y="47"/>
                  </a:cubicBezTo>
                  <a:cubicBezTo>
                    <a:pt x="74" y="45"/>
                    <a:pt x="74" y="42"/>
                    <a:pt x="74" y="34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5"/>
                    <a:pt x="22" y="0"/>
                    <a:pt x="50" y="0"/>
                  </a:cubicBezTo>
                  <a:cubicBezTo>
                    <a:pt x="79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4" y="102"/>
                    <a:pt x="101" y="102"/>
                  </a:cubicBezTo>
                  <a:cubicBezTo>
                    <a:pt x="102" y="102"/>
                    <a:pt x="103" y="102"/>
                    <a:pt x="105" y="102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1" y="118"/>
                    <a:pt x="98" y="118"/>
                    <a:pt x="95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5" y="113"/>
                    <a:pt x="51" y="120"/>
                    <a:pt x="36" y="120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5"/>
                  </a:cubicBezTo>
                  <a:cubicBezTo>
                    <a:pt x="20" y="97"/>
                    <a:pt x="26" y="103"/>
                    <a:pt x="40" y="103"/>
                  </a:cubicBezTo>
                  <a:cubicBezTo>
                    <a:pt x="60" y="103"/>
                    <a:pt x="74" y="92"/>
                    <a:pt x="74" y="76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4" name="Freeform 234"/>
            <p:cNvSpPr>
              <a:spLocks noChangeArrowheads="1"/>
            </p:cNvSpPr>
            <p:nvPr/>
          </p:nvSpPr>
          <p:spPr bwMode="auto">
            <a:xfrm>
              <a:off x="6694835" y="5201734"/>
              <a:ext cx="42732" cy="50817"/>
            </a:xfrm>
            <a:custGeom>
              <a:avLst/>
              <a:gdLst>
                <a:gd name="T0" fmla="*/ 52 w 100"/>
                <a:gd name="T1" fmla="*/ 18 h 121"/>
                <a:gd name="T2" fmla="*/ 52 w 100"/>
                <a:gd name="T3" fmla="*/ 18 h 121"/>
                <a:gd name="T4" fmla="*/ 19 w 100"/>
                <a:gd name="T5" fmla="*/ 59 h 121"/>
                <a:gd name="T6" fmla="*/ 50 w 100"/>
                <a:gd name="T7" fmla="*/ 102 h 121"/>
                <a:gd name="T8" fmla="*/ 81 w 100"/>
                <a:gd name="T9" fmla="*/ 76 h 121"/>
                <a:gd name="T10" fmla="*/ 99 w 100"/>
                <a:gd name="T11" fmla="*/ 76 h 121"/>
                <a:gd name="T12" fmla="*/ 50 w 100"/>
                <a:gd name="T13" fmla="*/ 120 h 121"/>
                <a:gd name="T14" fmla="*/ 0 w 100"/>
                <a:gd name="T15" fmla="*/ 60 h 121"/>
                <a:gd name="T16" fmla="*/ 52 w 100"/>
                <a:gd name="T17" fmla="*/ 0 h 121"/>
                <a:gd name="T18" fmla="*/ 99 w 100"/>
                <a:gd name="T19" fmla="*/ 42 h 121"/>
                <a:gd name="T20" fmla="*/ 80 w 100"/>
                <a:gd name="T21" fmla="*/ 42 h 121"/>
                <a:gd name="T22" fmla="*/ 52 w 100"/>
                <a:gd name="T23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1">
                  <a:moveTo>
                    <a:pt x="52" y="18"/>
                  </a:moveTo>
                  <a:lnTo>
                    <a:pt x="52" y="18"/>
                  </a:lnTo>
                  <a:cubicBezTo>
                    <a:pt x="31" y="18"/>
                    <a:pt x="19" y="32"/>
                    <a:pt x="19" y="59"/>
                  </a:cubicBezTo>
                  <a:cubicBezTo>
                    <a:pt x="19" y="87"/>
                    <a:pt x="31" y="102"/>
                    <a:pt x="50" y="102"/>
                  </a:cubicBezTo>
                  <a:cubicBezTo>
                    <a:pt x="67" y="102"/>
                    <a:pt x="78" y="93"/>
                    <a:pt x="8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6" y="103"/>
                    <a:pt x="79" y="120"/>
                    <a:pt x="50" y="120"/>
                  </a:cubicBezTo>
                  <a:cubicBezTo>
                    <a:pt x="18" y="120"/>
                    <a:pt x="0" y="97"/>
                    <a:pt x="0" y="60"/>
                  </a:cubicBezTo>
                  <a:cubicBezTo>
                    <a:pt x="0" y="23"/>
                    <a:pt x="19" y="0"/>
                    <a:pt x="52" y="0"/>
                  </a:cubicBezTo>
                  <a:cubicBezTo>
                    <a:pt x="80" y="0"/>
                    <a:pt x="97" y="17"/>
                    <a:pt x="99" y="42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79" y="26"/>
                    <a:pt x="68" y="18"/>
                    <a:pt x="52" y="1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5" name="Freeform 235"/>
            <p:cNvSpPr>
              <a:spLocks noChangeArrowheads="1"/>
            </p:cNvSpPr>
            <p:nvPr/>
          </p:nvSpPr>
          <p:spPr bwMode="auto">
            <a:xfrm>
              <a:off x="6745481" y="5201734"/>
              <a:ext cx="64890" cy="49228"/>
            </a:xfrm>
            <a:custGeom>
              <a:avLst/>
              <a:gdLst>
                <a:gd name="T0" fmla="*/ 136 w 155"/>
                <a:gd name="T1" fmla="*/ 46 h 116"/>
                <a:gd name="T2" fmla="*/ 136 w 155"/>
                <a:gd name="T3" fmla="*/ 46 h 116"/>
                <a:gd name="T4" fmla="*/ 116 w 155"/>
                <a:gd name="T5" fmla="*/ 17 h 116"/>
                <a:gd name="T6" fmla="*/ 87 w 155"/>
                <a:gd name="T7" fmla="*/ 49 h 116"/>
                <a:gd name="T8" fmla="*/ 87 w 155"/>
                <a:gd name="T9" fmla="*/ 115 h 116"/>
                <a:gd name="T10" fmla="*/ 68 w 155"/>
                <a:gd name="T11" fmla="*/ 115 h 116"/>
                <a:gd name="T12" fmla="*/ 68 w 155"/>
                <a:gd name="T13" fmla="*/ 46 h 116"/>
                <a:gd name="T14" fmla="*/ 47 w 155"/>
                <a:gd name="T15" fmla="*/ 17 h 116"/>
                <a:gd name="T16" fmla="*/ 19 w 155"/>
                <a:gd name="T17" fmla="*/ 49 h 116"/>
                <a:gd name="T18" fmla="*/ 19 w 155"/>
                <a:gd name="T19" fmla="*/ 115 h 116"/>
                <a:gd name="T20" fmla="*/ 0 w 155"/>
                <a:gd name="T21" fmla="*/ 115 h 116"/>
                <a:gd name="T22" fmla="*/ 0 w 155"/>
                <a:gd name="T23" fmla="*/ 3 h 116"/>
                <a:gd name="T24" fmla="*/ 18 w 155"/>
                <a:gd name="T25" fmla="*/ 3 h 116"/>
                <a:gd name="T26" fmla="*/ 18 w 155"/>
                <a:gd name="T27" fmla="*/ 19 h 116"/>
                <a:gd name="T28" fmla="*/ 52 w 155"/>
                <a:gd name="T29" fmla="*/ 0 h 116"/>
                <a:gd name="T30" fmla="*/ 84 w 155"/>
                <a:gd name="T31" fmla="*/ 18 h 116"/>
                <a:gd name="T32" fmla="*/ 119 w 155"/>
                <a:gd name="T33" fmla="*/ 0 h 116"/>
                <a:gd name="T34" fmla="*/ 150 w 155"/>
                <a:gd name="T35" fmla="*/ 16 h 116"/>
                <a:gd name="T36" fmla="*/ 154 w 155"/>
                <a:gd name="T37" fmla="*/ 45 h 116"/>
                <a:gd name="T38" fmla="*/ 154 w 155"/>
                <a:gd name="T39" fmla="*/ 48 h 116"/>
                <a:gd name="T40" fmla="*/ 154 w 155"/>
                <a:gd name="T41" fmla="*/ 115 h 116"/>
                <a:gd name="T42" fmla="*/ 136 w 155"/>
                <a:gd name="T43" fmla="*/ 115 h 116"/>
                <a:gd name="T44" fmla="*/ 136 w 155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116">
                  <a:moveTo>
                    <a:pt x="136" y="46"/>
                  </a:moveTo>
                  <a:lnTo>
                    <a:pt x="136" y="46"/>
                  </a:lnTo>
                  <a:cubicBezTo>
                    <a:pt x="136" y="26"/>
                    <a:pt x="133" y="17"/>
                    <a:pt x="116" y="17"/>
                  </a:cubicBezTo>
                  <a:cubicBezTo>
                    <a:pt x="97" y="17"/>
                    <a:pt x="87" y="28"/>
                    <a:pt x="87" y="4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6"/>
                    <a:pt x="64" y="17"/>
                    <a:pt x="47" y="17"/>
                  </a:cubicBezTo>
                  <a:cubicBezTo>
                    <a:pt x="29" y="17"/>
                    <a:pt x="19" y="28"/>
                    <a:pt x="19" y="49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2" y="0"/>
                  </a:cubicBezTo>
                  <a:cubicBezTo>
                    <a:pt x="67" y="0"/>
                    <a:pt x="76" y="6"/>
                    <a:pt x="84" y="18"/>
                  </a:cubicBezTo>
                  <a:cubicBezTo>
                    <a:pt x="93" y="6"/>
                    <a:pt x="104" y="0"/>
                    <a:pt x="119" y="0"/>
                  </a:cubicBezTo>
                  <a:cubicBezTo>
                    <a:pt x="134" y="0"/>
                    <a:pt x="145" y="6"/>
                    <a:pt x="150" y="16"/>
                  </a:cubicBezTo>
                  <a:cubicBezTo>
                    <a:pt x="154" y="23"/>
                    <a:pt x="154" y="32"/>
                    <a:pt x="154" y="45"/>
                  </a:cubicBezTo>
                  <a:cubicBezTo>
                    <a:pt x="154" y="46"/>
                    <a:pt x="154" y="47"/>
                    <a:pt x="154" y="48"/>
                  </a:cubicBezTo>
                  <a:cubicBezTo>
                    <a:pt x="154" y="115"/>
                    <a:pt x="154" y="115"/>
                    <a:pt x="154" y="115"/>
                  </a:cubicBezTo>
                  <a:cubicBezTo>
                    <a:pt x="136" y="115"/>
                    <a:pt x="136" y="115"/>
                    <a:pt x="136" y="115"/>
                  </a:cubicBezTo>
                  <a:lnTo>
                    <a:pt x="136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6" name="Freeform 236"/>
            <p:cNvSpPr>
              <a:spLocks noChangeArrowheads="1"/>
            </p:cNvSpPr>
            <p:nvPr/>
          </p:nvSpPr>
          <p:spPr bwMode="auto">
            <a:xfrm>
              <a:off x="6819866" y="5201734"/>
              <a:ext cx="44315" cy="50817"/>
            </a:xfrm>
            <a:custGeom>
              <a:avLst/>
              <a:gdLst>
                <a:gd name="T0" fmla="*/ 37 w 107"/>
                <a:gd name="T1" fmla="*/ 120 h 121"/>
                <a:gd name="T2" fmla="*/ 37 w 107"/>
                <a:gd name="T3" fmla="*/ 120 h 121"/>
                <a:gd name="T4" fmla="*/ 0 w 107"/>
                <a:gd name="T5" fmla="*/ 85 h 121"/>
                <a:gd name="T6" fmla="*/ 39 w 107"/>
                <a:gd name="T7" fmla="*/ 51 h 121"/>
                <a:gd name="T8" fmla="*/ 69 w 107"/>
                <a:gd name="T9" fmla="*/ 47 h 121"/>
                <a:gd name="T10" fmla="*/ 75 w 107"/>
                <a:gd name="T11" fmla="*/ 34 h 121"/>
                <a:gd name="T12" fmla="*/ 49 w 107"/>
                <a:gd name="T13" fmla="*/ 17 h 121"/>
                <a:gd name="T14" fmla="*/ 23 w 107"/>
                <a:gd name="T15" fmla="*/ 37 h 121"/>
                <a:gd name="T16" fmla="*/ 5 w 107"/>
                <a:gd name="T17" fmla="*/ 37 h 121"/>
                <a:gd name="T18" fmla="*/ 5 w 107"/>
                <a:gd name="T19" fmla="*/ 37 h 121"/>
                <a:gd name="T20" fmla="*/ 50 w 107"/>
                <a:gd name="T21" fmla="*/ 0 h 121"/>
                <a:gd name="T22" fmla="*/ 94 w 107"/>
                <a:gd name="T23" fmla="*/ 35 h 121"/>
                <a:gd name="T24" fmla="*/ 94 w 107"/>
                <a:gd name="T25" fmla="*/ 91 h 121"/>
                <a:gd name="T26" fmla="*/ 101 w 107"/>
                <a:gd name="T27" fmla="*/ 102 h 121"/>
                <a:gd name="T28" fmla="*/ 106 w 107"/>
                <a:gd name="T29" fmla="*/ 102 h 121"/>
                <a:gd name="T30" fmla="*/ 106 w 107"/>
                <a:gd name="T31" fmla="*/ 117 h 121"/>
                <a:gd name="T32" fmla="*/ 95 w 107"/>
                <a:gd name="T33" fmla="*/ 118 h 121"/>
                <a:gd name="T34" fmla="*/ 76 w 107"/>
                <a:gd name="T35" fmla="*/ 101 h 121"/>
                <a:gd name="T36" fmla="*/ 76 w 107"/>
                <a:gd name="T37" fmla="*/ 101 h 121"/>
                <a:gd name="T38" fmla="*/ 37 w 107"/>
                <a:gd name="T39" fmla="*/ 120 h 121"/>
                <a:gd name="T40" fmla="*/ 39 w 107"/>
                <a:gd name="T41" fmla="*/ 67 h 121"/>
                <a:gd name="T42" fmla="*/ 39 w 107"/>
                <a:gd name="T43" fmla="*/ 67 h 121"/>
                <a:gd name="T44" fmla="*/ 20 w 107"/>
                <a:gd name="T45" fmla="*/ 85 h 121"/>
                <a:gd name="T46" fmla="*/ 40 w 107"/>
                <a:gd name="T47" fmla="*/ 103 h 121"/>
                <a:gd name="T48" fmla="*/ 74 w 107"/>
                <a:gd name="T49" fmla="*/ 76 h 121"/>
                <a:gd name="T50" fmla="*/ 74 w 107"/>
                <a:gd name="T51" fmla="*/ 59 h 121"/>
                <a:gd name="T52" fmla="*/ 39 w 107"/>
                <a:gd name="T53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1">
                  <a:moveTo>
                    <a:pt x="37" y="120"/>
                  </a:moveTo>
                  <a:lnTo>
                    <a:pt x="37" y="120"/>
                  </a:lnTo>
                  <a:cubicBezTo>
                    <a:pt x="14" y="120"/>
                    <a:pt x="0" y="106"/>
                    <a:pt x="0" y="85"/>
                  </a:cubicBezTo>
                  <a:cubicBezTo>
                    <a:pt x="0" y="66"/>
                    <a:pt x="13" y="54"/>
                    <a:pt x="39" y="51"/>
                  </a:cubicBezTo>
                  <a:cubicBezTo>
                    <a:pt x="54" y="49"/>
                    <a:pt x="65" y="48"/>
                    <a:pt x="69" y="47"/>
                  </a:cubicBezTo>
                  <a:cubicBezTo>
                    <a:pt x="74" y="45"/>
                    <a:pt x="75" y="42"/>
                    <a:pt x="75" y="34"/>
                  </a:cubicBezTo>
                  <a:cubicBezTo>
                    <a:pt x="75" y="23"/>
                    <a:pt x="67" y="17"/>
                    <a:pt x="49" y="17"/>
                  </a:cubicBezTo>
                  <a:cubicBezTo>
                    <a:pt x="33" y="17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4" y="102"/>
                    <a:pt x="101" y="102"/>
                  </a:cubicBezTo>
                  <a:cubicBezTo>
                    <a:pt x="102" y="102"/>
                    <a:pt x="103" y="102"/>
                    <a:pt x="106" y="102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02" y="118"/>
                    <a:pt x="98" y="118"/>
                    <a:pt x="95" y="118"/>
                  </a:cubicBezTo>
                  <a:cubicBezTo>
                    <a:pt x="83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5" y="113"/>
                    <a:pt x="51" y="120"/>
                    <a:pt x="37" y="120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5"/>
                  </a:cubicBezTo>
                  <a:cubicBezTo>
                    <a:pt x="20" y="97"/>
                    <a:pt x="27" y="103"/>
                    <a:pt x="40" y="103"/>
                  </a:cubicBezTo>
                  <a:cubicBezTo>
                    <a:pt x="61" y="103"/>
                    <a:pt x="74" y="92"/>
                    <a:pt x="74" y="76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5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7" name="Freeform 237"/>
            <p:cNvSpPr>
              <a:spLocks noChangeArrowheads="1"/>
            </p:cNvSpPr>
            <p:nvPr/>
          </p:nvSpPr>
          <p:spPr bwMode="auto">
            <a:xfrm>
              <a:off x="6868930" y="5201734"/>
              <a:ext cx="41150" cy="49228"/>
            </a:xfrm>
            <a:custGeom>
              <a:avLst/>
              <a:gdLst>
                <a:gd name="T0" fmla="*/ 75 w 95"/>
                <a:gd name="T1" fmla="*/ 46 h 116"/>
                <a:gd name="T2" fmla="*/ 75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3 h 116"/>
                <a:gd name="T14" fmla="*/ 18 w 95"/>
                <a:gd name="T15" fmla="*/ 3 h 116"/>
                <a:gd name="T16" fmla="*/ 18 w 95"/>
                <a:gd name="T17" fmla="*/ 20 h 116"/>
                <a:gd name="T18" fmla="*/ 54 w 95"/>
                <a:gd name="T19" fmla="*/ 0 h 116"/>
                <a:gd name="T20" fmla="*/ 89 w 95"/>
                <a:gd name="T21" fmla="*/ 16 h 116"/>
                <a:gd name="T22" fmla="*/ 94 w 95"/>
                <a:gd name="T23" fmla="*/ 43 h 116"/>
                <a:gd name="T24" fmla="*/ 94 w 95"/>
                <a:gd name="T25" fmla="*/ 48 h 116"/>
                <a:gd name="T26" fmla="*/ 94 w 95"/>
                <a:gd name="T27" fmla="*/ 115 h 116"/>
                <a:gd name="T28" fmla="*/ 75 w 95"/>
                <a:gd name="T29" fmla="*/ 115 h 116"/>
                <a:gd name="T30" fmla="*/ 75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0" y="17"/>
                    <a:pt x="52" y="17"/>
                  </a:cubicBezTo>
                  <a:cubicBezTo>
                    <a:pt x="31" y="17"/>
                    <a:pt x="19" y="29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2" y="5"/>
                    <a:pt x="89" y="16"/>
                  </a:cubicBezTo>
                  <a:cubicBezTo>
                    <a:pt x="94" y="23"/>
                    <a:pt x="94" y="31"/>
                    <a:pt x="94" y="43"/>
                  </a:cubicBezTo>
                  <a:cubicBezTo>
                    <a:pt x="94" y="44"/>
                    <a:pt x="94" y="46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37" name="Group 1757"/>
          <p:cNvGrpSpPr>
            <a:grpSpLocks/>
          </p:cNvGrpSpPr>
          <p:nvPr/>
        </p:nvGrpSpPr>
        <p:grpSpPr bwMode="auto">
          <a:xfrm>
            <a:off x="5613400" y="2328863"/>
            <a:ext cx="555625" cy="68262"/>
            <a:chOff x="5613205" y="2329023"/>
            <a:chExt cx="555804" cy="68549"/>
          </a:xfrm>
        </p:grpSpPr>
        <p:sp>
          <p:nvSpPr>
            <p:cNvPr id="1759" name="Freeform 238"/>
            <p:cNvSpPr>
              <a:spLocks noChangeArrowheads="1"/>
            </p:cNvSpPr>
            <p:nvPr/>
          </p:nvSpPr>
          <p:spPr bwMode="auto">
            <a:xfrm>
              <a:off x="5613205" y="2330617"/>
              <a:ext cx="46053" cy="65362"/>
            </a:xfrm>
            <a:custGeom>
              <a:avLst/>
              <a:gdLst>
                <a:gd name="T0" fmla="*/ 0 w 111"/>
                <a:gd name="T1" fmla="*/ 0 h 154"/>
                <a:gd name="T2" fmla="*/ 0 w 111"/>
                <a:gd name="T3" fmla="*/ 0 h 154"/>
                <a:gd name="T4" fmla="*/ 51 w 111"/>
                <a:gd name="T5" fmla="*/ 0 h 154"/>
                <a:gd name="T6" fmla="*/ 56 w 111"/>
                <a:gd name="T7" fmla="*/ 0 h 154"/>
                <a:gd name="T8" fmla="*/ 90 w 111"/>
                <a:gd name="T9" fmla="*/ 5 h 154"/>
                <a:gd name="T10" fmla="*/ 110 w 111"/>
                <a:gd name="T11" fmla="*/ 44 h 154"/>
                <a:gd name="T12" fmla="*/ 90 w 111"/>
                <a:gd name="T13" fmla="*/ 82 h 154"/>
                <a:gd name="T14" fmla="*/ 53 w 111"/>
                <a:gd name="T15" fmla="*/ 89 h 154"/>
                <a:gd name="T16" fmla="*/ 21 w 111"/>
                <a:gd name="T17" fmla="*/ 89 h 154"/>
                <a:gd name="T18" fmla="*/ 21 w 111"/>
                <a:gd name="T19" fmla="*/ 153 h 154"/>
                <a:gd name="T20" fmla="*/ 0 w 111"/>
                <a:gd name="T21" fmla="*/ 153 h 154"/>
                <a:gd name="T22" fmla="*/ 0 w 111"/>
                <a:gd name="T23" fmla="*/ 0 h 154"/>
                <a:gd name="T24" fmla="*/ 56 w 111"/>
                <a:gd name="T25" fmla="*/ 70 h 154"/>
                <a:gd name="T26" fmla="*/ 56 w 111"/>
                <a:gd name="T27" fmla="*/ 70 h 154"/>
                <a:gd name="T28" fmla="*/ 88 w 111"/>
                <a:gd name="T29" fmla="*/ 44 h 154"/>
                <a:gd name="T30" fmla="*/ 57 w 111"/>
                <a:gd name="T31" fmla="*/ 19 h 154"/>
                <a:gd name="T32" fmla="*/ 21 w 111"/>
                <a:gd name="T33" fmla="*/ 19 h 154"/>
                <a:gd name="T34" fmla="*/ 21 w 111"/>
                <a:gd name="T35" fmla="*/ 70 h 154"/>
                <a:gd name="T36" fmla="*/ 56 w 111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6" y="0"/>
                  </a:cubicBezTo>
                  <a:cubicBezTo>
                    <a:pt x="70" y="0"/>
                    <a:pt x="80" y="0"/>
                    <a:pt x="90" y="5"/>
                  </a:cubicBezTo>
                  <a:cubicBezTo>
                    <a:pt x="103" y="13"/>
                    <a:pt x="110" y="26"/>
                    <a:pt x="110" y="44"/>
                  </a:cubicBezTo>
                  <a:cubicBezTo>
                    <a:pt x="110" y="62"/>
                    <a:pt x="103" y="75"/>
                    <a:pt x="90" y="82"/>
                  </a:cubicBezTo>
                  <a:cubicBezTo>
                    <a:pt x="80" y="89"/>
                    <a:pt x="69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9" y="70"/>
                    <a:pt x="88" y="65"/>
                    <a:pt x="88" y="44"/>
                  </a:cubicBezTo>
                  <a:cubicBezTo>
                    <a:pt x="88" y="25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0" name="Freeform 239"/>
            <p:cNvSpPr>
              <a:spLocks noChangeArrowheads="1"/>
            </p:cNvSpPr>
            <p:nvPr/>
          </p:nvSpPr>
          <p:spPr bwMode="auto">
            <a:xfrm>
              <a:off x="5665610" y="2348153"/>
              <a:ext cx="42876" cy="49419"/>
            </a:xfrm>
            <a:custGeom>
              <a:avLst/>
              <a:gdLst>
                <a:gd name="T0" fmla="*/ 100 w 102"/>
                <a:gd name="T1" fmla="*/ 79 h 119"/>
                <a:gd name="T2" fmla="*/ 100 w 102"/>
                <a:gd name="T3" fmla="*/ 79 h 119"/>
                <a:gd name="T4" fmla="*/ 51 w 102"/>
                <a:gd name="T5" fmla="*/ 118 h 119"/>
                <a:gd name="T6" fmla="*/ 0 w 102"/>
                <a:gd name="T7" fmla="*/ 60 h 119"/>
                <a:gd name="T8" fmla="*/ 51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19 w 102"/>
                <a:gd name="T15" fmla="*/ 64 h 119"/>
                <a:gd name="T16" fmla="*/ 52 w 102"/>
                <a:gd name="T17" fmla="*/ 101 h 119"/>
                <a:gd name="T18" fmla="*/ 81 w 102"/>
                <a:gd name="T19" fmla="*/ 79 h 119"/>
                <a:gd name="T20" fmla="*/ 100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19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100" y="79"/>
                  </a:moveTo>
                  <a:lnTo>
                    <a:pt x="100" y="79"/>
                  </a:lnTo>
                  <a:cubicBezTo>
                    <a:pt x="96" y="103"/>
                    <a:pt x="77" y="118"/>
                    <a:pt x="51" y="118"/>
                  </a:cubicBezTo>
                  <a:cubicBezTo>
                    <a:pt x="19" y="118"/>
                    <a:pt x="0" y="97"/>
                    <a:pt x="0" y="60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1" y="88"/>
                    <a:pt x="32" y="101"/>
                    <a:pt x="52" y="101"/>
                  </a:cubicBezTo>
                  <a:cubicBezTo>
                    <a:pt x="67" y="101"/>
                    <a:pt x="78" y="93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1" y="16"/>
                    <a:pt x="51" y="16"/>
                  </a:cubicBezTo>
                  <a:cubicBezTo>
                    <a:pt x="32" y="16"/>
                    <a:pt x="22" y="27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1" name="Freeform 240"/>
            <p:cNvSpPr>
              <a:spLocks noChangeArrowheads="1"/>
            </p:cNvSpPr>
            <p:nvPr/>
          </p:nvSpPr>
          <p:spPr bwMode="auto">
            <a:xfrm>
              <a:off x="5714838" y="2348153"/>
              <a:ext cx="22232" cy="47825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7 w 55"/>
                <a:gd name="T5" fmla="*/ 2 h 114"/>
                <a:gd name="T6" fmla="*/ 17 w 55"/>
                <a:gd name="T7" fmla="*/ 22 h 114"/>
                <a:gd name="T8" fmla="*/ 48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48 w 55"/>
                <a:gd name="T15" fmla="*/ 20 h 114"/>
                <a:gd name="T16" fmla="*/ 18 w 55"/>
                <a:gd name="T17" fmla="*/ 52 h 114"/>
                <a:gd name="T18" fmla="*/ 18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7"/>
                    <a:pt x="34" y="0"/>
                    <a:pt x="48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8" y="20"/>
                  </a:cubicBezTo>
                  <a:cubicBezTo>
                    <a:pt x="29" y="20"/>
                    <a:pt x="18" y="30"/>
                    <a:pt x="18" y="52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2" name="Freeform 241"/>
            <p:cNvSpPr>
              <a:spLocks noChangeArrowheads="1"/>
            </p:cNvSpPr>
            <p:nvPr/>
          </p:nvSpPr>
          <p:spPr bwMode="auto">
            <a:xfrm>
              <a:off x="5743422" y="2348153"/>
              <a:ext cx="38112" cy="49419"/>
            </a:xfrm>
            <a:custGeom>
              <a:avLst/>
              <a:gdLst>
                <a:gd name="T0" fmla="*/ 18 w 92"/>
                <a:gd name="T1" fmla="*/ 78 h 119"/>
                <a:gd name="T2" fmla="*/ 18 w 92"/>
                <a:gd name="T3" fmla="*/ 78 h 119"/>
                <a:gd name="T4" fmla="*/ 46 w 92"/>
                <a:gd name="T5" fmla="*/ 102 h 119"/>
                <a:gd name="T6" fmla="*/ 72 w 92"/>
                <a:gd name="T7" fmla="*/ 84 h 119"/>
                <a:gd name="T8" fmla="*/ 55 w 92"/>
                <a:gd name="T9" fmla="*/ 68 h 119"/>
                <a:gd name="T10" fmla="*/ 34 w 92"/>
                <a:gd name="T11" fmla="*/ 63 h 119"/>
                <a:gd name="T12" fmla="*/ 2 w 92"/>
                <a:gd name="T13" fmla="*/ 32 h 119"/>
                <a:gd name="T14" fmla="*/ 45 w 92"/>
                <a:gd name="T15" fmla="*/ 0 h 119"/>
                <a:gd name="T16" fmla="*/ 88 w 92"/>
                <a:gd name="T17" fmla="*/ 34 h 119"/>
                <a:gd name="T18" fmla="*/ 88 w 92"/>
                <a:gd name="T19" fmla="*/ 34 h 119"/>
                <a:gd name="T20" fmla="*/ 70 w 92"/>
                <a:gd name="T21" fmla="*/ 34 h 119"/>
                <a:gd name="T22" fmla="*/ 45 w 92"/>
                <a:gd name="T23" fmla="*/ 15 h 119"/>
                <a:gd name="T24" fmla="*/ 21 w 92"/>
                <a:gd name="T25" fmla="*/ 31 h 119"/>
                <a:gd name="T26" fmla="*/ 39 w 92"/>
                <a:gd name="T27" fmla="*/ 44 h 119"/>
                <a:gd name="T28" fmla="*/ 57 w 92"/>
                <a:gd name="T29" fmla="*/ 50 h 119"/>
                <a:gd name="T30" fmla="*/ 91 w 92"/>
                <a:gd name="T31" fmla="*/ 81 h 119"/>
                <a:gd name="T32" fmla="*/ 45 w 92"/>
                <a:gd name="T33" fmla="*/ 118 h 119"/>
                <a:gd name="T34" fmla="*/ 0 w 92"/>
                <a:gd name="T35" fmla="*/ 78 h 119"/>
                <a:gd name="T36" fmla="*/ 18 w 92"/>
                <a:gd name="T37" fmla="*/ 7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8"/>
                  </a:moveTo>
                  <a:lnTo>
                    <a:pt x="18" y="78"/>
                  </a:lnTo>
                  <a:cubicBezTo>
                    <a:pt x="19" y="93"/>
                    <a:pt x="28" y="102"/>
                    <a:pt x="46" y="102"/>
                  </a:cubicBezTo>
                  <a:cubicBezTo>
                    <a:pt x="63" y="102"/>
                    <a:pt x="72" y="94"/>
                    <a:pt x="72" y="84"/>
                  </a:cubicBezTo>
                  <a:cubicBezTo>
                    <a:pt x="72" y="75"/>
                    <a:pt x="67" y="72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3" y="58"/>
                    <a:pt x="2" y="51"/>
                    <a:pt x="2" y="32"/>
                  </a:cubicBezTo>
                  <a:cubicBezTo>
                    <a:pt x="2" y="12"/>
                    <a:pt x="18" y="0"/>
                    <a:pt x="45" y="0"/>
                  </a:cubicBezTo>
                  <a:cubicBezTo>
                    <a:pt x="71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9" y="23"/>
                    <a:pt x="59" y="15"/>
                    <a:pt x="45" y="15"/>
                  </a:cubicBezTo>
                  <a:cubicBezTo>
                    <a:pt x="29" y="15"/>
                    <a:pt x="21" y="21"/>
                    <a:pt x="21" y="31"/>
                  </a:cubicBezTo>
                  <a:cubicBezTo>
                    <a:pt x="21" y="39"/>
                    <a:pt x="27" y="42"/>
                    <a:pt x="39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1"/>
                    <a:pt x="91" y="81"/>
                  </a:cubicBezTo>
                  <a:cubicBezTo>
                    <a:pt x="91" y="104"/>
                    <a:pt x="74" y="118"/>
                    <a:pt x="45" y="118"/>
                  </a:cubicBezTo>
                  <a:cubicBezTo>
                    <a:pt x="16" y="118"/>
                    <a:pt x="0" y="104"/>
                    <a:pt x="0" y="78"/>
                  </a:cubicBezTo>
                  <a:lnTo>
                    <a:pt x="18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3" name="Freeform 242"/>
            <p:cNvSpPr>
              <a:spLocks noChangeArrowheads="1"/>
            </p:cNvSpPr>
            <p:nvPr/>
          </p:nvSpPr>
          <p:spPr bwMode="auto">
            <a:xfrm>
              <a:off x="5787886" y="2348153"/>
              <a:ext cx="46053" cy="49419"/>
            </a:xfrm>
            <a:custGeom>
              <a:avLst/>
              <a:gdLst>
                <a:gd name="T0" fmla="*/ 53 w 109"/>
                <a:gd name="T1" fmla="*/ 0 h 119"/>
                <a:gd name="T2" fmla="*/ 53 w 109"/>
                <a:gd name="T3" fmla="*/ 0 h 119"/>
                <a:gd name="T4" fmla="*/ 108 w 109"/>
                <a:gd name="T5" fmla="*/ 59 h 119"/>
                <a:gd name="T6" fmla="*/ 54 w 109"/>
                <a:gd name="T7" fmla="*/ 118 h 119"/>
                <a:gd name="T8" fmla="*/ 0 w 109"/>
                <a:gd name="T9" fmla="*/ 59 h 119"/>
                <a:gd name="T10" fmla="*/ 53 w 109"/>
                <a:gd name="T11" fmla="*/ 0 h 119"/>
                <a:gd name="T12" fmla="*/ 54 w 109"/>
                <a:gd name="T13" fmla="*/ 102 h 119"/>
                <a:gd name="T14" fmla="*/ 54 w 109"/>
                <a:gd name="T15" fmla="*/ 102 h 119"/>
                <a:gd name="T16" fmla="*/ 88 w 109"/>
                <a:gd name="T17" fmla="*/ 59 h 119"/>
                <a:gd name="T18" fmla="*/ 54 w 109"/>
                <a:gd name="T19" fmla="*/ 16 h 119"/>
                <a:gd name="T20" fmla="*/ 20 w 109"/>
                <a:gd name="T21" fmla="*/ 59 h 119"/>
                <a:gd name="T22" fmla="*/ 54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8" y="21"/>
                    <a:pt x="108" y="59"/>
                  </a:cubicBezTo>
                  <a:cubicBezTo>
                    <a:pt x="108" y="97"/>
                    <a:pt x="88" y="118"/>
                    <a:pt x="54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6"/>
                    <a:pt x="88" y="59"/>
                  </a:cubicBezTo>
                  <a:cubicBezTo>
                    <a:pt x="88" y="31"/>
                    <a:pt x="76" y="16"/>
                    <a:pt x="54" y="16"/>
                  </a:cubicBezTo>
                  <a:cubicBezTo>
                    <a:pt x="32" y="16"/>
                    <a:pt x="20" y="31"/>
                    <a:pt x="20" y="59"/>
                  </a:cubicBezTo>
                  <a:cubicBezTo>
                    <a:pt x="20" y="86"/>
                    <a:pt x="33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4" name="Freeform 243"/>
            <p:cNvSpPr>
              <a:spLocks noChangeArrowheads="1"/>
            </p:cNvSpPr>
            <p:nvPr/>
          </p:nvSpPr>
          <p:spPr bwMode="auto">
            <a:xfrm>
              <a:off x="5843467" y="2348153"/>
              <a:ext cx="39700" cy="47825"/>
            </a:xfrm>
            <a:custGeom>
              <a:avLst/>
              <a:gdLst>
                <a:gd name="T0" fmla="*/ 74 w 95"/>
                <a:gd name="T1" fmla="*/ 45 h 115"/>
                <a:gd name="T2" fmla="*/ 74 w 95"/>
                <a:gd name="T3" fmla="*/ 45 h 115"/>
                <a:gd name="T4" fmla="*/ 53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19 h 115"/>
                <a:gd name="T18" fmla="*/ 55 w 95"/>
                <a:gd name="T19" fmla="*/ 0 h 115"/>
                <a:gd name="T20" fmla="*/ 89 w 95"/>
                <a:gd name="T21" fmla="*/ 15 h 115"/>
                <a:gd name="T22" fmla="*/ 94 w 95"/>
                <a:gd name="T23" fmla="*/ 42 h 115"/>
                <a:gd name="T24" fmla="*/ 94 w 95"/>
                <a:gd name="T25" fmla="*/ 48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3" y="16"/>
                  </a:cubicBezTo>
                  <a:cubicBezTo>
                    <a:pt x="32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9" y="0"/>
                    <a:pt x="55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3" y="23"/>
                    <a:pt x="94" y="31"/>
                    <a:pt x="94" y="42"/>
                  </a:cubicBezTo>
                  <a:cubicBezTo>
                    <a:pt x="94" y="43"/>
                    <a:pt x="94" y="45"/>
                    <a:pt x="94" y="48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5" name="Freeform 244"/>
            <p:cNvSpPr>
              <a:spLocks noChangeArrowheads="1"/>
            </p:cNvSpPr>
            <p:nvPr/>
          </p:nvSpPr>
          <p:spPr bwMode="auto">
            <a:xfrm>
              <a:off x="5916516" y="2329023"/>
              <a:ext cx="58756" cy="68549"/>
            </a:xfrm>
            <a:custGeom>
              <a:avLst/>
              <a:gdLst>
                <a:gd name="T0" fmla="*/ 135 w 136"/>
                <a:gd name="T1" fmla="*/ 101 h 162"/>
                <a:gd name="T2" fmla="*/ 135 w 136"/>
                <a:gd name="T3" fmla="*/ 101 h 162"/>
                <a:gd name="T4" fmla="*/ 69 w 136"/>
                <a:gd name="T5" fmla="*/ 161 h 162"/>
                <a:gd name="T6" fmla="*/ 0 w 136"/>
                <a:gd name="T7" fmla="*/ 78 h 162"/>
                <a:gd name="T8" fmla="*/ 71 w 136"/>
                <a:gd name="T9" fmla="*/ 0 h 162"/>
                <a:gd name="T10" fmla="*/ 134 w 136"/>
                <a:gd name="T11" fmla="*/ 50 h 162"/>
                <a:gd name="T12" fmla="*/ 113 w 136"/>
                <a:gd name="T13" fmla="*/ 50 h 162"/>
                <a:gd name="T14" fmla="*/ 70 w 136"/>
                <a:gd name="T15" fmla="*/ 19 h 162"/>
                <a:gd name="T16" fmla="*/ 21 w 136"/>
                <a:gd name="T17" fmla="*/ 81 h 162"/>
                <a:gd name="T18" fmla="*/ 70 w 136"/>
                <a:gd name="T19" fmla="*/ 144 h 162"/>
                <a:gd name="T20" fmla="*/ 114 w 136"/>
                <a:gd name="T21" fmla="*/ 101 h 162"/>
                <a:gd name="T22" fmla="*/ 135 w 136"/>
                <a:gd name="T23" fmla="*/ 10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2">
                  <a:moveTo>
                    <a:pt x="135" y="101"/>
                  </a:moveTo>
                  <a:lnTo>
                    <a:pt x="135" y="101"/>
                  </a:lnTo>
                  <a:cubicBezTo>
                    <a:pt x="133" y="137"/>
                    <a:pt x="107" y="161"/>
                    <a:pt x="69" y="161"/>
                  </a:cubicBezTo>
                  <a:cubicBezTo>
                    <a:pt x="26" y="161"/>
                    <a:pt x="0" y="131"/>
                    <a:pt x="0" y="78"/>
                  </a:cubicBezTo>
                  <a:cubicBezTo>
                    <a:pt x="0" y="30"/>
                    <a:pt x="27" y="0"/>
                    <a:pt x="71" y="0"/>
                  </a:cubicBezTo>
                  <a:cubicBezTo>
                    <a:pt x="107" y="0"/>
                    <a:pt x="130" y="20"/>
                    <a:pt x="134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30"/>
                    <a:pt x="94" y="19"/>
                    <a:pt x="70" y="19"/>
                  </a:cubicBezTo>
                  <a:cubicBezTo>
                    <a:pt x="40" y="19"/>
                    <a:pt x="21" y="41"/>
                    <a:pt x="21" y="81"/>
                  </a:cubicBezTo>
                  <a:cubicBezTo>
                    <a:pt x="21" y="119"/>
                    <a:pt x="41" y="144"/>
                    <a:pt x="70" y="144"/>
                  </a:cubicBezTo>
                  <a:cubicBezTo>
                    <a:pt x="95" y="144"/>
                    <a:pt x="113" y="126"/>
                    <a:pt x="114" y="101"/>
                  </a:cubicBezTo>
                  <a:lnTo>
                    <a:pt x="135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6" name="Freeform 245"/>
            <p:cNvSpPr>
              <a:spLocks noChangeArrowheads="1"/>
            </p:cNvSpPr>
            <p:nvPr/>
          </p:nvSpPr>
          <p:spPr bwMode="auto">
            <a:xfrm>
              <a:off x="5981624" y="2330617"/>
              <a:ext cx="39701" cy="65362"/>
            </a:xfrm>
            <a:custGeom>
              <a:avLst/>
              <a:gdLst>
                <a:gd name="T0" fmla="*/ 75 w 94"/>
                <a:gd name="T1" fmla="*/ 84 h 154"/>
                <a:gd name="T2" fmla="*/ 75 w 94"/>
                <a:gd name="T3" fmla="*/ 84 h 154"/>
                <a:gd name="T4" fmla="*/ 52 w 94"/>
                <a:gd name="T5" fmla="*/ 55 h 154"/>
                <a:gd name="T6" fmla="*/ 18 w 94"/>
                <a:gd name="T7" fmla="*/ 88 h 154"/>
                <a:gd name="T8" fmla="*/ 18 w 94"/>
                <a:gd name="T9" fmla="*/ 153 h 154"/>
                <a:gd name="T10" fmla="*/ 0 w 94"/>
                <a:gd name="T11" fmla="*/ 153 h 154"/>
                <a:gd name="T12" fmla="*/ 0 w 94"/>
                <a:gd name="T13" fmla="*/ 0 h 154"/>
                <a:gd name="T14" fmla="*/ 18 w 94"/>
                <a:gd name="T15" fmla="*/ 0 h 154"/>
                <a:gd name="T16" fmla="*/ 18 w 94"/>
                <a:gd name="T17" fmla="*/ 57 h 154"/>
                <a:gd name="T18" fmla="*/ 54 w 94"/>
                <a:gd name="T19" fmla="*/ 39 h 154"/>
                <a:gd name="T20" fmla="*/ 88 w 94"/>
                <a:gd name="T21" fmla="*/ 54 h 154"/>
                <a:gd name="T22" fmla="*/ 93 w 94"/>
                <a:gd name="T23" fmla="*/ 81 h 154"/>
                <a:gd name="T24" fmla="*/ 93 w 94"/>
                <a:gd name="T25" fmla="*/ 87 h 154"/>
                <a:gd name="T26" fmla="*/ 93 w 94"/>
                <a:gd name="T27" fmla="*/ 153 h 154"/>
                <a:gd name="T28" fmla="*/ 75 w 94"/>
                <a:gd name="T29" fmla="*/ 153 h 154"/>
                <a:gd name="T30" fmla="*/ 75 w 94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4">
                  <a:moveTo>
                    <a:pt x="75" y="84"/>
                  </a:moveTo>
                  <a:lnTo>
                    <a:pt x="75" y="84"/>
                  </a:lnTo>
                  <a:cubicBezTo>
                    <a:pt x="75" y="65"/>
                    <a:pt x="70" y="55"/>
                    <a:pt x="52" y="55"/>
                  </a:cubicBezTo>
                  <a:cubicBezTo>
                    <a:pt x="32" y="55"/>
                    <a:pt x="18" y="68"/>
                    <a:pt x="18" y="88"/>
                  </a:cubicBezTo>
                  <a:cubicBezTo>
                    <a:pt x="18" y="153"/>
                    <a:pt x="18" y="153"/>
                    <a:pt x="18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6" y="45"/>
                    <a:pt x="38" y="39"/>
                    <a:pt x="54" y="39"/>
                  </a:cubicBezTo>
                  <a:cubicBezTo>
                    <a:pt x="70" y="39"/>
                    <a:pt x="82" y="44"/>
                    <a:pt x="88" y="54"/>
                  </a:cubicBezTo>
                  <a:cubicBezTo>
                    <a:pt x="93" y="62"/>
                    <a:pt x="93" y="70"/>
                    <a:pt x="93" y="81"/>
                  </a:cubicBezTo>
                  <a:cubicBezTo>
                    <a:pt x="93" y="82"/>
                    <a:pt x="93" y="84"/>
                    <a:pt x="93" y="87"/>
                  </a:cubicBezTo>
                  <a:cubicBezTo>
                    <a:pt x="93" y="153"/>
                    <a:pt x="93" y="153"/>
                    <a:pt x="93" y="153"/>
                  </a:cubicBezTo>
                  <a:cubicBezTo>
                    <a:pt x="75" y="153"/>
                    <a:pt x="75" y="153"/>
                    <a:pt x="75" y="153"/>
                  </a:cubicBezTo>
                  <a:lnTo>
                    <a:pt x="75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7" name="Freeform 246"/>
            <p:cNvSpPr>
              <a:spLocks noChangeArrowheads="1"/>
            </p:cNvSpPr>
            <p:nvPr/>
          </p:nvSpPr>
          <p:spPr bwMode="auto">
            <a:xfrm>
              <a:off x="6032440" y="2348153"/>
              <a:ext cx="41288" cy="49419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0 w 102"/>
                <a:gd name="T13" fmla="*/ 64 h 119"/>
                <a:gd name="T14" fmla="*/ 20 w 102"/>
                <a:gd name="T15" fmla="*/ 64 h 119"/>
                <a:gd name="T16" fmla="*/ 52 w 102"/>
                <a:gd name="T17" fmla="*/ 101 h 119"/>
                <a:gd name="T18" fmla="*/ 80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3"/>
                    <a:pt x="76" y="118"/>
                    <a:pt x="50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1"/>
                    <a:pt x="52" y="101"/>
                  </a:cubicBezTo>
                  <a:cubicBezTo>
                    <a:pt x="68" y="101"/>
                    <a:pt x="78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7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8" name="Freeform 247"/>
            <p:cNvSpPr>
              <a:spLocks noChangeArrowheads="1"/>
            </p:cNvSpPr>
            <p:nvPr/>
          </p:nvSpPr>
          <p:spPr bwMode="auto">
            <a:xfrm>
              <a:off x="6080080" y="2348153"/>
              <a:ext cx="42877" cy="49419"/>
            </a:xfrm>
            <a:custGeom>
              <a:avLst/>
              <a:gdLst>
                <a:gd name="T0" fmla="*/ 51 w 100"/>
                <a:gd name="T1" fmla="*/ 16 h 119"/>
                <a:gd name="T2" fmla="*/ 51 w 100"/>
                <a:gd name="T3" fmla="*/ 16 h 119"/>
                <a:gd name="T4" fmla="*/ 20 w 100"/>
                <a:gd name="T5" fmla="*/ 58 h 119"/>
                <a:gd name="T6" fmla="*/ 50 w 100"/>
                <a:gd name="T7" fmla="*/ 101 h 119"/>
                <a:gd name="T8" fmla="*/ 80 w 100"/>
                <a:gd name="T9" fmla="*/ 75 h 119"/>
                <a:gd name="T10" fmla="*/ 99 w 100"/>
                <a:gd name="T11" fmla="*/ 75 h 119"/>
                <a:gd name="T12" fmla="*/ 49 w 100"/>
                <a:gd name="T13" fmla="*/ 118 h 119"/>
                <a:gd name="T14" fmla="*/ 0 w 100"/>
                <a:gd name="T15" fmla="*/ 59 h 119"/>
                <a:gd name="T16" fmla="*/ 51 w 100"/>
                <a:gd name="T17" fmla="*/ 0 h 119"/>
                <a:gd name="T18" fmla="*/ 98 w 100"/>
                <a:gd name="T19" fmla="*/ 40 h 119"/>
                <a:gd name="T20" fmla="*/ 80 w 100"/>
                <a:gd name="T21" fmla="*/ 40 h 119"/>
                <a:gd name="T22" fmla="*/ 51 w 100"/>
                <a:gd name="T23" fmla="*/ 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19">
                  <a:moveTo>
                    <a:pt x="51" y="16"/>
                  </a:moveTo>
                  <a:lnTo>
                    <a:pt x="51" y="16"/>
                  </a:lnTo>
                  <a:cubicBezTo>
                    <a:pt x="31" y="16"/>
                    <a:pt x="20" y="31"/>
                    <a:pt x="20" y="58"/>
                  </a:cubicBezTo>
                  <a:cubicBezTo>
                    <a:pt x="20" y="86"/>
                    <a:pt x="30" y="101"/>
                    <a:pt x="50" y="101"/>
                  </a:cubicBezTo>
                  <a:cubicBezTo>
                    <a:pt x="68" y="101"/>
                    <a:pt x="78" y="91"/>
                    <a:pt x="80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8" y="118"/>
                    <a:pt x="49" y="118"/>
                  </a:cubicBezTo>
                  <a:cubicBezTo>
                    <a:pt x="19" y="118"/>
                    <a:pt x="0" y="95"/>
                    <a:pt x="0" y="59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79" y="0"/>
                    <a:pt x="97" y="15"/>
                    <a:pt x="98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25"/>
                    <a:pt x="69" y="16"/>
                    <a:pt x="51" y="16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9" name="Freeform 248"/>
            <p:cNvSpPr>
              <a:spLocks noChangeArrowheads="1"/>
            </p:cNvSpPr>
            <p:nvPr/>
          </p:nvSpPr>
          <p:spPr bwMode="auto">
            <a:xfrm>
              <a:off x="6130897" y="2330617"/>
              <a:ext cx="38112" cy="65362"/>
            </a:xfrm>
            <a:custGeom>
              <a:avLst/>
              <a:gdLst>
                <a:gd name="T0" fmla="*/ 0 w 94"/>
                <a:gd name="T1" fmla="*/ 0 h 154"/>
                <a:gd name="T2" fmla="*/ 19 w 94"/>
                <a:gd name="T3" fmla="*/ 0 h 154"/>
                <a:gd name="T4" fmla="*/ 19 w 94"/>
                <a:gd name="T5" fmla="*/ 92 h 154"/>
                <a:gd name="T6" fmla="*/ 70 w 94"/>
                <a:gd name="T7" fmla="*/ 42 h 154"/>
                <a:gd name="T8" fmla="*/ 93 w 94"/>
                <a:gd name="T9" fmla="*/ 42 h 154"/>
                <a:gd name="T10" fmla="*/ 51 w 94"/>
                <a:gd name="T11" fmla="*/ 82 h 154"/>
                <a:gd name="T12" fmla="*/ 93 w 94"/>
                <a:gd name="T13" fmla="*/ 153 h 154"/>
                <a:gd name="T14" fmla="*/ 71 w 94"/>
                <a:gd name="T15" fmla="*/ 153 h 154"/>
                <a:gd name="T16" fmla="*/ 39 w 94"/>
                <a:gd name="T17" fmla="*/ 96 h 154"/>
                <a:gd name="T18" fmla="*/ 19 w 94"/>
                <a:gd name="T19" fmla="*/ 115 h 154"/>
                <a:gd name="T20" fmla="*/ 19 w 94"/>
                <a:gd name="T21" fmla="*/ 153 h 154"/>
                <a:gd name="T22" fmla="*/ 0 w 94"/>
                <a:gd name="T23" fmla="*/ 153 h 154"/>
                <a:gd name="T24" fmla="*/ 0 w 94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4">
                  <a:moveTo>
                    <a:pt x="0" y="0"/>
                  </a:moveTo>
                  <a:lnTo>
                    <a:pt x="19" y="0"/>
                  </a:lnTo>
                  <a:lnTo>
                    <a:pt x="19" y="92"/>
                  </a:lnTo>
                  <a:lnTo>
                    <a:pt x="70" y="42"/>
                  </a:lnTo>
                  <a:lnTo>
                    <a:pt x="93" y="42"/>
                  </a:lnTo>
                  <a:lnTo>
                    <a:pt x="51" y="82"/>
                  </a:lnTo>
                  <a:lnTo>
                    <a:pt x="93" y="153"/>
                  </a:lnTo>
                  <a:lnTo>
                    <a:pt x="71" y="153"/>
                  </a:lnTo>
                  <a:lnTo>
                    <a:pt x="39" y="96"/>
                  </a:lnTo>
                  <a:lnTo>
                    <a:pt x="19" y="115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38" name="Group 1769"/>
          <p:cNvGrpSpPr>
            <a:grpSpLocks/>
          </p:cNvGrpSpPr>
          <p:nvPr/>
        </p:nvGrpSpPr>
        <p:grpSpPr bwMode="auto">
          <a:xfrm>
            <a:off x="5799138" y="3281363"/>
            <a:ext cx="184150" cy="68262"/>
            <a:chOff x="5798473" y="3281300"/>
            <a:chExt cx="183415" cy="68549"/>
          </a:xfrm>
        </p:grpSpPr>
        <p:sp>
          <p:nvSpPr>
            <p:cNvPr id="1771" name="Freeform 249"/>
            <p:cNvSpPr>
              <a:spLocks noChangeArrowheads="1"/>
            </p:cNvSpPr>
            <p:nvPr/>
          </p:nvSpPr>
          <p:spPr bwMode="auto">
            <a:xfrm>
              <a:off x="5798473" y="3281300"/>
              <a:ext cx="56922" cy="68549"/>
            </a:xfrm>
            <a:custGeom>
              <a:avLst/>
              <a:gdLst>
                <a:gd name="T0" fmla="*/ 135 w 136"/>
                <a:gd name="T1" fmla="*/ 101 h 164"/>
                <a:gd name="T2" fmla="*/ 135 w 136"/>
                <a:gd name="T3" fmla="*/ 101 h 164"/>
                <a:gd name="T4" fmla="*/ 69 w 136"/>
                <a:gd name="T5" fmla="*/ 163 h 164"/>
                <a:gd name="T6" fmla="*/ 0 w 136"/>
                <a:gd name="T7" fmla="*/ 80 h 164"/>
                <a:gd name="T8" fmla="*/ 71 w 136"/>
                <a:gd name="T9" fmla="*/ 0 h 164"/>
                <a:gd name="T10" fmla="*/ 134 w 136"/>
                <a:gd name="T11" fmla="*/ 50 h 164"/>
                <a:gd name="T12" fmla="*/ 113 w 136"/>
                <a:gd name="T13" fmla="*/ 50 h 164"/>
                <a:gd name="T14" fmla="*/ 70 w 136"/>
                <a:gd name="T15" fmla="*/ 19 h 164"/>
                <a:gd name="T16" fmla="*/ 21 w 136"/>
                <a:gd name="T17" fmla="*/ 82 h 164"/>
                <a:gd name="T18" fmla="*/ 70 w 136"/>
                <a:gd name="T19" fmla="*/ 144 h 164"/>
                <a:gd name="T20" fmla="*/ 114 w 136"/>
                <a:gd name="T21" fmla="*/ 101 h 164"/>
                <a:gd name="T22" fmla="*/ 135 w 136"/>
                <a:gd name="T23" fmla="*/ 10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4">
                  <a:moveTo>
                    <a:pt x="135" y="101"/>
                  </a:moveTo>
                  <a:lnTo>
                    <a:pt x="135" y="101"/>
                  </a:lnTo>
                  <a:cubicBezTo>
                    <a:pt x="133" y="139"/>
                    <a:pt x="107" y="163"/>
                    <a:pt x="69" y="163"/>
                  </a:cubicBezTo>
                  <a:cubicBezTo>
                    <a:pt x="26" y="163"/>
                    <a:pt x="0" y="132"/>
                    <a:pt x="0" y="80"/>
                  </a:cubicBezTo>
                  <a:cubicBezTo>
                    <a:pt x="0" y="32"/>
                    <a:pt x="27" y="0"/>
                    <a:pt x="71" y="0"/>
                  </a:cubicBezTo>
                  <a:cubicBezTo>
                    <a:pt x="107" y="0"/>
                    <a:pt x="129" y="20"/>
                    <a:pt x="134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31"/>
                    <a:pt x="94" y="19"/>
                    <a:pt x="70" y="19"/>
                  </a:cubicBezTo>
                  <a:cubicBezTo>
                    <a:pt x="40" y="19"/>
                    <a:pt x="21" y="42"/>
                    <a:pt x="21" y="82"/>
                  </a:cubicBezTo>
                  <a:cubicBezTo>
                    <a:pt x="21" y="120"/>
                    <a:pt x="41" y="144"/>
                    <a:pt x="70" y="144"/>
                  </a:cubicBezTo>
                  <a:cubicBezTo>
                    <a:pt x="95" y="144"/>
                    <a:pt x="113" y="127"/>
                    <a:pt x="114" y="101"/>
                  </a:cubicBezTo>
                  <a:lnTo>
                    <a:pt x="135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2" name="Freeform 250"/>
            <p:cNvSpPr>
              <a:spLocks noChangeArrowheads="1"/>
            </p:cNvSpPr>
            <p:nvPr/>
          </p:nvSpPr>
          <p:spPr bwMode="auto">
            <a:xfrm>
              <a:off x="5864882" y="3282894"/>
              <a:ext cx="39529" cy="65362"/>
            </a:xfrm>
            <a:custGeom>
              <a:avLst/>
              <a:gdLst>
                <a:gd name="T0" fmla="*/ 74 w 94"/>
                <a:gd name="T1" fmla="*/ 85 h 155"/>
                <a:gd name="T2" fmla="*/ 74 w 94"/>
                <a:gd name="T3" fmla="*/ 85 h 155"/>
                <a:gd name="T4" fmla="*/ 52 w 94"/>
                <a:gd name="T5" fmla="*/ 56 h 155"/>
                <a:gd name="T6" fmla="*/ 18 w 94"/>
                <a:gd name="T7" fmla="*/ 87 h 155"/>
                <a:gd name="T8" fmla="*/ 18 w 94"/>
                <a:gd name="T9" fmla="*/ 154 h 155"/>
                <a:gd name="T10" fmla="*/ 0 w 94"/>
                <a:gd name="T11" fmla="*/ 154 h 155"/>
                <a:gd name="T12" fmla="*/ 0 w 94"/>
                <a:gd name="T13" fmla="*/ 0 h 155"/>
                <a:gd name="T14" fmla="*/ 18 w 94"/>
                <a:gd name="T15" fmla="*/ 0 h 155"/>
                <a:gd name="T16" fmla="*/ 18 w 94"/>
                <a:gd name="T17" fmla="*/ 57 h 155"/>
                <a:gd name="T18" fmla="*/ 54 w 94"/>
                <a:gd name="T19" fmla="*/ 39 h 155"/>
                <a:gd name="T20" fmla="*/ 88 w 94"/>
                <a:gd name="T21" fmla="*/ 54 h 155"/>
                <a:gd name="T22" fmla="*/ 93 w 94"/>
                <a:gd name="T23" fmla="*/ 81 h 155"/>
                <a:gd name="T24" fmla="*/ 93 w 94"/>
                <a:gd name="T25" fmla="*/ 86 h 155"/>
                <a:gd name="T26" fmla="*/ 93 w 94"/>
                <a:gd name="T27" fmla="*/ 154 h 155"/>
                <a:gd name="T28" fmla="*/ 74 w 94"/>
                <a:gd name="T29" fmla="*/ 154 h 155"/>
                <a:gd name="T30" fmla="*/ 74 w 94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5">
                  <a:moveTo>
                    <a:pt x="74" y="85"/>
                  </a:moveTo>
                  <a:lnTo>
                    <a:pt x="74" y="85"/>
                  </a:lnTo>
                  <a:cubicBezTo>
                    <a:pt x="74" y="65"/>
                    <a:pt x="69" y="56"/>
                    <a:pt x="52" y="56"/>
                  </a:cubicBezTo>
                  <a:cubicBezTo>
                    <a:pt x="32" y="56"/>
                    <a:pt x="18" y="68"/>
                    <a:pt x="18" y="87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6" y="45"/>
                    <a:pt x="38" y="39"/>
                    <a:pt x="54" y="39"/>
                  </a:cubicBezTo>
                  <a:cubicBezTo>
                    <a:pt x="70" y="39"/>
                    <a:pt x="82" y="44"/>
                    <a:pt x="88" y="54"/>
                  </a:cubicBezTo>
                  <a:cubicBezTo>
                    <a:pt x="93" y="61"/>
                    <a:pt x="93" y="70"/>
                    <a:pt x="93" y="81"/>
                  </a:cubicBezTo>
                  <a:cubicBezTo>
                    <a:pt x="93" y="83"/>
                    <a:pt x="93" y="84"/>
                    <a:pt x="93" y="86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3" name="Freeform 251"/>
            <p:cNvSpPr>
              <a:spLocks noChangeArrowheads="1"/>
            </p:cNvSpPr>
            <p:nvPr/>
          </p:nvSpPr>
          <p:spPr bwMode="auto">
            <a:xfrm>
              <a:off x="5913897" y="3300430"/>
              <a:ext cx="42692" cy="49419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59"/>
                    <a:pt x="100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7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4" name="Freeform 252"/>
            <p:cNvSpPr>
              <a:spLocks noChangeArrowheads="1"/>
            </p:cNvSpPr>
            <p:nvPr/>
          </p:nvSpPr>
          <p:spPr bwMode="auto">
            <a:xfrm>
              <a:off x="5958170" y="3282894"/>
              <a:ext cx="23718" cy="66955"/>
            </a:xfrm>
            <a:custGeom>
              <a:avLst/>
              <a:gdLst>
                <a:gd name="T0" fmla="*/ 18 w 59"/>
                <a:gd name="T1" fmla="*/ 59 h 157"/>
                <a:gd name="T2" fmla="*/ 18 w 59"/>
                <a:gd name="T3" fmla="*/ 59 h 157"/>
                <a:gd name="T4" fmla="*/ 0 w 59"/>
                <a:gd name="T5" fmla="*/ 59 h 157"/>
                <a:gd name="T6" fmla="*/ 0 w 59"/>
                <a:gd name="T7" fmla="*/ 43 h 157"/>
                <a:gd name="T8" fmla="*/ 18 w 59"/>
                <a:gd name="T9" fmla="*/ 43 h 157"/>
                <a:gd name="T10" fmla="*/ 18 w 59"/>
                <a:gd name="T11" fmla="*/ 28 h 157"/>
                <a:gd name="T12" fmla="*/ 43 w 59"/>
                <a:gd name="T13" fmla="*/ 0 h 157"/>
                <a:gd name="T14" fmla="*/ 58 w 59"/>
                <a:gd name="T15" fmla="*/ 1 h 157"/>
                <a:gd name="T16" fmla="*/ 58 w 59"/>
                <a:gd name="T17" fmla="*/ 17 h 157"/>
                <a:gd name="T18" fmla="*/ 49 w 59"/>
                <a:gd name="T19" fmla="*/ 16 h 157"/>
                <a:gd name="T20" fmla="*/ 37 w 59"/>
                <a:gd name="T21" fmla="*/ 34 h 157"/>
                <a:gd name="T22" fmla="*/ 37 w 59"/>
                <a:gd name="T23" fmla="*/ 43 h 157"/>
                <a:gd name="T24" fmla="*/ 58 w 59"/>
                <a:gd name="T25" fmla="*/ 43 h 157"/>
                <a:gd name="T26" fmla="*/ 58 w 59"/>
                <a:gd name="T27" fmla="*/ 59 h 157"/>
                <a:gd name="T28" fmla="*/ 37 w 59"/>
                <a:gd name="T29" fmla="*/ 59 h 157"/>
                <a:gd name="T30" fmla="*/ 37 w 59"/>
                <a:gd name="T31" fmla="*/ 156 h 157"/>
                <a:gd name="T32" fmla="*/ 18 w 59"/>
                <a:gd name="T33" fmla="*/ 156 h 157"/>
                <a:gd name="T34" fmla="*/ 18 w 59"/>
                <a:gd name="T35" fmla="*/ 5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157">
                  <a:moveTo>
                    <a:pt x="18" y="59"/>
                  </a:moveTo>
                  <a:lnTo>
                    <a:pt x="18" y="59"/>
                  </a:lnTo>
                  <a:cubicBezTo>
                    <a:pt x="0" y="59"/>
                    <a:pt x="0" y="59"/>
                    <a:pt x="0" y="5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9"/>
                    <a:pt x="26" y="0"/>
                    <a:pt x="43" y="0"/>
                  </a:cubicBezTo>
                  <a:cubicBezTo>
                    <a:pt x="47" y="0"/>
                    <a:pt x="51" y="0"/>
                    <a:pt x="58" y="1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3" y="17"/>
                    <a:pt x="50" y="16"/>
                    <a:pt x="49" y="16"/>
                  </a:cubicBezTo>
                  <a:cubicBezTo>
                    <a:pt x="39" y="16"/>
                    <a:pt x="37" y="22"/>
                    <a:pt x="37" y="34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156"/>
                    <a:pt x="37" y="156"/>
                    <a:pt x="37" y="156"/>
                  </a:cubicBezTo>
                  <a:cubicBezTo>
                    <a:pt x="18" y="156"/>
                    <a:pt x="18" y="156"/>
                    <a:pt x="18" y="156"/>
                  </a:cubicBezTo>
                  <a:lnTo>
                    <a:pt x="18" y="5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39" name="Group 1774"/>
          <p:cNvGrpSpPr>
            <a:grpSpLocks/>
          </p:cNvGrpSpPr>
          <p:nvPr/>
        </p:nvGrpSpPr>
        <p:grpSpPr bwMode="auto">
          <a:xfrm>
            <a:off x="5753100" y="4235450"/>
            <a:ext cx="276225" cy="65088"/>
            <a:chOff x="5752157" y="4235429"/>
            <a:chExt cx="276048" cy="64845"/>
          </a:xfrm>
        </p:grpSpPr>
        <p:sp>
          <p:nvSpPr>
            <p:cNvPr id="1776" name="Freeform 253"/>
            <p:cNvSpPr>
              <a:spLocks noChangeArrowheads="1"/>
            </p:cNvSpPr>
            <p:nvPr/>
          </p:nvSpPr>
          <p:spPr bwMode="auto">
            <a:xfrm>
              <a:off x="5752157" y="4235429"/>
              <a:ext cx="44422" cy="64845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6 h 155"/>
                <a:gd name="T10" fmla="*/ 93 w 104"/>
                <a:gd name="T11" fmla="*/ 66 h 155"/>
                <a:gd name="T12" fmla="*/ 93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6"/>
                  </a:lnTo>
                  <a:lnTo>
                    <a:pt x="93" y="66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7" name="Freeform 254"/>
            <p:cNvSpPr>
              <a:spLocks noChangeArrowheads="1"/>
            </p:cNvSpPr>
            <p:nvPr/>
          </p:nvSpPr>
          <p:spPr bwMode="auto">
            <a:xfrm>
              <a:off x="5798165" y="4249664"/>
              <a:ext cx="44422" cy="50610"/>
            </a:xfrm>
            <a:custGeom>
              <a:avLst/>
              <a:gdLst>
                <a:gd name="T0" fmla="*/ 36 w 107"/>
                <a:gd name="T1" fmla="*/ 118 h 119"/>
                <a:gd name="T2" fmla="*/ 36 w 107"/>
                <a:gd name="T3" fmla="*/ 118 h 119"/>
                <a:gd name="T4" fmla="*/ 0 w 107"/>
                <a:gd name="T5" fmla="*/ 85 h 119"/>
                <a:gd name="T6" fmla="*/ 38 w 107"/>
                <a:gd name="T7" fmla="*/ 50 h 119"/>
                <a:gd name="T8" fmla="*/ 69 w 107"/>
                <a:gd name="T9" fmla="*/ 45 h 119"/>
                <a:gd name="T10" fmla="*/ 74 w 107"/>
                <a:gd name="T11" fmla="*/ 34 h 119"/>
                <a:gd name="T12" fmla="*/ 49 w 107"/>
                <a:gd name="T13" fmla="*/ 16 h 119"/>
                <a:gd name="T14" fmla="*/ 22 w 107"/>
                <a:gd name="T15" fmla="*/ 37 h 119"/>
                <a:gd name="T16" fmla="*/ 5 w 107"/>
                <a:gd name="T17" fmla="*/ 37 h 119"/>
                <a:gd name="T18" fmla="*/ 5 w 107"/>
                <a:gd name="T19" fmla="*/ 36 h 119"/>
                <a:gd name="T20" fmla="*/ 49 w 107"/>
                <a:gd name="T21" fmla="*/ 0 h 119"/>
                <a:gd name="T22" fmla="*/ 93 w 107"/>
                <a:gd name="T23" fmla="*/ 34 h 119"/>
                <a:gd name="T24" fmla="*/ 93 w 107"/>
                <a:gd name="T25" fmla="*/ 90 h 119"/>
                <a:gd name="T26" fmla="*/ 100 w 107"/>
                <a:gd name="T27" fmla="*/ 102 h 119"/>
                <a:gd name="T28" fmla="*/ 106 w 107"/>
                <a:gd name="T29" fmla="*/ 101 h 119"/>
                <a:gd name="T30" fmla="*/ 106 w 107"/>
                <a:gd name="T31" fmla="*/ 115 h 119"/>
                <a:gd name="T32" fmla="*/ 94 w 107"/>
                <a:gd name="T33" fmla="*/ 117 h 119"/>
                <a:gd name="T34" fmla="*/ 75 w 107"/>
                <a:gd name="T35" fmla="*/ 101 h 119"/>
                <a:gd name="T36" fmla="*/ 75 w 107"/>
                <a:gd name="T37" fmla="*/ 101 h 119"/>
                <a:gd name="T38" fmla="*/ 36 w 107"/>
                <a:gd name="T39" fmla="*/ 118 h 119"/>
                <a:gd name="T40" fmla="*/ 39 w 107"/>
                <a:gd name="T41" fmla="*/ 66 h 119"/>
                <a:gd name="T42" fmla="*/ 39 w 107"/>
                <a:gd name="T43" fmla="*/ 66 h 119"/>
                <a:gd name="T44" fmla="*/ 19 w 107"/>
                <a:gd name="T45" fmla="*/ 85 h 119"/>
                <a:gd name="T46" fmla="*/ 39 w 107"/>
                <a:gd name="T47" fmla="*/ 102 h 119"/>
                <a:gd name="T48" fmla="*/ 74 w 107"/>
                <a:gd name="T49" fmla="*/ 74 h 119"/>
                <a:gd name="T50" fmla="*/ 74 w 107"/>
                <a:gd name="T51" fmla="*/ 58 h 119"/>
                <a:gd name="T52" fmla="*/ 39 w 107"/>
                <a:gd name="T5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19">
                  <a:moveTo>
                    <a:pt x="36" y="118"/>
                  </a:moveTo>
                  <a:lnTo>
                    <a:pt x="36" y="118"/>
                  </a:lnTo>
                  <a:cubicBezTo>
                    <a:pt x="13" y="118"/>
                    <a:pt x="0" y="106"/>
                    <a:pt x="0" y="85"/>
                  </a:cubicBezTo>
                  <a:cubicBezTo>
                    <a:pt x="0" y="64"/>
                    <a:pt x="13" y="53"/>
                    <a:pt x="38" y="50"/>
                  </a:cubicBezTo>
                  <a:cubicBezTo>
                    <a:pt x="54" y="48"/>
                    <a:pt x="64" y="47"/>
                    <a:pt x="69" y="45"/>
                  </a:cubicBezTo>
                  <a:cubicBezTo>
                    <a:pt x="74" y="43"/>
                    <a:pt x="74" y="41"/>
                    <a:pt x="74" y="34"/>
                  </a:cubicBezTo>
                  <a:cubicBezTo>
                    <a:pt x="74" y="22"/>
                    <a:pt x="66" y="16"/>
                    <a:pt x="49" y="16"/>
                  </a:cubicBezTo>
                  <a:cubicBezTo>
                    <a:pt x="32" y="16"/>
                    <a:pt x="22" y="23"/>
                    <a:pt x="22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4"/>
                    <a:pt x="21" y="0"/>
                    <a:pt x="49" y="0"/>
                  </a:cubicBezTo>
                  <a:cubicBezTo>
                    <a:pt x="80" y="0"/>
                    <a:pt x="93" y="11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8"/>
                    <a:pt x="94" y="102"/>
                    <a:pt x="100" y="102"/>
                  </a:cubicBezTo>
                  <a:cubicBezTo>
                    <a:pt x="101" y="102"/>
                    <a:pt x="104" y="102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1" y="116"/>
                    <a:pt x="98" y="117"/>
                    <a:pt x="94" y="117"/>
                  </a:cubicBezTo>
                  <a:cubicBezTo>
                    <a:pt x="82" y="117"/>
                    <a:pt x="75" y="112"/>
                    <a:pt x="75" y="101"/>
                  </a:cubicBezTo>
                  <a:lnTo>
                    <a:pt x="75" y="101"/>
                  </a:lnTo>
                  <a:cubicBezTo>
                    <a:pt x="64" y="112"/>
                    <a:pt x="51" y="118"/>
                    <a:pt x="36" y="118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19" y="73"/>
                    <a:pt x="19" y="85"/>
                  </a:cubicBezTo>
                  <a:cubicBezTo>
                    <a:pt x="19" y="95"/>
                    <a:pt x="26" y="102"/>
                    <a:pt x="39" y="102"/>
                  </a:cubicBezTo>
                  <a:cubicBezTo>
                    <a:pt x="60" y="102"/>
                    <a:pt x="74" y="90"/>
                    <a:pt x="74" y="74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1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8" name="Freeform 255"/>
            <p:cNvSpPr>
              <a:spLocks noChangeArrowheads="1"/>
            </p:cNvSpPr>
            <p:nvPr/>
          </p:nvSpPr>
          <p:spPr bwMode="auto">
            <a:xfrm>
              <a:off x="5850519" y="4252827"/>
              <a:ext cx="22211" cy="47447"/>
            </a:xfrm>
            <a:custGeom>
              <a:avLst/>
              <a:gdLst>
                <a:gd name="T0" fmla="*/ 0 w 54"/>
                <a:gd name="T1" fmla="*/ 3 h 115"/>
                <a:gd name="T2" fmla="*/ 0 w 54"/>
                <a:gd name="T3" fmla="*/ 3 h 115"/>
                <a:gd name="T4" fmla="*/ 18 w 54"/>
                <a:gd name="T5" fmla="*/ 3 h 115"/>
                <a:gd name="T6" fmla="*/ 18 w 54"/>
                <a:gd name="T7" fmla="*/ 22 h 115"/>
                <a:gd name="T8" fmla="*/ 49 w 54"/>
                <a:gd name="T9" fmla="*/ 0 h 115"/>
                <a:gd name="T10" fmla="*/ 53 w 54"/>
                <a:gd name="T11" fmla="*/ 1 h 115"/>
                <a:gd name="T12" fmla="*/ 53 w 54"/>
                <a:gd name="T13" fmla="*/ 20 h 115"/>
                <a:gd name="T14" fmla="*/ 49 w 54"/>
                <a:gd name="T15" fmla="*/ 19 h 115"/>
                <a:gd name="T16" fmla="*/ 19 w 54"/>
                <a:gd name="T17" fmla="*/ 52 h 115"/>
                <a:gd name="T18" fmla="*/ 19 w 54"/>
                <a:gd name="T19" fmla="*/ 114 h 115"/>
                <a:gd name="T20" fmla="*/ 0 w 54"/>
                <a:gd name="T21" fmla="*/ 114 h 115"/>
                <a:gd name="T22" fmla="*/ 0 w 54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5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0" y="0"/>
                    <a:pt x="52" y="0"/>
                    <a:pt x="53" y="1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19"/>
                    <a:pt x="51" y="19"/>
                    <a:pt x="49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9" name="Freeform 256"/>
            <p:cNvSpPr>
              <a:spLocks noChangeArrowheads="1"/>
            </p:cNvSpPr>
            <p:nvPr/>
          </p:nvSpPr>
          <p:spPr bwMode="auto">
            <a:xfrm>
              <a:off x="5880663" y="4252827"/>
              <a:ext cx="63459" cy="47447"/>
            </a:xfrm>
            <a:custGeom>
              <a:avLst/>
              <a:gdLst>
                <a:gd name="T0" fmla="*/ 135 w 155"/>
                <a:gd name="T1" fmla="*/ 45 h 115"/>
                <a:gd name="T2" fmla="*/ 135 w 155"/>
                <a:gd name="T3" fmla="*/ 45 h 115"/>
                <a:gd name="T4" fmla="*/ 116 w 155"/>
                <a:gd name="T5" fmla="*/ 16 h 115"/>
                <a:gd name="T6" fmla="*/ 86 w 155"/>
                <a:gd name="T7" fmla="*/ 49 h 115"/>
                <a:gd name="T8" fmla="*/ 86 w 155"/>
                <a:gd name="T9" fmla="*/ 114 h 115"/>
                <a:gd name="T10" fmla="*/ 68 w 155"/>
                <a:gd name="T11" fmla="*/ 114 h 115"/>
                <a:gd name="T12" fmla="*/ 68 w 155"/>
                <a:gd name="T13" fmla="*/ 45 h 115"/>
                <a:gd name="T14" fmla="*/ 47 w 155"/>
                <a:gd name="T15" fmla="*/ 16 h 115"/>
                <a:gd name="T16" fmla="*/ 19 w 155"/>
                <a:gd name="T17" fmla="*/ 49 h 115"/>
                <a:gd name="T18" fmla="*/ 19 w 155"/>
                <a:gd name="T19" fmla="*/ 114 h 115"/>
                <a:gd name="T20" fmla="*/ 0 w 155"/>
                <a:gd name="T21" fmla="*/ 114 h 115"/>
                <a:gd name="T22" fmla="*/ 0 w 155"/>
                <a:gd name="T23" fmla="*/ 3 h 115"/>
                <a:gd name="T24" fmla="*/ 18 w 155"/>
                <a:gd name="T25" fmla="*/ 3 h 115"/>
                <a:gd name="T26" fmla="*/ 18 w 155"/>
                <a:gd name="T27" fmla="*/ 18 h 115"/>
                <a:gd name="T28" fmla="*/ 52 w 155"/>
                <a:gd name="T29" fmla="*/ 0 h 115"/>
                <a:gd name="T30" fmla="*/ 83 w 155"/>
                <a:gd name="T31" fmla="*/ 17 h 115"/>
                <a:gd name="T32" fmla="*/ 119 w 155"/>
                <a:gd name="T33" fmla="*/ 0 h 115"/>
                <a:gd name="T34" fmla="*/ 150 w 155"/>
                <a:gd name="T35" fmla="*/ 15 h 115"/>
                <a:gd name="T36" fmla="*/ 154 w 155"/>
                <a:gd name="T37" fmla="*/ 43 h 115"/>
                <a:gd name="T38" fmla="*/ 154 w 155"/>
                <a:gd name="T39" fmla="*/ 47 h 115"/>
                <a:gd name="T40" fmla="*/ 154 w 155"/>
                <a:gd name="T41" fmla="*/ 114 h 115"/>
                <a:gd name="T42" fmla="*/ 135 w 155"/>
                <a:gd name="T43" fmla="*/ 114 h 115"/>
                <a:gd name="T44" fmla="*/ 135 w 155"/>
                <a:gd name="T45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115">
                  <a:moveTo>
                    <a:pt x="135" y="45"/>
                  </a:moveTo>
                  <a:lnTo>
                    <a:pt x="135" y="45"/>
                  </a:lnTo>
                  <a:cubicBezTo>
                    <a:pt x="135" y="26"/>
                    <a:pt x="132" y="16"/>
                    <a:pt x="116" y="16"/>
                  </a:cubicBezTo>
                  <a:cubicBezTo>
                    <a:pt x="97" y="16"/>
                    <a:pt x="86" y="28"/>
                    <a:pt x="86" y="49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68" y="26"/>
                    <a:pt x="64" y="16"/>
                    <a:pt x="47" y="16"/>
                  </a:cubicBezTo>
                  <a:cubicBezTo>
                    <a:pt x="29" y="16"/>
                    <a:pt x="19" y="28"/>
                    <a:pt x="19" y="4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8" y="0"/>
                    <a:pt x="52" y="0"/>
                  </a:cubicBezTo>
                  <a:cubicBezTo>
                    <a:pt x="67" y="0"/>
                    <a:pt x="76" y="5"/>
                    <a:pt x="83" y="17"/>
                  </a:cubicBezTo>
                  <a:cubicBezTo>
                    <a:pt x="93" y="5"/>
                    <a:pt x="104" y="0"/>
                    <a:pt x="119" y="0"/>
                  </a:cubicBezTo>
                  <a:cubicBezTo>
                    <a:pt x="133" y="0"/>
                    <a:pt x="145" y="5"/>
                    <a:pt x="150" y="15"/>
                  </a:cubicBezTo>
                  <a:cubicBezTo>
                    <a:pt x="154" y="22"/>
                    <a:pt x="154" y="32"/>
                    <a:pt x="154" y="43"/>
                  </a:cubicBezTo>
                  <a:cubicBezTo>
                    <a:pt x="154" y="44"/>
                    <a:pt x="154" y="45"/>
                    <a:pt x="154" y="47"/>
                  </a:cubicBezTo>
                  <a:cubicBezTo>
                    <a:pt x="154" y="114"/>
                    <a:pt x="154" y="114"/>
                    <a:pt x="154" y="114"/>
                  </a:cubicBezTo>
                  <a:cubicBezTo>
                    <a:pt x="135" y="114"/>
                    <a:pt x="135" y="114"/>
                    <a:pt x="135" y="114"/>
                  </a:cubicBezTo>
                  <a:lnTo>
                    <a:pt x="13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0" name="Freeform 257"/>
            <p:cNvSpPr>
              <a:spLocks noChangeArrowheads="1"/>
            </p:cNvSpPr>
            <p:nvPr/>
          </p:nvSpPr>
          <p:spPr bwMode="auto">
            <a:xfrm>
              <a:off x="5955227" y="4249664"/>
              <a:ext cx="42836" cy="50610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7 h 119"/>
                <a:gd name="T12" fmla="*/ 100 w 101"/>
                <a:gd name="T13" fmla="*/ 65 h 119"/>
                <a:gd name="T14" fmla="*/ 19 w 101"/>
                <a:gd name="T15" fmla="*/ 65 h 119"/>
                <a:gd name="T16" fmla="*/ 51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50 h 119"/>
                <a:gd name="T24" fmla="*/ 80 w 101"/>
                <a:gd name="T25" fmla="*/ 50 h 119"/>
                <a:gd name="T26" fmla="*/ 50 w 101"/>
                <a:gd name="T27" fmla="*/ 16 h 119"/>
                <a:gd name="T28" fmla="*/ 19 w 101"/>
                <a:gd name="T29" fmla="*/ 50 h 119"/>
                <a:gd name="T30" fmla="*/ 80 w 101"/>
                <a:gd name="T31" fmla="*/ 5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1"/>
                    <a:pt x="19" y="0"/>
                    <a:pt x="50" y="0"/>
                  </a:cubicBezTo>
                  <a:cubicBezTo>
                    <a:pt x="81" y="0"/>
                    <a:pt x="100" y="20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8"/>
                    <a:pt x="31" y="102"/>
                    <a:pt x="51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8"/>
                    <a:pt x="70" y="16"/>
                    <a:pt x="50" y="16"/>
                  </a:cubicBezTo>
                  <a:cubicBezTo>
                    <a:pt x="32" y="16"/>
                    <a:pt x="21" y="28"/>
                    <a:pt x="19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1" name="Freeform 258"/>
            <p:cNvSpPr>
              <a:spLocks noChangeArrowheads="1"/>
            </p:cNvSpPr>
            <p:nvPr/>
          </p:nvSpPr>
          <p:spPr bwMode="auto">
            <a:xfrm>
              <a:off x="6005994" y="4252827"/>
              <a:ext cx="22211" cy="47447"/>
            </a:xfrm>
            <a:custGeom>
              <a:avLst/>
              <a:gdLst>
                <a:gd name="T0" fmla="*/ 0 w 55"/>
                <a:gd name="T1" fmla="*/ 3 h 115"/>
                <a:gd name="T2" fmla="*/ 0 w 55"/>
                <a:gd name="T3" fmla="*/ 3 h 115"/>
                <a:gd name="T4" fmla="*/ 18 w 55"/>
                <a:gd name="T5" fmla="*/ 3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1 h 115"/>
                <a:gd name="T12" fmla="*/ 54 w 55"/>
                <a:gd name="T13" fmla="*/ 20 h 115"/>
                <a:gd name="T14" fmla="*/ 50 w 55"/>
                <a:gd name="T15" fmla="*/ 19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1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19"/>
                    <a:pt x="51" y="19"/>
                    <a:pt x="50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40" name="Group 1781"/>
          <p:cNvGrpSpPr>
            <a:grpSpLocks/>
          </p:cNvGrpSpPr>
          <p:nvPr/>
        </p:nvGrpSpPr>
        <p:grpSpPr bwMode="auto">
          <a:xfrm>
            <a:off x="5675313" y="5186363"/>
            <a:ext cx="431800" cy="84137"/>
            <a:chOff x="5674344" y="5185854"/>
            <a:chExt cx="431674" cy="85223"/>
          </a:xfrm>
        </p:grpSpPr>
        <p:sp>
          <p:nvSpPr>
            <p:cNvPr id="1783" name="Freeform 259"/>
            <p:cNvSpPr>
              <a:spLocks noChangeArrowheads="1"/>
            </p:cNvSpPr>
            <p:nvPr/>
          </p:nvSpPr>
          <p:spPr bwMode="auto">
            <a:xfrm>
              <a:off x="5674344" y="5185854"/>
              <a:ext cx="52372" cy="64320"/>
            </a:xfrm>
            <a:custGeom>
              <a:avLst/>
              <a:gdLst>
                <a:gd name="T0" fmla="*/ 0 w 122"/>
                <a:gd name="T1" fmla="*/ 0 h 155"/>
                <a:gd name="T2" fmla="*/ 21 w 122"/>
                <a:gd name="T3" fmla="*/ 0 h 155"/>
                <a:gd name="T4" fmla="*/ 21 w 122"/>
                <a:gd name="T5" fmla="*/ 63 h 155"/>
                <a:gd name="T6" fmla="*/ 101 w 122"/>
                <a:gd name="T7" fmla="*/ 63 h 155"/>
                <a:gd name="T8" fmla="*/ 101 w 122"/>
                <a:gd name="T9" fmla="*/ 0 h 155"/>
                <a:gd name="T10" fmla="*/ 121 w 122"/>
                <a:gd name="T11" fmla="*/ 0 h 155"/>
                <a:gd name="T12" fmla="*/ 121 w 122"/>
                <a:gd name="T13" fmla="*/ 154 h 155"/>
                <a:gd name="T14" fmla="*/ 101 w 122"/>
                <a:gd name="T15" fmla="*/ 154 h 155"/>
                <a:gd name="T16" fmla="*/ 101 w 122"/>
                <a:gd name="T17" fmla="*/ 82 h 155"/>
                <a:gd name="T18" fmla="*/ 21 w 122"/>
                <a:gd name="T19" fmla="*/ 82 h 155"/>
                <a:gd name="T20" fmla="*/ 21 w 122"/>
                <a:gd name="T21" fmla="*/ 154 h 155"/>
                <a:gd name="T22" fmla="*/ 0 w 122"/>
                <a:gd name="T23" fmla="*/ 154 h 155"/>
                <a:gd name="T24" fmla="*/ 0 w 122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55">
                  <a:moveTo>
                    <a:pt x="0" y="0"/>
                  </a:moveTo>
                  <a:lnTo>
                    <a:pt x="21" y="0"/>
                  </a:lnTo>
                  <a:lnTo>
                    <a:pt x="21" y="63"/>
                  </a:lnTo>
                  <a:lnTo>
                    <a:pt x="101" y="63"/>
                  </a:lnTo>
                  <a:lnTo>
                    <a:pt x="101" y="0"/>
                  </a:lnTo>
                  <a:lnTo>
                    <a:pt x="121" y="0"/>
                  </a:lnTo>
                  <a:lnTo>
                    <a:pt x="121" y="154"/>
                  </a:lnTo>
                  <a:lnTo>
                    <a:pt x="101" y="154"/>
                  </a:lnTo>
                  <a:lnTo>
                    <a:pt x="101" y="82"/>
                  </a:lnTo>
                  <a:lnTo>
                    <a:pt x="21" y="82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4" name="Freeform 260"/>
            <p:cNvSpPr>
              <a:spLocks noChangeArrowheads="1"/>
            </p:cNvSpPr>
            <p:nvPr/>
          </p:nvSpPr>
          <p:spPr bwMode="auto">
            <a:xfrm>
              <a:off x="5736238" y="5201934"/>
              <a:ext cx="41263" cy="49847"/>
            </a:xfrm>
            <a:custGeom>
              <a:avLst/>
              <a:gdLst>
                <a:gd name="T0" fmla="*/ 99 w 101"/>
                <a:gd name="T1" fmla="*/ 80 h 121"/>
                <a:gd name="T2" fmla="*/ 99 w 101"/>
                <a:gd name="T3" fmla="*/ 80 h 121"/>
                <a:gd name="T4" fmla="*/ 50 w 101"/>
                <a:gd name="T5" fmla="*/ 120 h 121"/>
                <a:gd name="T6" fmla="*/ 0 w 101"/>
                <a:gd name="T7" fmla="*/ 61 h 121"/>
                <a:gd name="T8" fmla="*/ 50 w 101"/>
                <a:gd name="T9" fmla="*/ 0 h 121"/>
                <a:gd name="T10" fmla="*/ 100 w 101"/>
                <a:gd name="T11" fmla="*/ 57 h 121"/>
                <a:gd name="T12" fmla="*/ 100 w 101"/>
                <a:gd name="T13" fmla="*/ 66 h 121"/>
                <a:gd name="T14" fmla="*/ 20 w 101"/>
                <a:gd name="T15" fmla="*/ 66 h 121"/>
                <a:gd name="T16" fmla="*/ 52 w 101"/>
                <a:gd name="T17" fmla="*/ 102 h 121"/>
                <a:gd name="T18" fmla="*/ 81 w 101"/>
                <a:gd name="T19" fmla="*/ 80 h 121"/>
                <a:gd name="T20" fmla="*/ 99 w 101"/>
                <a:gd name="T21" fmla="*/ 80 h 121"/>
                <a:gd name="T22" fmla="*/ 81 w 101"/>
                <a:gd name="T23" fmla="*/ 50 h 121"/>
                <a:gd name="T24" fmla="*/ 81 w 101"/>
                <a:gd name="T25" fmla="*/ 50 h 121"/>
                <a:gd name="T26" fmla="*/ 51 w 101"/>
                <a:gd name="T27" fmla="*/ 17 h 121"/>
                <a:gd name="T28" fmla="*/ 20 w 101"/>
                <a:gd name="T29" fmla="*/ 50 h 121"/>
                <a:gd name="T30" fmla="*/ 81 w 101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1">
                  <a:moveTo>
                    <a:pt x="99" y="80"/>
                  </a:moveTo>
                  <a:lnTo>
                    <a:pt x="99" y="80"/>
                  </a:lnTo>
                  <a:cubicBezTo>
                    <a:pt x="95" y="104"/>
                    <a:pt x="76" y="120"/>
                    <a:pt x="50" y="120"/>
                  </a:cubicBezTo>
                  <a:cubicBezTo>
                    <a:pt x="19" y="120"/>
                    <a:pt x="0" y="98"/>
                    <a:pt x="0" y="61"/>
                  </a:cubicBezTo>
                  <a:cubicBezTo>
                    <a:pt x="0" y="23"/>
                    <a:pt x="19" y="0"/>
                    <a:pt x="50" y="0"/>
                  </a:cubicBezTo>
                  <a:cubicBezTo>
                    <a:pt x="82" y="0"/>
                    <a:pt x="100" y="21"/>
                    <a:pt x="100" y="57"/>
                  </a:cubicBezTo>
                  <a:cubicBezTo>
                    <a:pt x="100" y="60"/>
                    <a:pt x="100" y="62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90"/>
                    <a:pt x="32" y="102"/>
                    <a:pt x="52" y="102"/>
                  </a:cubicBezTo>
                  <a:cubicBezTo>
                    <a:pt x="67" y="102"/>
                    <a:pt x="77" y="95"/>
                    <a:pt x="81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9"/>
                    <a:pt x="70" y="17"/>
                    <a:pt x="51" y="17"/>
                  </a:cubicBezTo>
                  <a:cubicBezTo>
                    <a:pt x="33" y="17"/>
                    <a:pt x="21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5" name="Freeform 261"/>
            <p:cNvSpPr>
              <a:spLocks noChangeArrowheads="1"/>
            </p:cNvSpPr>
            <p:nvPr/>
          </p:nvSpPr>
          <p:spPr bwMode="auto">
            <a:xfrm>
              <a:off x="5783849" y="5201934"/>
              <a:ext cx="44437" cy="49847"/>
            </a:xfrm>
            <a:custGeom>
              <a:avLst/>
              <a:gdLst>
                <a:gd name="T0" fmla="*/ 36 w 107"/>
                <a:gd name="T1" fmla="*/ 120 h 121"/>
                <a:gd name="T2" fmla="*/ 36 w 107"/>
                <a:gd name="T3" fmla="*/ 120 h 121"/>
                <a:gd name="T4" fmla="*/ 0 w 107"/>
                <a:gd name="T5" fmla="*/ 85 h 121"/>
                <a:gd name="T6" fmla="*/ 38 w 107"/>
                <a:gd name="T7" fmla="*/ 51 h 121"/>
                <a:gd name="T8" fmla="*/ 70 w 107"/>
                <a:gd name="T9" fmla="*/ 47 h 121"/>
                <a:gd name="T10" fmla="*/ 75 w 107"/>
                <a:gd name="T11" fmla="*/ 34 h 121"/>
                <a:gd name="T12" fmla="*/ 50 w 107"/>
                <a:gd name="T13" fmla="*/ 17 h 121"/>
                <a:gd name="T14" fmla="*/ 23 w 107"/>
                <a:gd name="T15" fmla="*/ 37 h 121"/>
                <a:gd name="T16" fmla="*/ 5 w 107"/>
                <a:gd name="T17" fmla="*/ 37 h 121"/>
                <a:gd name="T18" fmla="*/ 5 w 107"/>
                <a:gd name="T19" fmla="*/ 37 h 121"/>
                <a:gd name="T20" fmla="*/ 50 w 107"/>
                <a:gd name="T21" fmla="*/ 0 h 121"/>
                <a:gd name="T22" fmla="*/ 94 w 107"/>
                <a:gd name="T23" fmla="*/ 35 h 121"/>
                <a:gd name="T24" fmla="*/ 94 w 107"/>
                <a:gd name="T25" fmla="*/ 91 h 121"/>
                <a:gd name="T26" fmla="*/ 101 w 107"/>
                <a:gd name="T27" fmla="*/ 102 h 121"/>
                <a:gd name="T28" fmla="*/ 106 w 107"/>
                <a:gd name="T29" fmla="*/ 102 h 121"/>
                <a:gd name="T30" fmla="*/ 106 w 107"/>
                <a:gd name="T31" fmla="*/ 117 h 121"/>
                <a:gd name="T32" fmla="*/ 95 w 107"/>
                <a:gd name="T33" fmla="*/ 118 h 121"/>
                <a:gd name="T34" fmla="*/ 76 w 107"/>
                <a:gd name="T35" fmla="*/ 101 h 121"/>
                <a:gd name="T36" fmla="*/ 76 w 107"/>
                <a:gd name="T37" fmla="*/ 101 h 121"/>
                <a:gd name="T38" fmla="*/ 36 w 107"/>
                <a:gd name="T39" fmla="*/ 120 h 121"/>
                <a:gd name="T40" fmla="*/ 39 w 107"/>
                <a:gd name="T41" fmla="*/ 67 h 121"/>
                <a:gd name="T42" fmla="*/ 39 w 107"/>
                <a:gd name="T43" fmla="*/ 67 h 121"/>
                <a:gd name="T44" fmla="*/ 20 w 107"/>
                <a:gd name="T45" fmla="*/ 85 h 121"/>
                <a:gd name="T46" fmla="*/ 39 w 107"/>
                <a:gd name="T47" fmla="*/ 103 h 121"/>
                <a:gd name="T48" fmla="*/ 75 w 107"/>
                <a:gd name="T49" fmla="*/ 76 h 121"/>
                <a:gd name="T50" fmla="*/ 75 w 107"/>
                <a:gd name="T51" fmla="*/ 59 h 121"/>
                <a:gd name="T52" fmla="*/ 39 w 107"/>
                <a:gd name="T53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1">
                  <a:moveTo>
                    <a:pt x="36" y="120"/>
                  </a:moveTo>
                  <a:lnTo>
                    <a:pt x="36" y="120"/>
                  </a:lnTo>
                  <a:cubicBezTo>
                    <a:pt x="13" y="120"/>
                    <a:pt x="0" y="106"/>
                    <a:pt x="0" y="85"/>
                  </a:cubicBezTo>
                  <a:cubicBezTo>
                    <a:pt x="0" y="66"/>
                    <a:pt x="13" y="54"/>
                    <a:pt x="38" y="51"/>
                  </a:cubicBezTo>
                  <a:cubicBezTo>
                    <a:pt x="54" y="49"/>
                    <a:pt x="64" y="48"/>
                    <a:pt x="70" y="47"/>
                  </a:cubicBezTo>
                  <a:cubicBezTo>
                    <a:pt x="75" y="45"/>
                    <a:pt x="75" y="42"/>
                    <a:pt x="75" y="34"/>
                  </a:cubicBezTo>
                  <a:cubicBezTo>
                    <a:pt x="75" y="23"/>
                    <a:pt x="67" y="17"/>
                    <a:pt x="50" y="17"/>
                  </a:cubicBezTo>
                  <a:cubicBezTo>
                    <a:pt x="32" y="17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5" y="102"/>
                    <a:pt x="101" y="102"/>
                  </a:cubicBezTo>
                  <a:cubicBezTo>
                    <a:pt x="102" y="102"/>
                    <a:pt x="104" y="102"/>
                    <a:pt x="106" y="102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02" y="118"/>
                    <a:pt x="99" y="118"/>
                    <a:pt x="95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4" y="113"/>
                    <a:pt x="52" y="120"/>
                    <a:pt x="36" y="120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6" y="69"/>
                    <a:pt x="20" y="74"/>
                    <a:pt x="20" y="85"/>
                  </a:cubicBezTo>
                  <a:cubicBezTo>
                    <a:pt x="20" y="97"/>
                    <a:pt x="27" y="103"/>
                    <a:pt x="39" y="103"/>
                  </a:cubicBezTo>
                  <a:cubicBezTo>
                    <a:pt x="60" y="103"/>
                    <a:pt x="75" y="92"/>
                    <a:pt x="75" y="76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64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6" name="Freeform 262"/>
            <p:cNvSpPr>
              <a:spLocks noChangeArrowheads="1"/>
            </p:cNvSpPr>
            <p:nvPr/>
          </p:nvSpPr>
          <p:spPr bwMode="auto">
            <a:xfrm>
              <a:off x="5833048" y="5185854"/>
              <a:ext cx="44437" cy="65927"/>
            </a:xfrm>
            <a:custGeom>
              <a:avLst/>
              <a:gdLst>
                <a:gd name="T0" fmla="*/ 103 w 104"/>
                <a:gd name="T1" fmla="*/ 154 h 159"/>
                <a:gd name="T2" fmla="*/ 103 w 104"/>
                <a:gd name="T3" fmla="*/ 154 h 159"/>
                <a:gd name="T4" fmla="*/ 85 w 104"/>
                <a:gd name="T5" fmla="*/ 154 h 159"/>
                <a:gd name="T6" fmla="*/ 85 w 104"/>
                <a:gd name="T7" fmla="*/ 140 h 159"/>
                <a:gd name="T8" fmla="*/ 49 w 104"/>
                <a:gd name="T9" fmla="*/ 158 h 159"/>
                <a:gd name="T10" fmla="*/ 0 w 104"/>
                <a:gd name="T11" fmla="*/ 98 h 159"/>
                <a:gd name="T12" fmla="*/ 49 w 104"/>
                <a:gd name="T13" fmla="*/ 38 h 159"/>
                <a:gd name="T14" fmla="*/ 85 w 104"/>
                <a:gd name="T15" fmla="*/ 56 h 159"/>
                <a:gd name="T16" fmla="*/ 85 w 104"/>
                <a:gd name="T17" fmla="*/ 0 h 159"/>
                <a:gd name="T18" fmla="*/ 103 w 104"/>
                <a:gd name="T19" fmla="*/ 0 h 159"/>
                <a:gd name="T20" fmla="*/ 103 w 104"/>
                <a:gd name="T21" fmla="*/ 154 h 159"/>
                <a:gd name="T22" fmla="*/ 52 w 104"/>
                <a:gd name="T23" fmla="*/ 56 h 159"/>
                <a:gd name="T24" fmla="*/ 52 w 104"/>
                <a:gd name="T25" fmla="*/ 56 h 159"/>
                <a:gd name="T26" fmla="*/ 19 w 104"/>
                <a:gd name="T27" fmla="*/ 99 h 159"/>
                <a:gd name="T28" fmla="*/ 53 w 104"/>
                <a:gd name="T29" fmla="*/ 141 h 159"/>
                <a:gd name="T30" fmla="*/ 85 w 104"/>
                <a:gd name="T31" fmla="*/ 97 h 159"/>
                <a:gd name="T32" fmla="*/ 52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3" y="158"/>
                    <a:pt x="49" y="158"/>
                  </a:cubicBezTo>
                  <a:cubicBezTo>
                    <a:pt x="19" y="158"/>
                    <a:pt x="0" y="135"/>
                    <a:pt x="0" y="98"/>
                  </a:cubicBezTo>
                  <a:cubicBezTo>
                    <a:pt x="0" y="61"/>
                    <a:pt x="19" y="38"/>
                    <a:pt x="49" y="38"/>
                  </a:cubicBezTo>
                  <a:cubicBezTo>
                    <a:pt x="64" y="38"/>
                    <a:pt x="76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6"/>
                  </a:moveTo>
                  <a:lnTo>
                    <a:pt x="52" y="56"/>
                  </a:lnTo>
                  <a:cubicBezTo>
                    <a:pt x="32" y="56"/>
                    <a:pt x="19" y="70"/>
                    <a:pt x="19" y="99"/>
                  </a:cubicBezTo>
                  <a:cubicBezTo>
                    <a:pt x="19" y="125"/>
                    <a:pt x="32" y="141"/>
                    <a:pt x="53" y="141"/>
                  </a:cubicBezTo>
                  <a:cubicBezTo>
                    <a:pt x="74" y="141"/>
                    <a:pt x="85" y="125"/>
                    <a:pt x="85" y="97"/>
                  </a:cubicBezTo>
                  <a:cubicBezTo>
                    <a:pt x="85" y="69"/>
                    <a:pt x="75" y="56"/>
                    <a:pt x="52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7" name="Freeform 263"/>
            <p:cNvSpPr>
              <a:spLocks noChangeArrowheads="1"/>
            </p:cNvSpPr>
            <p:nvPr/>
          </p:nvSpPr>
          <p:spPr bwMode="auto">
            <a:xfrm>
              <a:off x="5910812" y="5185854"/>
              <a:ext cx="50785" cy="69143"/>
            </a:xfrm>
            <a:custGeom>
              <a:avLst/>
              <a:gdLst>
                <a:gd name="T0" fmla="*/ 20 w 120"/>
                <a:gd name="T1" fmla="*/ 108 h 163"/>
                <a:gd name="T2" fmla="*/ 20 w 120"/>
                <a:gd name="T3" fmla="*/ 108 h 163"/>
                <a:gd name="T4" fmla="*/ 60 w 120"/>
                <a:gd name="T5" fmla="*/ 144 h 163"/>
                <a:gd name="T6" fmla="*/ 99 w 120"/>
                <a:gd name="T7" fmla="*/ 116 h 163"/>
                <a:gd name="T8" fmla="*/ 56 w 120"/>
                <a:gd name="T9" fmla="*/ 88 h 163"/>
                <a:gd name="T10" fmla="*/ 5 w 120"/>
                <a:gd name="T11" fmla="*/ 46 h 163"/>
                <a:gd name="T12" fmla="*/ 59 w 120"/>
                <a:gd name="T13" fmla="*/ 0 h 163"/>
                <a:gd name="T14" fmla="*/ 115 w 120"/>
                <a:gd name="T15" fmla="*/ 49 h 163"/>
                <a:gd name="T16" fmla="*/ 95 w 120"/>
                <a:gd name="T17" fmla="*/ 49 h 163"/>
                <a:gd name="T18" fmla="*/ 58 w 120"/>
                <a:gd name="T19" fmla="*/ 17 h 163"/>
                <a:gd name="T20" fmla="*/ 25 w 120"/>
                <a:gd name="T21" fmla="*/ 42 h 163"/>
                <a:gd name="T22" fmla="*/ 72 w 120"/>
                <a:gd name="T23" fmla="*/ 71 h 163"/>
                <a:gd name="T24" fmla="*/ 106 w 120"/>
                <a:gd name="T25" fmla="*/ 84 h 163"/>
                <a:gd name="T26" fmla="*/ 119 w 120"/>
                <a:gd name="T27" fmla="*/ 114 h 163"/>
                <a:gd name="T28" fmla="*/ 60 w 120"/>
                <a:gd name="T29" fmla="*/ 162 h 163"/>
                <a:gd name="T30" fmla="*/ 0 w 120"/>
                <a:gd name="T31" fmla="*/ 108 h 163"/>
                <a:gd name="T32" fmla="*/ 20 w 120"/>
                <a:gd name="T33" fmla="*/ 10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63">
                  <a:moveTo>
                    <a:pt x="20" y="108"/>
                  </a:moveTo>
                  <a:lnTo>
                    <a:pt x="20" y="108"/>
                  </a:lnTo>
                  <a:cubicBezTo>
                    <a:pt x="21" y="129"/>
                    <a:pt x="36" y="144"/>
                    <a:pt x="60" y="144"/>
                  </a:cubicBezTo>
                  <a:cubicBezTo>
                    <a:pt x="84" y="144"/>
                    <a:pt x="99" y="133"/>
                    <a:pt x="99" y="116"/>
                  </a:cubicBezTo>
                  <a:cubicBezTo>
                    <a:pt x="99" y="97"/>
                    <a:pt x="84" y="95"/>
                    <a:pt x="56" y="88"/>
                  </a:cubicBezTo>
                  <a:cubicBezTo>
                    <a:pt x="23" y="81"/>
                    <a:pt x="5" y="72"/>
                    <a:pt x="5" y="46"/>
                  </a:cubicBezTo>
                  <a:cubicBezTo>
                    <a:pt x="5" y="19"/>
                    <a:pt x="26" y="0"/>
                    <a:pt x="59" y="0"/>
                  </a:cubicBezTo>
                  <a:cubicBezTo>
                    <a:pt x="94" y="0"/>
                    <a:pt x="115" y="19"/>
                    <a:pt x="115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4" y="28"/>
                    <a:pt x="80" y="17"/>
                    <a:pt x="58" y="17"/>
                  </a:cubicBezTo>
                  <a:cubicBezTo>
                    <a:pt x="37" y="17"/>
                    <a:pt x="25" y="27"/>
                    <a:pt x="25" y="42"/>
                  </a:cubicBezTo>
                  <a:cubicBezTo>
                    <a:pt x="25" y="62"/>
                    <a:pt x="40" y="63"/>
                    <a:pt x="72" y="71"/>
                  </a:cubicBezTo>
                  <a:cubicBezTo>
                    <a:pt x="86" y="74"/>
                    <a:pt x="98" y="76"/>
                    <a:pt x="106" y="84"/>
                  </a:cubicBezTo>
                  <a:cubicBezTo>
                    <a:pt x="115" y="91"/>
                    <a:pt x="119" y="101"/>
                    <a:pt x="119" y="114"/>
                  </a:cubicBezTo>
                  <a:cubicBezTo>
                    <a:pt x="119" y="143"/>
                    <a:pt x="97" y="162"/>
                    <a:pt x="60" y="162"/>
                  </a:cubicBezTo>
                  <a:cubicBezTo>
                    <a:pt x="23" y="162"/>
                    <a:pt x="1" y="142"/>
                    <a:pt x="0" y="108"/>
                  </a:cubicBezTo>
                  <a:lnTo>
                    <a:pt x="20" y="10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8" name="Freeform 264"/>
            <p:cNvSpPr>
              <a:spLocks noChangeArrowheads="1"/>
            </p:cNvSpPr>
            <p:nvPr/>
          </p:nvSpPr>
          <p:spPr bwMode="auto">
            <a:xfrm>
              <a:off x="5966359" y="5205150"/>
              <a:ext cx="44437" cy="65927"/>
            </a:xfrm>
            <a:custGeom>
              <a:avLst/>
              <a:gdLst>
                <a:gd name="T0" fmla="*/ 103 w 104"/>
                <a:gd name="T1" fmla="*/ 0 h 159"/>
                <a:gd name="T2" fmla="*/ 103 w 104"/>
                <a:gd name="T3" fmla="*/ 0 h 159"/>
                <a:gd name="T4" fmla="*/ 56 w 104"/>
                <a:gd name="T5" fmla="*/ 129 h 159"/>
                <a:gd name="T6" fmla="*/ 23 w 104"/>
                <a:gd name="T7" fmla="*/ 158 h 159"/>
                <a:gd name="T8" fmla="*/ 13 w 104"/>
                <a:gd name="T9" fmla="*/ 157 h 159"/>
                <a:gd name="T10" fmla="*/ 13 w 104"/>
                <a:gd name="T11" fmla="*/ 139 h 159"/>
                <a:gd name="T12" fmla="*/ 23 w 104"/>
                <a:gd name="T13" fmla="*/ 141 h 159"/>
                <a:gd name="T14" fmla="*/ 38 w 104"/>
                <a:gd name="T15" fmla="*/ 131 h 159"/>
                <a:gd name="T16" fmla="*/ 42 w 104"/>
                <a:gd name="T17" fmla="*/ 118 h 159"/>
                <a:gd name="T18" fmla="*/ 0 w 104"/>
                <a:gd name="T19" fmla="*/ 0 h 159"/>
                <a:gd name="T20" fmla="*/ 21 w 104"/>
                <a:gd name="T21" fmla="*/ 0 h 159"/>
                <a:gd name="T22" fmla="*/ 51 w 104"/>
                <a:gd name="T23" fmla="*/ 91 h 159"/>
                <a:gd name="T24" fmla="*/ 82 w 104"/>
                <a:gd name="T25" fmla="*/ 0 h 159"/>
                <a:gd name="T26" fmla="*/ 103 w 104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4" h="159">
                  <a:moveTo>
                    <a:pt x="103" y="0"/>
                  </a:moveTo>
                  <a:lnTo>
                    <a:pt x="103" y="0"/>
                  </a:lnTo>
                  <a:cubicBezTo>
                    <a:pt x="56" y="129"/>
                    <a:pt x="56" y="129"/>
                    <a:pt x="56" y="129"/>
                  </a:cubicBezTo>
                  <a:cubicBezTo>
                    <a:pt x="49" y="150"/>
                    <a:pt x="43" y="158"/>
                    <a:pt x="23" y="158"/>
                  </a:cubicBezTo>
                  <a:cubicBezTo>
                    <a:pt x="20" y="158"/>
                    <a:pt x="16" y="158"/>
                    <a:pt x="13" y="157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6" y="140"/>
                    <a:pt x="20" y="141"/>
                    <a:pt x="23" y="141"/>
                  </a:cubicBezTo>
                  <a:cubicBezTo>
                    <a:pt x="30" y="141"/>
                    <a:pt x="35" y="138"/>
                    <a:pt x="38" y="131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82" y="0"/>
                    <a:pt x="82" y="0"/>
                    <a:pt x="82" y="0"/>
                  </a:cubicBezTo>
                  <a:lnTo>
                    <a:pt x="103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9" name="Freeform 265"/>
            <p:cNvSpPr>
              <a:spLocks noChangeArrowheads="1"/>
            </p:cNvSpPr>
            <p:nvPr/>
          </p:nvSpPr>
          <p:spPr bwMode="auto">
            <a:xfrm>
              <a:off x="6017144" y="5201934"/>
              <a:ext cx="41263" cy="48240"/>
            </a:xfrm>
            <a:custGeom>
              <a:avLst/>
              <a:gdLst>
                <a:gd name="T0" fmla="*/ 75 w 95"/>
                <a:gd name="T1" fmla="*/ 46 h 116"/>
                <a:gd name="T2" fmla="*/ 75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3 h 116"/>
                <a:gd name="T14" fmla="*/ 19 w 95"/>
                <a:gd name="T15" fmla="*/ 3 h 116"/>
                <a:gd name="T16" fmla="*/ 19 w 95"/>
                <a:gd name="T17" fmla="*/ 20 h 116"/>
                <a:gd name="T18" fmla="*/ 54 w 95"/>
                <a:gd name="T19" fmla="*/ 0 h 116"/>
                <a:gd name="T20" fmla="*/ 88 w 95"/>
                <a:gd name="T21" fmla="*/ 16 h 116"/>
                <a:gd name="T22" fmla="*/ 94 w 95"/>
                <a:gd name="T23" fmla="*/ 43 h 116"/>
                <a:gd name="T24" fmla="*/ 94 w 95"/>
                <a:gd name="T25" fmla="*/ 48 h 116"/>
                <a:gd name="T26" fmla="*/ 94 w 95"/>
                <a:gd name="T27" fmla="*/ 115 h 116"/>
                <a:gd name="T28" fmla="*/ 75 w 95"/>
                <a:gd name="T29" fmla="*/ 115 h 116"/>
                <a:gd name="T30" fmla="*/ 75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0" y="17"/>
                    <a:pt x="52" y="17"/>
                  </a:cubicBezTo>
                  <a:cubicBezTo>
                    <a:pt x="31" y="17"/>
                    <a:pt x="19" y="29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71" y="0"/>
                    <a:pt x="82" y="5"/>
                    <a:pt x="88" y="16"/>
                  </a:cubicBezTo>
                  <a:cubicBezTo>
                    <a:pt x="94" y="23"/>
                    <a:pt x="94" y="31"/>
                    <a:pt x="94" y="43"/>
                  </a:cubicBezTo>
                  <a:cubicBezTo>
                    <a:pt x="94" y="44"/>
                    <a:pt x="94" y="46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0" name="Freeform 266"/>
            <p:cNvSpPr>
              <a:spLocks noChangeArrowheads="1"/>
            </p:cNvSpPr>
            <p:nvPr/>
          </p:nvSpPr>
          <p:spPr bwMode="auto">
            <a:xfrm>
              <a:off x="6064755" y="5201934"/>
              <a:ext cx="41263" cy="49847"/>
            </a:xfrm>
            <a:custGeom>
              <a:avLst/>
              <a:gdLst>
                <a:gd name="T0" fmla="*/ 52 w 99"/>
                <a:gd name="T1" fmla="*/ 18 h 121"/>
                <a:gd name="T2" fmla="*/ 52 w 99"/>
                <a:gd name="T3" fmla="*/ 18 h 121"/>
                <a:gd name="T4" fmla="*/ 19 w 99"/>
                <a:gd name="T5" fmla="*/ 59 h 121"/>
                <a:gd name="T6" fmla="*/ 50 w 99"/>
                <a:gd name="T7" fmla="*/ 102 h 121"/>
                <a:gd name="T8" fmla="*/ 81 w 99"/>
                <a:gd name="T9" fmla="*/ 76 h 121"/>
                <a:gd name="T10" fmla="*/ 98 w 99"/>
                <a:gd name="T11" fmla="*/ 76 h 121"/>
                <a:gd name="T12" fmla="*/ 49 w 99"/>
                <a:gd name="T13" fmla="*/ 120 h 121"/>
                <a:gd name="T14" fmla="*/ 0 w 99"/>
                <a:gd name="T15" fmla="*/ 60 h 121"/>
                <a:gd name="T16" fmla="*/ 52 w 99"/>
                <a:gd name="T17" fmla="*/ 0 h 121"/>
                <a:gd name="T18" fmla="*/ 98 w 99"/>
                <a:gd name="T19" fmla="*/ 42 h 121"/>
                <a:gd name="T20" fmla="*/ 80 w 99"/>
                <a:gd name="T21" fmla="*/ 42 h 121"/>
                <a:gd name="T22" fmla="*/ 52 w 99"/>
                <a:gd name="T23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21">
                  <a:moveTo>
                    <a:pt x="52" y="18"/>
                  </a:moveTo>
                  <a:lnTo>
                    <a:pt x="52" y="18"/>
                  </a:lnTo>
                  <a:cubicBezTo>
                    <a:pt x="32" y="18"/>
                    <a:pt x="19" y="32"/>
                    <a:pt x="19" y="59"/>
                  </a:cubicBezTo>
                  <a:cubicBezTo>
                    <a:pt x="19" y="87"/>
                    <a:pt x="31" y="102"/>
                    <a:pt x="50" y="102"/>
                  </a:cubicBezTo>
                  <a:cubicBezTo>
                    <a:pt x="67" y="102"/>
                    <a:pt x="79" y="93"/>
                    <a:pt x="81" y="76"/>
                  </a:cubicBezTo>
                  <a:cubicBezTo>
                    <a:pt x="98" y="76"/>
                    <a:pt x="98" y="76"/>
                    <a:pt x="98" y="76"/>
                  </a:cubicBezTo>
                  <a:cubicBezTo>
                    <a:pt x="97" y="103"/>
                    <a:pt x="79" y="120"/>
                    <a:pt x="49" y="120"/>
                  </a:cubicBezTo>
                  <a:cubicBezTo>
                    <a:pt x="19" y="120"/>
                    <a:pt x="0" y="97"/>
                    <a:pt x="0" y="60"/>
                  </a:cubicBezTo>
                  <a:cubicBezTo>
                    <a:pt x="0" y="23"/>
                    <a:pt x="19" y="0"/>
                    <a:pt x="52" y="0"/>
                  </a:cubicBezTo>
                  <a:cubicBezTo>
                    <a:pt x="80" y="0"/>
                    <a:pt x="97" y="17"/>
                    <a:pt x="98" y="42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79" y="26"/>
                    <a:pt x="68" y="18"/>
                    <a:pt x="52" y="1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41" name="Group 1790"/>
          <p:cNvGrpSpPr>
            <a:grpSpLocks/>
          </p:cNvGrpSpPr>
          <p:nvPr/>
        </p:nvGrpSpPr>
        <p:grpSpPr bwMode="auto">
          <a:xfrm>
            <a:off x="3092450" y="2330450"/>
            <a:ext cx="361950" cy="66675"/>
            <a:chOff x="3082446" y="2330875"/>
            <a:chExt cx="363124" cy="66697"/>
          </a:xfrm>
        </p:grpSpPr>
        <p:sp>
          <p:nvSpPr>
            <p:cNvPr id="1792" name="Freeform 267"/>
            <p:cNvSpPr>
              <a:spLocks noChangeArrowheads="1"/>
            </p:cNvSpPr>
            <p:nvPr/>
          </p:nvSpPr>
          <p:spPr bwMode="auto">
            <a:xfrm>
              <a:off x="3082446" y="2330875"/>
              <a:ext cx="46187" cy="65109"/>
            </a:xfrm>
            <a:custGeom>
              <a:avLst/>
              <a:gdLst>
                <a:gd name="T0" fmla="*/ 0 w 110"/>
                <a:gd name="T1" fmla="*/ 0 h 154"/>
                <a:gd name="T2" fmla="*/ 0 w 110"/>
                <a:gd name="T3" fmla="*/ 0 h 154"/>
                <a:gd name="T4" fmla="*/ 51 w 110"/>
                <a:gd name="T5" fmla="*/ 0 h 154"/>
                <a:gd name="T6" fmla="*/ 56 w 110"/>
                <a:gd name="T7" fmla="*/ 0 h 154"/>
                <a:gd name="T8" fmla="*/ 89 w 110"/>
                <a:gd name="T9" fmla="*/ 5 h 154"/>
                <a:gd name="T10" fmla="*/ 109 w 110"/>
                <a:gd name="T11" fmla="*/ 44 h 154"/>
                <a:gd name="T12" fmla="*/ 89 w 110"/>
                <a:gd name="T13" fmla="*/ 82 h 154"/>
                <a:gd name="T14" fmla="*/ 52 w 110"/>
                <a:gd name="T15" fmla="*/ 89 h 154"/>
                <a:gd name="T16" fmla="*/ 21 w 110"/>
                <a:gd name="T17" fmla="*/ 89 h 154"/>
                <a:gd name="T18" fmla="*/ 21 w 110"/>
                <a:gd name="T19" fmla="*/ 153 h 154"/>
                <a:gd name="T20" fmla="*/ 0 w 110"/>
                <a:gd name="T21" fmla="*/ 153 h 154"/>
                <a:gd name="T22" fmla="*/ 0 w 110"/>
                <a:gd name="T23" fmla="*/ 0 h 154"/>
                <a:gd name="T24" fmla="*/ 55 w 110"/>
                <a:gd name="T25" fmla="*/ 70 h 154"/>
                <a:gd name="T26" fmla="*/ 55 w 110"/>
                <a:gd name="T27" fmla="*/ 70 h 154"/>
                <a:gd name="T28" fmla="*/ 88 w 110"/>
                <a:gd name="T29" fmla="*/ 44 h 154"/>
                <a:gd name="T30" fmla="*/ 57 w 110"/>
                <a:gd name="T31" fmla="*/ 19 h 154"/>
                <a:gd name="T32" fmla="*/ 21 w 110"/>
                <a:gd name="T33" fmla="*/ 19 h 154"/>
                <a:gd name="T34" fmla="*/ 21 w 110"/>
                <a:gd name="T35" fmla="*/ 70 h 154"/>
                <a:gd name="T36" fmla="*/ 55 w 110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0"/>
                    <a:pt x="56" y="0"/>
                  </a:cubicBezTo>
                  <a:cubicBezTo>
                    <a:pt x="70" y="0"/>
                    <a:pt x="80" y="0"/>
                    <a:pt x="89" y="5"/>
                  </a:cubicBezTo>
                  <a:cubicBezTo>
                    <a:pt x="102" y="13"/>
                    <a:pt x="109" y="26"/>
                    <a:pt x="109" y="44"/>
                  </a:cubicBezTo>
                  <a:cubicBezTo>
                    <a:pt x="109" y="62"/>
                    <a:pt x="102" y="75"/>
                    <a:pt x="89" y="82"/>
                  </a:cubicBezTo>
                  <a:cubicBezTo>
                    <a:pt x="80" y="89"/>
                    <a:pt x="68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5" y="70"/>
                  </a:moveTo>
                  <a:lnTo>
                    <a:pt x="55" y="70"/>
                  </a:lnTo>
                  <a:cubicBezTo>
                    <a:pt x="78" y="70"/>
                    <a:pt x="88" y="65"/>
                    <a:pt x="88" y="44"/>
                  </a:cubicBezTo>
                  <a:cubicBezTo>
                    <a:pt x="88" y="25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5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3" name="Freeform 268"/>
            <p:cNvSpPr>
              <a:spLocks noChangeArrowheads="1"/>
            </p:cNvSpPr>
            <p:nvPr/>
          </p:nvSpPr>
          <p:spPr bwMode="auto">
            <a:xfrm>
              <a:off x="3135004" y="2348344"/>
              <a:ext cx="41409" cy="49228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0 w 102"/>
                <a:gd name="T13" fmla="*/ 64 h 119"/>
                <a:gd name="T14" fmla="*/ 19 w 102"/>
                <a:gd name="T15" fmla="*/ 64 h 119"/>
                <a:gd name="T16" fmla="*/ 52 w 102"/>
                <a:gd name="T17" fmla="*/ 101 h 119"/>
                <a:gd name="T18" fmla="*/ 80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19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4" y="103"/>
                    <a:pt x="76" y="118"/>
                    <a:pt x="50" y="118"/>
                  </a:cubicBezTo>
                  <a:cubicBezTo>
                    <a:pt x="19" y="118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0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9" y="88"/>
                    <a:pt x="32" y="101"/>
                    <a:pt x="52" y="101"/>
                  </a:cubicBezTo>
                  <a:cubicBezTo>
                    <a:pt x="67" y="101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6"/>
                    <a:pt x="51" y="16"/>
                  </a:cubicBezTo>
                  <a:cubicBezTo>
                    <a:pt x="32" y="16"/>
                    <a:pt x="22" y="27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4" name="Freeform 269"/>
            <p:cNvSpPr>
              <a:spLocks noChangeArrowheads="1"/>
            </p:cNvSpPr>
            <p:nvPr/>
          </p:nvSpPr>
          <p:spPr bwMode="auto">
            <a:xfrm>
              <a:off x="3184376" y="2348344"/>
              <a:ext cx="22297" cy="47641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8 w 55"/>
                <a:gd name="T5" fmla="*/ 2 h 114"/>
                <a:gd name="T6" fmla="*/ 18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49 w 55"/>
                <a:gd name="T15" fmla="*/ 20 h 114"/>
                <a:gd name="T16" fmla="*/ 18 w 55"/>
                <a:gd name="T17" fmla="*/ 52 h 114"/>
                <a:gd name="T18" fmla="*/ 18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49" y="20"/>
                  </a:cubicBezTo>
                  <a:cubicBezTo>
                    <a:pt x="30" y="20"/>
                    <a:pt x="18" y="30"/>
                    <a:pt x="18" y="52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5" name="Freeform 270"/>
            <p:cNvSpPr>
              <a:spLocks noChangeArrowheads="1"/>
            </p:cNvSpPr>
            <p:nvPr/>
          </p:nvSpPr>
          <p:spPr bwMode="auto">
            <a:xfrm>
              <a:off x="3211451" y="2348344"/>
              <a:ext cx="39816" cy="49228"/>
            </a:xfrm>
            <a:custGeom>
              <a:avLst/>
              <a:gdLst>
                <a:gd name="T0" fmla="*/ 19 w 93"/>
                <a:gd name="T1" fmla="*/ 78 h 119"/>
                <a:gd name="T2" fmla="*/ 19 w 93"/>
                <a:gd name="T3" fmla="*/ 78 h 119"/>
                <a:gd name="T4" fmla="*/ 47 w 93"/>
                <a:gd name="T5" fmla="*/ 102 h 119"/>
                <a:gd name="T6" fmla="*/ 73 w 93"/>
                <a:gd name="T7" fmla="*/ 84 h 119"/>
                <a:gd name="T8" fmla="*/ 55 w 93"/>
                <a:gd name="T9" fmla="*/ 68 h 119"/>
                <a:gd name="T10" fmla="*/ 34 w 93"/>
                <a:gd name="T11" fmla="*/ 63 h 119"/>
                <a:gd name="T12" fmla="*/ 3 w 93"/>
                <a:gd name="T13" fmla="*/ 32 h 119"/>
                <a:gd name="T14" fmla="*/ 45 w 93"/>
                <a:gd name="T15" fmla="*/ 0 h 119"/>
                <a:gd name="T16" fmla="*/ 89 w 93"/>
                <a:gd name="T17" fmla="*/ 34 h 119"/>
                <a:gd name="T18" fmla="*/ 89 w 93"/>
                <a:gd name="T19" fmla="*/ 34 h 119"/>
                <a:gd name="T20" fmla="*/ 70 w 93"/>
                <a:gd name="T21" fmla="*/ 34 h 119"/>
                <a:gd name="T22" fmla="*/ 45 w 93"/>
                <a:gd name="T23" fmla="*/ 15 h 119"/>
                <a:gd name="T24" fmla="*/ 22 w 93"/>
                <a:gd name="T25" fmla="*/ 31 h 119"/>
                <a:gd name="T26" fmla="*/ 40 w 93"/>
                <a:gd name="T27" fmla="*/ 44 h 119"/>
                <a:gd name="T28" fmla="*/ 57 w 93"/>
                <a:gd name="T29" fmla="*/ 50 h 119"/>
                <a:gd name="T30" fmla="*/ 92 w 93"/>
                <a:gd name="T31" fmla="*/ 81 h 119"/>
                <a:gd name="T32" fmla="*/ 45 w 93"/>
                <a:gd name="T33" fmla="*/ 118 h 119"/>
                <a:gd name="T34" fmla="*/ 0 w 93"/>
                <a:gd name="T35" fmla="*/ 78 h 119"/>
                <a:gd name="T36" fmla="*/ 19 w 93"/>
                <a:gd name="T37" fmla="*/ 7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9" y="78"/>
                  </a:moveTo>
                  <a:lnTo>
                    <a:pt x="19" y="78"/>
                  </a:lnTo>
                  <a:cubicBezTo>
                    <a:pt x="20" y="93"/>
                    <a:pt x="29" y="102"/>
                    <a:pt x="47" y="102"/>
                  </a:cubicBezTo>
                  <a:cubicBezTo>
                    <a:pt x="64" y="102"/>
                    <a:pt x="73" y="94"/>
                    <a:pt x="73" y="84"/>
                  </a:cubicBezTo>
                  <a:cubicBezTo>
                    <a:pt x="73" y="75"/>
                    <a:pt x="68" y="72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3" y="58"/>
                    <a:pt x="3" y="51"/>
                    <a:pt x="3" y="32"/>
                  </a:cubicBezTo>
                  <a:cubicBezTo>
                    <a:pt x="3" y="12"/>
                    <a:pt x="19" y="0"/>
                    <a:pt x="45" y="0"/>
                  </a:cubicBezTo>
                  <a:cubicBezTo>
                    <a:pt x="72" y="0"/>
                    <a:pt x="89" y="13"/>
                    <a:pt x="89" y="34"/>
                  </a:cubicBezTo>
                  <a:lnTo>
                    <a:pt x="89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70" y="23"/>
                    <a:pt x="60" y="15"/>
                    <a:pt x="45" y="15"/>
                  </a:cubicBezTo>
                  <a:cubicBezTo>
                    <a:pt x="30" y="15"/>
                    <a:pt x="22" y="21"/>
                    <a:pt x="22" y="31"/>
                  </a:cubicBezTo>
                  <a:cubicBezTo>
                    <a:pt x="22" y="39"/>
                    <a:pt x="27" y="42"/>
                    <a:pt x="40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2" y="61"/>
                    <a:pt x="92" y="81"/>
                  </a:cubicBezTo>
                  <a:cubicBezTo>
                    <a:pt x="92" y="104"/>
                    <a:pt x="75" y="118"/>
                    <a:pt x="45" y="118"/>
                  </a:cubicBezTo>
                  <a:cubicBezTo>
                    <a:pt x="17" y="118"/>
                    <a:pt x="1" y="104"/>
                    <a:pt x="0" y="78"/>
                  </a:cubicBezTo>
                  <a:lnTo>
                    <a:pt x="19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6" name="Freeform 271"/>
            <p:cNvSpPr>
              <a:spLocks noChangeArrowheads="1"/>
            </p:cNvSpPr>
            <p:nvPr/>
          </p:nvSpPr>
          <p:spPr bwMode="auto">
            <a:xfrm>
              <a:off x="3256045" y="2348344"/>
              <a:ext cx="46186" cy="49228"/>
            </a:xfrm>
            <a:custGeom>
              <a:avLst/>
              <a:gdLst>
                <a:gd name="T0" fmla="*/ 53 w 109"/>
                <a:gd name="T1" fmla="*/ 0 h 119"/>
                <a:gd name="T2" fmla="*/ 53 w 109"/>
                <a:gd name="T3" fmla="*/ 0 h 119"/>
                <a:gd name="T4" fmla="*/ 108 w 109"/>
                <a:gd name="T5" fmla="*/ 59 h 119"/>
                <a:gd name="T6" fmla="*/ 53 w 109"/>
                <a:gd name="T7" fmla="*/ 118 h 119"/>
                <a:gd name="T8" fmla="*/ 0 w 109"/>
                <a:gd name="T9" fmla="*/ 59 h 119"/>
                <a:gd name="T10" fmla="*/ 53 w 109"/>
                <a:gd name="T11" fmla="*/ 0 h 119"/>
                <a:gd name="T12" fmla="*/ 53 w 109"/>
                <a:gd name="T13" fmla="*/ 102 h 119"/>
                <a:gd name="T14" fmla="*/ 53 w 109"/>
                <a:gd name="T15" fmla="*/ 102 h 119"/>
                <a:gd name="T16" fmla="*/ 88 w 109"/>
                <a:gd name="T17" fmla="*/ 59 h 119"/>
                <a:gd name="T18" fmla="*/ 53 w 109"/>
                <a:gd name="T19" fmla="*/ 16 h 119"/>
                <a:gd name="T20" fmla="*/ 19 w 109"/>
                <a:gd name="T21" fmla="*/ 59 h 119"/>
                <a:gd name="T22" fmla="*/ 53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8" y="21"/>
                    <a:pt x="108" y="59"/>
                  </a:cubicBezTo>
                  <a:cubicBezTo>
                    <a:pt x="108" y="97"/>
                    <a:pt x="87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6"/>
                    <a:pt x="88" y="59"/>
                  </a:cubicBezTo>
                  <a:cubicBezTo>
                    <a:pt x="88" y="31"/>
                    <a:pt x="75" y="16"/>
                    <a:pt x="53" y="16"/>
                  </a:cubicBezTo>
                  <a:cubicBezTo>
                    <a:pt x="32" y="16"/>
                    <a:pt x="19" y="31"/>
                    <a:pt x="19" y="59"/>
                  </a:cubicBezTo>
                  <a:cubicBezTo>
                    <a:pt x="19" y="86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7" name="Freeform 272"/>
            <p:cNvSpPr>
              <a:spLocks noChangeArrowheads="1"/>
            </p:cNvSpPr>
            <p:nvPr/>
          </p:nvSpPr>
          <p:spPr bwMode="auto">
            <a:xfrm>
              <a:off x="3311787" y="2348344"/>
              <a:ext cx="39817" cy="47641"/>
            </a:xfrm>
            <a:custGeom>
              <a:avLst/>
              <a:gdLst>
                <a:gd name="T0" fmla="*/ 74 w 94"/>
                <a:gd name="T1" fmla="*/ 45 h 115"/>
                <a:gd name="T2" fmla="*/ 74 w 94"/>
                <a:gd name="T3" fmla="*/ 45 h 115"/>
                <a:gd name="T4" fmla="*/ 51 w 94"/>
                <a:gd name="T5" fmla="*/ 16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3 h 115"/>
                <a:gd name="T14" fmla="*/ 18 w 94"/>
                <a:gd name="T15" fmla="*/ 3 h 115"/>
                <a:gd name="T16" fmla="*/ 18 w 94"/>
                <a:gd name="T17" fmla="*/ 19 h 115"/>
                <a:gd name="T18" fmla="*/ 54 w 94"/>
                <a:gd name="T19" fmla="*/ 0 h 115"/>
                <a:gd name="T20" fmla="*/ 88 w 94"/>
                <a:gd name="T21" fmla="*/ 15 h 115"/>
                <a:gd name="T22" fmla="*/ 93 w 94"/>
                <a:gd name="T23" fmla="*/ 42 h 115"/>
                <a:gd name="T24" fmla="*/ 93 w 94"/>
                <a:gd name="T25" fmla="*/ 48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1" y="16"/>
                  </a:cubicBezTo>
                  <a:cubicBezTo>
                    <a:pt x="32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4" y="0"/>
                  </a:cubicBezTo>
                  <a:cubicBezTo>
                    <a:pt x="70" y="0"/>
                    <a:pt x="83" y="5"/>
                    <a:pt x="88" y="15"/>
                  </a:cubicBezTo>
                  <a:cubicBezTo>
                    <a:pt x="93" y="23"/>
                    <a:pt x="93" y="31"/>
                    <a:pt x="93" y="42"/>
                  </a:cubicBezTo>
                  <a:cubicBezTo>
                    <a:pt x="93" y="43"/>
                    <a:pt x="93" y="45"/>
                    <a:pt x="93" y="48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8" name="Freeform 273"/>
            <p:cNvSpPr>
              <a:spLocks noChangeArrowheads="1"/>
            </p:cNvSpPr>
            <p:nvPr/>
          </p:nvSpPr>
          <p:spPr bwMode="auto">
            <a:xfrm>
              <a:off x="3391420" y="2341992"/>
              <a:ext cx="54150" cy="53993"/>
            </a:xfrm>
            <a:custGeom>
              <a:avLst/>
              <a:gdLst>
                <a:gd name="T0" fmla="*/ 70 w 126"/>
                <a:gd name="T1" fmla="*/ 56 h 128"/>
                <a:gd name="T2" fmla="*/ 125 w 126"/>
                <a:gd name="T3" fmla="*/ 56 h 128"/>
                <a:gd name="T4" fmla="*/ 125 w 126"/>
                <a:gd name="T5" fmla="*/ 71 h 128"/>
                <a:gd name="T6" fmla="*/ 70 w 126"/>
                <a:gd name="T7" fmla="*/ 71 h 128"/>
                <a:gd name="T8" fmla="*/ 70 w 126"/>
                <a:gd name="T9" fmla="*/ 127 h 128"/>
                <a:gd name="T10" fmla="*/ 55 w 126"/>
                <a:gd name="T11" fmla="*/ 127 h 128"/>
                <a:gd name="T12" fmla="*/ 55 w 126"/>
                <a:gd name="T13" fmla="*/ 71 h 128"/>
                <a:gd name="T14" fmla="*/ 0 w 126"/>
                <a:gd name="T15" fmla="*/ 71 h 128"/>
                <a:gd name="T16" fmla="*/ 0 w 126"/>
                <a:gd name="T17" fmla="*/ 56 h 128"/>
                <a:gd name="T18" fmla="*/ 55 w 126"/>
                <a:gd name="T19" fmla="*/ 56 h 128"/>
                <a:gd name="T20" fmla="*/ 55 w 126"/>
                <a:gd name="T21" fmla="*/ 0 h 128"/>
                <a:gd name="T22" fmla="*/ 70 w 126"/>
                <a:gd name="T23" fmla="*/ 0 h 128"/>
                <a:gd name="T24" fmla="*/ 70 w 126"/>
                <a:gd name="T25" fmla="*/ 5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8">
                  <a:moveTo>
                    <a:pt x="70" y="56"/>
                  </a:moveTo>
                  <a:lnTo>
                    <a:pt x="125" y="56"/>
                  </a:lnTo>
                  <a:lnTo>
                    <a:pt x="125" y="71"/>
                  </a:lnTo>
                  <a:lnTo>
                    <a:pt x="70" y="71"/>
                  </a:lnTo>
                  <a:lnTo>
                    <a:pt x="70" y="127"/>
                  </a:lnTo>
                  <a:lnTo>
                    <a:pt x="55" y="127"/>
                  </a:lnTo>
                  <a:lnTo>
                    <a:pt x="55" y="71"/>
                  </a:lnTo>
                  <a:lnTo>
                    <a:pt x="0" y="71"/>
                  </a:lnTo>
                  <a:lnTo>
                    <a:pt x="0" y="56"/>
                  </a:lnTo>
                  <a:lnTo>
                    <a:pt x="55" y="56"/>
                  </a:lnTo>
                  <a:lnTo>
                    <a:pt x="55" y="0"/>
                  </a:lnTo>
                  <a:lnTo>
                    <a:pt x="70" y="0"/>
                  </a:lnTo>
                  <a:lnTo>
                    <a:pt x="70" y="5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42" name="Group 1798"/>
          <p:cNvGrpSpPr>
            <a:grpSpLocks/>
          </p:cNvGrpSpPr>
          <p:nvPr/>
        </p:nvGrpSpPr>
        <p:grpSpPr bwMode="auto">
          <a:xfrm>
            <a:off x="3119438" y="3282950"/>
            <a:ext cx="307975" cy="66675"/>
            <a:chOff x="3113942" y="3283152"/>
            <a:chExt cx="307544" cy="66697"/>
          </a:xfrm>
        </p:grpSpPr>
        <p:sp>
          <p:nvSpPr>
            <p:cNvPr id="1800" name="Freeform 274"/>
            <p:cNvSpPr>
              <a:spLocks noChangeArrowheads="1"/>
            </p:cNvSpPr>
            <p:nvPr/>
          </p:nvSpPr>
          <p:spPr bwMode="auto">
            <a:xfrm>
              <a:off x="3113942" y="3283152"/>
              <a:ext cx="45973" cy="65109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7 w 111"/>
                <a:gd name="T7" fmla="*/ 0 h 155"/>
                <a:gd name="T8" fmla="*/ 90 w 111"/>
                <a:gd name="T9" fmla="*/ 6 h 155"/>
                <a:gd name="T10" fmla="*/ 110 w 111"/>
                <a:gd name="T11" fmla="*/ 44 h 155"/>
                <a:gd name="T12" fmla="*/ 90 w 111"/>
                <a:gd name="T13" fmla="*/ 82 h 155"/>
                <a:gd name="T14" fmla="*/ 53 w 111"/>
                <a:gd name="T15" fmla="*/ 88 h 155"/>
                <a:gd name="T16" fmla="*/ 21 w 111"/>
                <a:gd name="T17" fmla="*/ 88 h 155"/>
                <a:gd name="T18" fmla="*/ 21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6 w 111"/>
                <a:gd name="T25" fmla="*/ 70 h 155"/>
                <a:gd name="T26" fmla="*/ 56 w 111"/>
                <a:gd name="T27" fmla="*/ 70 h 155"/>
                <a:gd name="T28" fmla="*/ 88 w 111"/>
                <a:gd name="T29" fmla="*/ 44 h 155"/>
                <a:gd name="T30" fmla="*/ 57 w 111"/>
                <a:gd name="T31" fmla="*/ 18 h 155"/>
                <a:gd name="T32" fmla="*/ 21 w 111"/>
                <a:gd name="T33" fmla="*/ 18 h 155"/>
                <a:gd name="T34" fmla="*/ 21 w 111"/>
                <a:gd name="T35" fmla="*/ 70 h 155"/>
                <a:gd name="T36" fmla="*/ 56 w 111"/>
                <a:gd name="T37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70" y="0"/>
                    <a:pt x="81" y="1"/>
                    <a:pt x="90" y="6"/>
                  </a:cubicBezTo>
                  <a:cubicBezTo>
                    <a:pt x="103" y="12"/>
                    <a:pt x="110" y="26"/>
                    <a:pt x="110" y="44"/>
                  </a:cubicBezTo>
                  <a:cubicBezTo>
                    <a:pt x="110" y="61"/>
                    <a:pt x="103" y="75"/>
                    <a:pt x="90" y="82"/>
                  </a:cubicBezTo>
                  <a:cubicBezTo>
                    <a:pt x="80" y="88"/>
                    <a:pt x="69" y="88"/>
                    <a:pt x="53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9" y="70"/>
                    <a:pt x="88" y="64"/>
                    <a:pt x="88" y="44"/>
                  </a:cubicBezTo>
                  <a:cubicBezTo>
                    <a:pt x="88" y="26"/>
                    <a:pt x="79" y="18"/>
                    <a:pt x="57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1" name="Freeform 275"/>
            <p:cNvSpPr>
              <a:spLocks noChangeArrowheads="1"/>
            </p:cNvSpPr>
            <p:nvPr/>
          </p:nvSpPr>
          <p:spPr bwMode="auto">
            <a:xfrm>
              <a:off x="3166256" y="3300621"/>
              <a:ext cx="44388" cy="49228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59 h 120"/>
                <a:gd name="T18" fmla="*/ 54 w 108"/>
                <a:gd name="T19" fmla="*/ 17 h 120"/>
                <a:gd name="T20" fmla="*/ 19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19" y="119"/>
                    <a:pt x="0" y="97"/>
                    <a:pt x="0" y="59"/>
                  </a:cubicBezTo>
                  <a:cubicBezTo>
                    <a:pt x="0" y="22"/>
                    <a:pt x="19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8"/>
                    <a:pt x="87" y="59"/>
                  </a:cubicBezTo>
                  <a:cubicBezTo>
                    <a:pt x="87" y="31"/>
                    <a:pt x="76" y="17"/>
                    <a:pt x="54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8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2" name="Freeform 276"/>
            <p:cNvSpPr>
              <a:spLocks noChangeArrowheads="1"/>
            </p:cNvSpPr>
            <p:nvPr/>
          </p:nvSpPr>
          <p:spPr bwMode="auto">
            <a:xfrm>
              <a:off x="3220155" y="3283152"/>
              <a:ext cx="7927" cy="65109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3" name="Freeform 277"/>
            <p:cNvSpPr>
              <a:spLocks noChangeArrowheads="1"/>
            </p:cNvSpPr>
            <p:nvPr/>
          </p:nvSpPr>
          <p:spPr bwMode="auto">
            <a:xfrm>
              <a:off x="3239178" y="3283152"/>
              <a:ext cx="7927" cy="65109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21 h 155"/>
                <a:gd name="T6" fmla="*/ 0 w 19"/>
                <a:gd name="T7" fmla="*/ 21 h 155"/>
                <a:gd name="T8" fmla="*/ 0 w 19"/>
                <a:gd name="T9" fmla="*/ 0 h 155"/>
                <a:gd name="T10" fmla="*/ 0 w 19"/>
                <a:gd name="T11" fmla="*/ 41 h 155"/>
                <a:gd name="T12" fmla="*/ 18 w 19"/>
                <a:gd name="T13" fmla="*/ 41 h 155"/>
                <a:gd name="T14" fmla="*/ 18 w 19"/>
                <a:gd name="T15" fmla="*/ 154 h 155"/>
                <a:gd name="T16" fmla="*/ 0 w 19"/>
                <a:gd name="T17" fmla="*/ 154 h 155"/>
                <a:gd name="T18" fmla="*/ 0 w 19"/>
                <a:gd name="T19" fmla="*/ 4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18" y="41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4" name="Freeform 278"/>
            <p:cNvSpPr>
              <a:spLocks noChangeArrowheads="1"/>
            </p:cNvSpPr>
            <p:nvPr/>
          </p:nvSpPr>
          <p:spPr bwMode="auto">
            <a:xfrm>
              <a:off x="3256617" y="3300621"/>
              <a:ext cx="42802" cy="49228"/>
            </a:xfrm>
            <a:custGeom>
              <a:avLst/>
              <a:gdLst>
                <a:gd name="T0" fmla="*/ 52 w 100"/>
                <a:gd name="T1" fmla="*/ 17 h 120"/>
                <a:gd name="T2" fmla="*/ 52 w 100"/>
                <a:gd name="T3" fmla="*/ 17 h 120"/>
                <a:gd name="T4" fmla="*/ 20 w 100"/>
                <a:gd name="T5" fmla="*/ 59 h 120"/>
                <a:gd name="T6" fmla="*/ 50 w 100"/>
                <a:gd name="T7" fmla="*/ 101 h 120"/>
                <a:gd name="T8" fmla="*/ 82 w 100"/>
                <a:gd name="T9" fmla="*/ 75 h 120"/>
                <a:gd name="T10" fmla="*/ 99 w 100"/>
                <a:gd name="T11" fmla="*/ 75 h 120"/>
                <a:gd name="T12" fmla="*/ 50 w 100"/>
                <a:gd name="T13" fmla="*/ 119 h 120"/>
                <a:gd name="T14" fmla="*/ 0 w 100"/>
                <a:gd name="T15" fmla="*/ 59 h 120"/>
                <a:gd name="T16" fmla="*/ 52 w 100"/>
                <a:gd name="T17" fmla="*/ 0 h 120"/>
                <a:gd name="T18" fmla="*/ 99 w 100"/>
                <a:gd name="T19" fmla="*/ 41 h 120"/>
                <a:gd name="T20" fmla="*/ 81 w 100"/>
                <a:gd name="T21" fmla="*/ 41 h 120"/>
                <a:gd name="T22" fmla="*/ 52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2" y="17"/>
                  </a:moveTo>
                  <a:lnTo>
                    <a:pt x="52" y="17"/>
                  </a:lnTo>
                  <a:cubicBezTo>
                    <a:pt x="32" y="17"/>
                    <a:pt x="20" y="31"/>
                    <a:pt x="20" y="59"/>
                  </a:cubicBezTo>
                  <a:cubicBezTo>
                    <a:pt x="20" y="87"/>
                    <a:pt x="32" y="101"/>
                    <a:pt x="50" y="101"/>
                  </a:cubicBezTo>
                  <a:cubicBezTo>
                    <a:pt x="68" y="101"/>
                    <a:pt x="79" y="93"/>
                    <a:pt x="82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9" y="119"/>
                    <a:pt x="50" y="119"/>
                  </a:cubicBezTo>
                  <a:cubicBezTo>
                    <a:pt x="19" y="119"/>
                    <a:pt x="0" y="97"/>
                    <a:pt x="0" y="59"/>
                  </a:cubicBezTo>
                  <a:cubicBezTo>
                    <a:pt x="0" y="22"/>
                    <a:pt x="20" y="0"/>
                    <a:pt x="52" y="0"/>
                  </a:cubicBezTo>
                  <a:cubicBezTo>
                    <a:pt x="81" y="0"/>
                    <a:pt x="98" y="16"/>
                    <a:pt x="99" y="41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79" y="25"/>
                    <a:pt x="69" y="17"/>
                    <a:pt x="52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5" name="Freeform 279"/>
            <p:cNvSpPr>
              <a:spLocks noChangeArrowheads="1"/>
            </p:cNvSpPr>
            <p:nvPr/>
          </p:nvSpPr>
          <p:spPr bwMode="auto">
            <a:xfrm>
              <a:off x="3304175" y="3300621"/>
              <a:ext cx="42802" cy="49228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9 w 101"/>
                <a:gd name="T15" fmla="*/ 65 h 120"/>
                <a:gd name="T16" fmla="*/ 51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0 w 101"/>
                <a:gd name="T27" fmla="*/ 17 h 120"/>
                <a:gd name="T28" fmla="*/ 19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0"/>
                    <a:pt x="100" y="56"/>
                  </a:cubicBezTo>
                  <a:cubicBezTo>
                    <a:pt x="100" y="59"/>
                    <a:pt x="100" y="63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1" y="102"/>
                    <a:pt x="51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7"/>
                    <a:pt x="50" y="17"/>
                  </a:cubicBezTo>
                  <a:cubicBezTo>
                    <a:pt x="32" y="17"/>
                    <a:pt x="21" y="28"/>
                    <a:pt x="19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6" name="Freeform 280"/>
            <p:cNvSpPr>
              <a:spLocks noChangeArrowheads="1"/>
            </p:cNvSpPr>
            <p:nvPr/>
          </p:nvSpPr>
          <p:spPr bwMode="auto">
            <a:xfrm>
              <a:off x="3378683" y="3284741"/>
              <a:ext cx="42803" cy="63521"/>
            </a:xfrm>
            <a:custGeom>
              <a:avLst/>
              <a:gdLst>
                <a:gd name="T0" fmla="*/ 0 w 103"/>
                <a:gd name="T1" fmla="*/ 148 h 151"/>
                <a:gd name="T2" fmla="*/ 0 w 103"/>
                <a:gd name="T3" fmla="*/ 148 h 151"/>
                <a:gd name="T4" fmla="*/ 47 w 103"/>
                <a:gd name="T5" fmla="*/ 83 h 151"/>
                <a:gd name="T6" fmla="*/ 59 w 103"/>
                <a:gd name="T7" fmla="*/ 76 h 151"/>
                <a:gd name="T8" fmla="*/ 81 w 103"/>
                <a:gd name="T9" fmla="*/ 44 h 151"/>
                <a:gd name="T10" fmla="*/ 52 w 103"/>
                <a:gd name="T11" fmla="*/ 17 h 151"/>
                <a:gd name="T12" fmla="*/ 23 w 103"/>
                <a:gd name="T13" fmla="*/ 52 h 151"/>
                <a:gd name="T14" fmla="*/ 23 w 103"/>
                <a:gd name="T15" fmla="*/ 54 h 151"/>
                <a:gd name="T16" fmla="*/ 3 w 103"/>
                <a:gd name="T17" fmla="*/ 54 h 151"/>
                <a:gd name="T18" fmla="*/ 3 w 103"/>
                <a:gd name="T19" fmla="*/ 51 h 151"/>
                <a:gd name="T20" fmla="*/ 53 w 103"/>
                <a:gd name="T21" fmla="*/ 0 h 151"/>
                <a:gd name="T22" fmla="*/ 102 w 103"/>
                <a:gd name="T23" fmla="*/ 45 h 151"/>
                <a:gd name="T24" fmla="*/ 69 w 103"/>
                <a:gd name="T25" fmla="*/ 91 h 151"/>
                <a:gd name="T26" fmla="*/ 57 w 103"/>
                <a:gd name="T27" fmla="*/ 98 h 151"/>
                <a:gd name="T28" fmla="*/ 21 w 103"/>
                <a:gd name="T29" fmla="*/ 131 h 151"/>
                <a:gd name="T30" fmla="*/ 102 w 103"/>
                <a:gd name="T31" fmla="*/ 131 h 151"/>
                <a:gd name="T32" fmla="*/ 102 w 103"/>
                <a:gd name="T33" fmla="*/ 150 h 151"/>
                <a:gd name="T34" fmla="*/ 0 w 103"/>
                <a:gd name="T35" fmla="*/ 150 h 151"/>
                <a:gd name="T36" fmla="*/ 0 w 103"/>
                <a:gd name="T37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51">
                  <a:moveTo>
                    <a:pt x="0" y="148"/>
                  </a:moveTo>
                  <a:lnTo>
                    <a:pt x="0" y="148"/>
                  </a:lnTo>
                  <a:cubicBezTo>
                    <a:pt x="0" y="117"/>
                    <a:pt x="14" y="100"/>
                    <a:pt x="47" y="83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74" y="67"/>
                    <a:pt x="81" y="58"/>
                    <a:pt x="81" y="44"/>
                  </a:cubicBezTo>
                  <a:cubicBezTo>
                    <a:pt x="81" y="28"/>
                    <a:pt x="69" y="17"/>
                    <a:pt x="52" y="17"/>
                  </a:cubicBezTo>
                  <a:cubicBezTo>
                    <a:pt x="34" y="17"/>
                    <a:pt x="23" y="30"/>
                    <a:pt x="23" y="52"/>
                  </a:cubicBezTo>
                  <a:cubicBezTo>
                    <a:pt x="23" y="53"/>
                    <a:pt x="23" y="53"/>
                    <a:pt x="2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1"/>
                  </a:cubicBezTo>
                  <a:cubicBezTo>
                    <a:pt x="3" y="20"/>
                    <a:pt x="23" y="0"/>
                    <a:pt x="53" y="0"/>
                  </a:cubicBezTo>
                  <a:cubicBezTo>
                    <a:pt x="82" y="0"/>
                    <a:pt x="102" y="17"/>
                    <a:pt x="102" y="45"/>
                  </a:cubicBezTo>
                  <a:cubicBezTo>
                    <a:pt x="102" y="64"/>
                    <a:pt x="91" y="80"/>
                    <a:pt x="69" y="91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7" y="108"/>
                    <a:pt x="25" y="116"/>
                    <a:pt x="21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50"/>
                    <a:pt x="102" y="150"/>
                    <a:pt x="102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43" name="Group 1806"/>
          <p:cNvGrpSpPr>
            <a:grpSpLocks/>
          </p:cNvGrpSpPr>
          <p:nvPr/>
        </p:nvGrpSpPr>
        <p:grpSpPr bwMode="auto">
          <a:xfrm>
            <a:off x="3205163" y="4235450"/>
            <a:ext cx="136525" cy="65088"/>
            <a:chOff x="3193606" y="4235429"/>
            <a:chExt cx="135246" cy="64844"/>
          </a:xfrm>
        </p:grpSpPr>
        <p:sp>
          <p:nvSpPr>
            <p:cNvPr id="1808" name="Freeform 281"/>
            <p:cNvSpPr>
              <a:spLocks noChangeArrowheads="1"/>
            </p:cNvSpPr>
            <p:nvPr/>
          </p:nvSpPr>
          <p:spPr bwMode="auto">
            <a:xfrm>
              <a:off x="3193606" y="4235429"/>
              <a:ext cx="9436" cy="64844"/>
            </a:xfrm>
            <a:custGeom>
              <a:avLst/>
              <a:gdLst>
                <a:gd name="T0" fmla="*/ 0 w 22"/>
                <a:gd name="T1" fmla="*/ 0 h 155"/>
                <a:gd name="T2" fmla="*/ 21 w 22"/>
                <a:gd name="T3" fmla="*/ 0 h 155"/>
                <a:gd name="T4" fmla="*/ 21 w 22"/>
                <a:gd name="T5" fmla="*/ 154 h 155"/>
                <a:gd name="T6" fmla="*/ 0 w 22"/>
                <a:gd name="T7" fmla="*/ 154 h 155"/>
                <a:gd name="T8" fmla="*/ 0 w 22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5">
                  <a:moveTo>
                    <a:pt x="0" y="0"/>
                  </a:moveTo>
                  <a:lnTo>
                    <a:pt x="21" y="0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9" name="Freeform 282"/>
            <p:cNvSpPr>
              <a:spLocks noChangeArrowheads="1"/>
            </p:cNvSpPr>
            <p:nvPr/>
          </p:nvSpPr>
          <p:spPr bwMode="auto">
            <a:xfrm>
              <a:off x="3215623" y="4235429"/>
              <a:ext cx="53469" cy="64844"/>
            </a:xfrm>
            <a:custGeom>
              <a:avLst/>
              <a:gdLst>
                <a:gd name="T0" fmla="*/ 0 w 126"/>
                <a:gd name="T1" fmla="*/ 0 h 155"/>
                <a:gd name="T2" fmla="*/ 0 w 126"/>
                <a:gd name="T3" fmla="*/ 0 h 155"/>
                <a:gd name="T4" fmla="*/ 59 w 126"/>
                <a:gd name="T5" fmla="*/ 0 h 155"/>
                <a:gd name="T6" fmla="*/ 125 w 126"/>
                <a:gd name="T7" fmla="*/ 75 h 155"/>
                <a:gd name="T8" fmla="*/ 58 w 126"/>
                <a:gd name="T9" fmla="*/ 154 h 155"/>
                <a:gd name="T10" fmla="*/ 0 w 126"/>
                <a:gd name="T11" fmla="*/ 154 h 155"/>
                <a:gd name="T12" fmla="*/ 0 w 126"/>
                <a:gd name="T13" fmla="*/ 0 h 155"/>
                <a:gd name="T14" fmla="*/ 21 w 126"/>
                <a:gd name="T15" fmla="*/ 18 h 155"/>
                <a:gd name="T16" fmla="*/ 21 w 126"/>
                <a:gd name="T17" fmla="*/ 18 h 155"/>
                <a:gd name="T18" fmla="*/ 21 w 126"/>
                <a:gd name="T19" fmla="*/ 135 h 155"/>
                <a:gd name="T20" fmla="*/ 58 w 126"/>
                <a:gd name="T21" fmla="*/ 135 h 155"/>
                <a:gd name="T22" fmla="*/ 103 w 126"/>
                <a:gd name="T23" fmla="*/ 76 h 155"/>
                <a:gd name="T24" fmla="*/ 58 w 126"/>
                <a:gd name="T25" fmla="*/ 18 h 155"/>
                <a:gd name="T26" fmla="*/ 21 w 126"/>
                <a:gd name="T27" fmla="*/ 1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55">
                  <a:moveTo>
                    <a:pt x="0" y="0"/>
                  </a:moveTo>
                  <a:lnTo>
                    <a:pt x="0" y="0"/>
                  </a:lnTo>
                  <a:cubicBezTo>
                    <a:pt x="59" y="0"/>
                    <a:pt x="59" y="0"/>
                    <a:pt x="59" y="0"/>
                  </a:cubicBezTo>
                  <a:cubicBezTo>
                    <a:pt x="101" y="0"/>
                    <a:pt x="125" y="27"/>
                    <a:pt x="125" y="75"/>
                  </a:cubicBezTo>
                  <a:cubicBezTo>
                    <a:pt x="125" y="125"/>
                    <a:pt x="100" y="154"/>
                    <a:pt x="58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21" y="18"/>
                  </a:moveTo>
                  <a:lnTo>
                    <a:pt x="21" y="18"/>
                  </a:lnTo>
                  <a:cubicBezTo>
                    <a:pt x="21" y="135"/>
                    <a:pt x="21" y="135"/>
                    <a:pt x="21" y="135"/>
                  </a:cubicBezTo>
                  <a:cubicBezTo>
                    <a:pt x="58" y="135"/>
                    <a:pt x="58" y="135"/>
                    <a:pt x="58" y="135"/>
                  </a:cubicBezTo>
                  <a:cubicBezTo>
                    <a:pt x="88" y="135"/>
                    <a:pt x="103" y="116"/>
                    <a:pt x="103" y="76"/>
                  </a:cubicBezTo>
                  <a:cubicBezTo>
                    <a:pt x="103" y="39"/>
                    <a:pt x="87" y="18"/>
                    <a:pt x="58" y="18"/>
                  </a:cubicBezTo>
                  <a:lnTo>
                    <a:pt x="21" y="1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0" name="Freeform 283"/>
            <p:cNvSpPr>
              <a:spLocks noChangeArrowheads="1"/>
            </p:cNvSpPr>
            <p:nvPr/>
          </p:nvSpPr>
          <p:spPr bwMode="auto">
            <a:xfrm>
              <a:off x="3306835" y="4237011"/>
              <a:ext cx="22017" cy="63262"/>
            </a:xfrm>
            <a:custGeom>
              <a:avLst/>
              <a:gdLst>
                <a:gd name="T0" fmla="*/ 34 w 55"/>
                <a:gd name="T1" fmla="*/ 44 h 150"/>
                <a:gd name="T2" fmla="*/ 34 w 55"/>
                <a:gd name="T3" fmla="*/ 44 h 150"/>
                <a:gd name="T4" fmla="*/ 0 w 55"/>
                <a:gd name="T5" fmla="*/ 44 h 150"/>
                <a:gd name="T6" fmla="*/ 0 w 55"/>
                <a:gd name="T7" fmla="*/ 28 h 150"/>
                <a:gd name="T8" fmla="*/ 39 w 55"/>
                <a:gd name="T9" fmla="*/ 0 h 150"/>
                <a:gd name="T10" fmla="*/ 54 w 55"/>
                <a:gd name="T11" fmla="*/ 0 h 150"/>
                <a:gd name="T12" fmla="*/ 54 w 55"/>
                <a:gd name="T13" fmla="*/ 149 h 150"/>
                <a:gd name="T14" fmla="*/ 34 w 55"/>
                <a:gd name="T15" fmla="*/ 149 h 150"/>
                <a:gd name="T16" fmla="*/ 34 w 55"/>
                <a:gd name="T17" fmla="*/ 4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0">
                  <a:moveTo>
                    <a:pt x="34" y="44"/>
                  </a:moveTo>
                  <a:lnTo>
                    <a:pt x="34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5" y="28"/>
                    <a:pt x="37" y="20"/>
                    <a:pt x="39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49"/>
                    <a:pt x="54" y="149"/>
                    <a:pt x="54" y="149"/>
                  </a:cubicBezTo>
                  <a:cubicBezTo>
                    <a:pt x="34" y="149"/>
                    <a:pt x="34" y="149"/>
                    <a:pt x="34" y="149"/>
                  </a:cubicBezTo>
                  <a:lnTo>
                    <a:pt x="34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44" name="Group 1810"/>
          <p:cNvGrpSpPr>
            <a:grpSpLocks/>
          </p:cNvGrpSpPr>
          <p:nvPr/>
        </p:nvGrpSpPr>
        <p:grpSpPr bwMode="auto">
          <a:xfrm>
            <a:off x="3135313" y="5186363"/>
            <a:ext cx="276225" cy="66675"/>
            <a:chOff x="3128763" y="5185854"/>
            <a:chExt cx="276049" cy="66697"/>
          </a:xfrm>
        </p:grpSpPr>
        <p:sp>
          <p:nvSpPr>
            <p:cNvPr id="1812" name="Freeform 284"/>
            <p:cNvSpPr>
              <a:spLocks noChangeArrowheads="1"/>
            </p:cNvSpPr>
            <p:nvPr/>
          </p:nvSpPr>
          <p:spPr bwMode="auto">
            <a:xfrm>
              <a:off x="3128763" y="5185854"/>
              <a:ext cx="52354" cy="65108"/>
            </a:xfrm>
            <a:custGeom>
              <a:avLst/>
              <a:gdLst>
                <a:gd name="T0" fmla="*/ 0 w 122"/>
                <a:gd name="T1" fmla="*/ 0 h 155"/>
                <a:gd name="T2" fmla="*/ 21 w 122"/>
                <a:gd name="T3" fmla="*/ 0 h 155"/>
                <a:gd name="T4" fmla="*/ 21 w 122"/>
                <a:gd name="T5" fmla="*/ 63 h 155"/>
                <a:gd name="T6" fmla="*/ 100 w 122"/>
                <a:gd name="T7" fmla="*/ 63 h 155"/>
                <a:gd name="T8" fmla="*/ 100 w 122"/>
                <a:gd name="T9" fmla="*/ 0 h 155"/>
                <a:gd name="T10" fmla="*/ 121 w 122"/>
                <a:gd name="T11" fmla="*/ 0 h 155"/>
                <a:gd name="T12" fmla="*/ 121 w 122"/>
                <a:gd name="T13" fmla="*/ 154 h 155"/>
                <a:gd name="T14" fmla="*/ 100 w 122"/>
                <a:gd name="T15" fmla="*/ 154 h 155"/>
                <a:gd name="T16" fmla="*/ 100 w 122"/>
                <a:gd name="T17" fmla="*/ 82 h 155"/>
                <a:gd name="T18" fmla="*/ 21 w 122"/>
                <a:gd name="T19" fmla="*/ 82 h 155"/>
                <a:gd name="T20" fmla="*/ 21 w 122"/>
                <a:gd name="T21" fmla="*/ 154 h 155"/>
                <a:gd name="T22" fmla="*/ 0 w 122"/>
                <a:gd name="T23" fmla="*/ 154 h 155"/>
                <a:gd name="T24" fmla="*/ 0 w 122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55">
                  <a:moveTo>
                    <a:pt x="0" y="0"/>
                  </a:moveTo>
                  <a:lnTo>
                    <a:pt x="21" y="0"/>
                  </a:lnTo>
                  <a:lnTo>
                    <a:pt x="21" y="63"/>
                  </a:lnTo>
                  <a:lnTo>
                    <a:pt x="100" y="63"/>
                  </a:lnTo>
                  <a:lnTo>
                    <a:pt x="100" y="0"/>
                  </a:lnTo>
                  <a:lnTo>
                    <a:pt x="121" y="0"/>
                  </a:lnTo>
                  <a:lnTo>
                    <a:pt x="121" y="154"/>
                  </a:lnTo>
                  <a:lnTo>
                    <a:pt x="100" y="154"/>
                  </a:lnTo>
                  <a:lnTo>
                    <a:pt x="100" y="82"/>
                  </a:lnTo>
                  <a:lnTo>
                    <a:pt x="21" y="82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3" name="Freeform 285"/>
            <p:cNvSpPr>
              <a:spLocks noChangeArrowheads="1"/>
            </p:cNvSpPr>
            <p:nvPr/>
          </p:nvSpPr>
          <p:spPr bwMode="auto">
            <a:xfrm>
              <a:off x="3190636" y="5201734"/>
              <a:ext cx="41249" cy="50817"/>
            </a:xfrm>
            <a:custGeom>
              <a:avLst/>
              <a:gdLst>
                <a:gd name="T0" fmla="*/ 99 w 101"/>
                <a:gd name="T1" fmla="*/ 80 h 121"/>
                <a:gd name="T2" fmla="*/ 99 w 101"/>
                <a:gd name="T3" fmla="*/ 80 h 121"/>
                <a:gd name="T4" fmla="*/ 50 w 101"/>
                <a:gd name="T5" fmla="*/ 120 h 121"/>
                <a:gd name="T6" fmla="*/ 0 w 101"/>
                <a:gd name="T7" fmla="*/ 61 h 121"/>
                <a:gd name="T8" fmla="*/ 50 w 101"/>
                <a:gd name="T9" fmla="*/ 0 h 121"/>
                <a:gd name="T10" fmla="*/ 100 w 101"/>
                <a:gd name="T11" fmla="*/ 57 h 121"/>
                <a:gd name="T12" fmla="*/ 100 w 101"/>
                <a:gd name="T13" fmla="*/ 66 h 121"/>
                <a:gd name="T14" fmla="*/ 20 w 101"/>
                <a:gd name="T15" fmla="*/ 66 h 121"/>
                <a:gd name="T16" fmla="*/ 52 w 101"/>
                <a:gd name="T17" fmla="*/ 102 h 121"/>
                <a:gd name="T18" fmla="*/ 80 w 101"/>
                <a:gd name="T19" fmla="*/ 80 h 121"/>
                <a:gd name="T20" fmla="*/ 99 w 101"/>
                <a:gd name="T21" fmla="*/ 80 h 121"/>
                <a:gd name="T22" fmla="*/ 81 w 101"/>
                <a:gd name="T23" fmla="*/ 50 h 121"/>
                <a:gd name="T24" fmla="*/ 81 w 101"/>
                <a:gd name="T25" fmla="*/ 50 h 121"/>
                <a:gd name="T26" fmla="*/ 51 w 101"/>
                <a:gd name="T27" fmla="*/ 17 h 121"/>
                <a:gd name="T28" fmla="*/ 20 w 101"/>
                <a:gd name="T29" fmla="*/ 50 h 121"/>
                <a:gd name="T30" fmla="*/ 81 w 101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1">
                  <a:moveTo>
                    <a:pt x="99" y="80"/>
                  </a:moveTo>
                  <a:lnTo>
                    <a:pt x="99" y="80"/>
                  </a:lnTo>
                  <a:cubicBezTo>
                    <a:pt x="95" y="104"/>
                    <a:pt x="76" y="120"/>
                    <a:pt x="50" y="120"/>
                  </a:cubicBezTo>
                  <a:cubicBezTo>
                    <a:pt x="20" y="120"/>
                    <a:pt x="0" y="98"/>
                    <a:pt x="0" y="61"/>
                  </a:cubicBezTo>
                  <a:cubicBezTo>
                    <a:pt x="0" y="23"/>
                    <a:pt x="20" y="0"/>
                    <a:pt x="50" y="0"/>
                  </a:cubicBezTo>
                  <a:cubicBezTo>
                    <a:pt x="82" y="0"/>
                    <a:pt x="100" y="21"/>
                    <a:pt x="100" y="57"/>
                  </a:cubicBezTo>
                  <a:cubicBezTo>
                    <a:pt x="100" y="60"/>
                    <a:pt x="100" y="62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90"/>
                    <a:pt x="32" y="102"/>
                    <a:pt x="52" y="102"/>
                  </a:cubicBezTo>
                  <a:cubicBezTo>
                    <a:pt x="67" y="102"/>
                    <a:pt x="77" y="95"/>
                    <a:pt x="80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0" y="29"/>
                    <a:pt x="70" y="17"/>
                    <a:pt x="51" y="17"/>
                  </a:cubicBezTo>
                  <a:cubicBezTo>
                    <a:pt x="32" y="17"/>
                    <a:pt x="21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4" name="Freeform 286"/>
            <p:cNvSpPr>
              <a:spLocks noChangeArrowheads="1"/>
            </p:cNvSpPr>
            <p:nvPr/>
          </p:nvSpPr>
          <p:spPr bwMode="auto">
            <a:xfrm>
              <a:off x="3239817" y="5201734"/>
              <a:ext cx="44422" cy="50817"/>
            </a:xfrm>
            <a:custGeom>
              <a:avLst/>
              <a:gdLst>
                <a:gd name="T0" fmla="*/ 36 w 106"/>
                <a:gd name="T1" fmla="*/ 120 h 121"/>
                <a:gd name="T2" fmla="*/ 36 w 106"/>
                <a:gd name="T3" fmla="*/ 120 h 121"/>
                <a:gd name="T4" fmla="*/ 0 w 106"/>
                <a:gd name="T5" fmla="*/ 85 h 121"/>
                <a:gd name="T6" fmla="*/ 37 w 106"/>
                <a:gd name="T7" fmla="*/ 51 h 121"/>
                <a:gd name="T8" fmla="*/ 68 w 106"/>
                <a:gd name="T9" fmla="*/ 47 h 121"/>
                <a:gd name="T10" fmla="*/ 74 w 106"/>
                <a:gd name="T11" fmla="*/ 34 h 121"/>
                <a:gd name="T12" fmla="*/ 49 w 106"/>
                <a:gd name="T13" fmla="*/ 17 h 121"/>
                <a:gd name="T14" fmla="*/ 23 w 106"/>
                <a:gd name="T15" fmla="*/ 37 h 121"/>
                <a:gd name="T16" fmla="*/ 5 w 106"/>
                <a:gd name="T17" fmla="*/ 37 h 121"/>
                <a:gd name="T18" fmla="*/ 5 w 106"/>
                <a:gd name="T19" fmla="*/ 37 h 121"/>
                <a:gd name="T20" fmla="*/ 49 w 106"/>
                <a:gd name="T21" fmla="*/ 0 h 121"/>
                <a:gd name="T22" fmla="*/ 92 w 106"/>
                <a:gd name="T23" fmla="*/ 35 h 121"/>
                <a:gd name="T24" fmla="*/ 92 w 106"/>
                <a:gd name="T25" fmla="*/ 91 h 121"/>
                <a:gd name="T26" fmla="*/ 100 w 106"/>
                <a:gd name="T27" fmla="*/ 102 h 121"/>
                <a:gd name="T28" fmla="*/ 105 w 106"/>
                <a:gd name="T29" fmla="*/ 102 h 121"/>
                <a:gd name="T30" fmla="*/ 105 w 106"/>
                <a:gd name="T31" fmla="*/ 117 h 121"/>
                <a:gd name="T32" fmla="*/ 94 w 106"/>
                <a:gd name="T33" fmla="*/ 118 h 121"/>
                <a:gd name="T34" fmla="*/ 75 w 106"/>
                <a:gd name="T35" fmla="*/ 101 h 121"/>
                <a:gd name="T36" fmla="*/ 75 w 106"/>
                <a:gd name="T37" fmla="*/ 101 h 121"/>
                <a:gd name="T38" fmla="*/ 36 w 106"/>
                <a:gd name="T39" fmla="*/ 120 h 121"/>
                <a:gd name="T40" fmla="*/ 38 w 106"/>
                <a:gd name="T41" fmla="*/ 67 h 121"/>
                <a:gd name="T42" fmla="*/ 38 w 106"/>
                <a:gd name="T43" fmla="*/ 67 h 121"/>
                <a:gd name="T44" fmla="*/ 18 w 106"/>
                <a:gd name="T45" fmla="*/ 85 h 121"/>
                <a:gd name="T46" fmla="*/ 39 w 106"/>
                <a:gd name="T47" fmla="*/ 103 h 121"/>
                <a:gd name="T48" fmla="*/ 74 w 106"/>
                <a:gd name="T49" fmla="*/ 76 h 121"/>
                <a:gd name="T50" fmla="*/ 74 w 106"/>
                <a:gd name="T51" fmla="*/ 59 h 121"/>
                <a:gd name="T52" fmla="*/ 38 w 106"/>
                <a:gd name="T53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1">
                  <a:moveTo>
                    <a:pt x="36" y="120"/>
                  </a:moveTo>
                  <a:lnTo>
                    <a:pt x="36" y="120"/>
                  </a:lnTo>
                  <a:cubicBezTo>
                    <a:pt x="12" y="120"/>
                    <a:pt x="0" y="106"/>
                    <a:pt x="0" y="85"/>
                  </a:cubicBezTo>
                  <a:cubicBezTo>
                    <a:pt x="0" y="66"/>
                    <a:pt x="12" y="54"/>
                    <a:pt x="37" y="51"/>
                  </a:cubicBezTo>
                  <a:cubicBezTo>
                    <a:pt x="53" y="49"/>
                    <a:pt x="63" y="48"/>
                    <a:pt x="68" y="47"/>
                  </a:cubicBezTo>
                  <a:cubicBezTo>
                    <a:pt x="74" y="45"/>
                    <a:pt x="74" y="42"/>
                    <a:pt x="74" y="34"/>
                  </a:cubicBezTo>
                  <a:cubicBezTo>
                    <a:pt x="74" y="23"/>
                    <a:pt x="65" y="17"/>
                    <a:pt x="49" y="17"/>
                  </a:cubicBezTo>
                  <a:cubicBezTo>
                    <a:pt x="31" y="17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5"/>
                    <a:pt x="21" y="0"/>
                    <a:pt x="49" y="0"/>
                  </a:cubicBezTo>
                  <a:cubicBezTo>
                    <a:pt x="79" y="0"/>
                    <a:pt x="92" y="11"/>
                    <a:pt x="92" y="35"/>
                  </a:cubicBezTo>
                  <a:cubicBezTo>
                    <a:pt x="92" y="91"/>
                    <a:pt x="92" y="91"/>
                    <a:pt x="92" y="91"/>
                  </a:cubicBezTo>
                  <a:cubicBezTo>
                    <a:pt x="92" y="99"/>
                    <a:pt x="93" y="102"/>
                    <a:pt x="100" y="102"/>
                  </a:cubicBezTo>
                  <a:cubicBezTo>
                    <a:pt x="102" y="102"/>
                    <a:pt x="103" y="102"/>
                    <a:pt x="105" y="102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1" y="118"/>
                    <a:pt x="97" y="118"/>
                    <a:pt x="94" y="118"/>
                  </a:cubicBezTo>
                  <a:cubicBezTo>
                    <a:pt x="81" y="118"/>
                    <a:pt x="75" y="112"/>
                    <a:pt x="75" y="101"/>
                  </a:cubicBezTo>
                  <a:lnTo>
                    <a:pt x="75" y="101"/>
                  </a:lnTo>
                  <a:cubicBezTo>
                    <a:pt x="63" y="113"/>
                    <a:pt x="51" y="120"/>
                    <a:pt x="36" y="120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18" y="74"/>
                    <a:pt x="18" y="85"/>
                  </a:cubicBezTo>
                  <a:cubicBezTo>
                    <a:pt x="18" y="97"/>
                    <a:pt x="26" y="103"/>
                    <a:pt x="39" y="103"/>
                  </a:cubicBezTo>
                  <a:cubicBezTo>
                    <a:pt x="59" y="103"/>
                    <a:pt x="74" y="92"/>
                    <a:pt x="74" y="76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3" y="65"/>
                    <a:pt x="52" y="65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5" name="Freeform 287"/>
            <p:cNvSpPr>
              <a:spLocks noChangeArrowheads="1"/>
            </p:cNvSpPr>
            <p:nvPr/>
          </p:nvSpPr>
          <p:spPr bwMode="auto">
            <a:xfrm>
              <a:off x="3287412" y="5185854"/>
              <a:ext cx="44422" cy="66697"/>
            </a:xfrm>
            <a:custGeom>
              <a:avLst/>
              <a:gdLst>
                <a:gd name="T0" fmla="*/ 103 w 104"/>
                <a:gd name="T1" fmla="*/ 154 h 159"/>
                <a:gd name="T2" fmla="*/ 103 w 104"/>
                <a:gd name="T3" fmla="*/ 154 h 159"/>
                <a:gd name="T4" fmla="*/ 86 w 104"/>
                <a:gd name="T5" fmla="*/ 154 h 159"/>
                <a:gd name="T6" fmla="*/ 86 w 104"/>
                <a:gd name="T7" fmla="*/ 140 h 159"/>
                <a:gd name="T8" fmla="*/ 49 w 104"/>
                <a:gd name="T9" fmla="*/ 158 h 159"/>
                <a:gd name="T10" fmla="*/ 0 w 104"/>
                <a:gd name="T11" fmla="*/ 98 h 159"/>
                <a:gd name="T12" fmla="*/ 49 w 104"/>
                <a:gd name="T13" fmla="*/ 38 h 159"/>
                <a:gd name="T14" fmla="*/ 86 w 104"/>
                <a:gd name="T15" fmla="*/ 56 h 159"/>
                <a:gd name="T16" fmla="*/ 86 w 104"/>
                <a:gd name="T17" fmla="*/ 0 h 159"/>
                <a:gd name="T18" fmla="*/ 103 w 104"/>
                <a:gd name="T19" fmla="*/ 0 h 159"/>
                <a:gd name="T20" fmla="*/ 103 w 104"/>
                <a:gd name="T21" fmla="*/ 154 h 159"/>
                <a:gd name="T22" fmla="*/ 53 w 104"/>
                <a:gd name="T23" fmla="*/ 56 h 159"/>
                <a:gd name="T24" fmla="*/ 53 w 104"/>
                <a:gd name="T25" fmla="*/ 56 h 159"/>
                <a:gd name="T26" fmla="*/ 20 w 104"/>
                <a:gd name="T27" fmla="*/ 99 h 159"/>
                <a:gd name="T28" fmla="*/ 53 w 104"/>
                <a:gd name="T29" fmla="*/ 141 h 159"/>
                <a:gd name="T30" fmla="*/ 87 w 104"/>
                <a:gd name="T31" fmla="*/ 97 h 159"/>
                <a:gd name="T32" fmla="*/ 53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4"/>
                  </a:moveTo>
                  <a:lnTo>
                    <a:pt x="103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76" y="151"/>
                    <a:pt x="64" y="158"/>
                    <a:pt x="49" y="158"/>
                  </a:cubicBezTo>
                  <a:cubicBezTo>
                    <a:pt x="20" y="158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7" y="44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3" y="56"/>
                  </a:moveTo>
                  <a:lnTo>
                    <a:pt x="53" y="56"/>
                  </a:lnTo>
                  <a:cubicBezTo>
                    <a:pt x="32" y="56"/>
                    <a:pt x="20" y="70"/>
                    <a:pt x="20" y="99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7" y="125"/>
                    <a:pt x="87" y="97"/>
                  </a:cubicBezTo>
                  <a:cubicBezTo>
                    <a:pt x="87" y="69"/>
                    <a:pt x="75" y="56"/>
                    <a:pt x="53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6" name="Freeform 288"/>
            <p:cNvSpPr>
              <a:spLocks noChangeArrowheads="1"/>
            </p:cNvSpPr>
            <p:nvPr/>
          </p:nvSpPr>
          <p:spPr bwMode="auto">
            <a:xfrm>
              <a:off x="3365149" y="5185854"/>
              <a:ext cx="39663" cy="66697"/>
            </a:xfrm>
            <a:custGeom>
              <a:avLst/>
              <a:gdLst>
                <a:gd name="T0" fmla="*/ 34 w 92"/>
                <a:gd name="T1" fmla="*/ 112 h 159"/>
                <a:gd name="T2" fmla="*/ 34 w 92"/>
                <a:gd name="T3" fmla="*/ 112 h 159"/>
                <a:gd name="T4" fmla="*/ 51 w 92"/>
                <a:gd name="T5" fmla="*/ 74 h 159"/>
                <a:gd name="T6" fmla="*/ 59 w 92"/>
                <a:gd name="T7" fmla="*/ 66 h 159"/>
                <a:gd name="T8" fmla="*/ 70 w 92"/>
                <a:gd name="T9" fmla="*/ 40 h 159"/>
                <a:gd name="T10" fmla="*/ 46 w 92"/>
                <a:gd name="T11" fmla="*/ 17 h 159"/>
                <a:gd name="T12" fmla="*/ 17 w 92"/>
                <a:gd name="T13" fmla="*/ 50 h 159"/>
                <a:gd name="T14" fmla="*/ 0 w 92"/>
                <a:gd name="T15" fmla="*/ 50 h 159"/>
                <a:gd name="T16" fmla="*/ 0 w 92"/>
                <a:gd name="T17" fmla="*/ 48 h 159"/>
                <a:gd name="T18" fmla="*/ 47 w 92"/>
                <a:gd name="T19" fmla="*/ 0 h 159"/>
                <a:gd name="T20" fmla="*/ 91 w 92"/>
                <a:gd name="T21" fmla="*/ 40 h 159"/>
                <a:gd name="T22" fmla="*/ 76 w 92"/>
                <a:gd name="T23" fmla="*/ 74 h 159"/>
                <a:gd name="T24" fmla="*/ 66 w 92"/>
                <a:gd name="T25" fmla="*/ 83 h 159"/>
                <a:gd name="T26" fmla="*/ 53 w 92"/>
                <a:gd name="T27" fmla="*/ 112 h 159"/>
                <a:gd name="T28" fmla="*/ 54 w 92"/>
                <a:gd name="T29" fmla="*/ 117 h 159"/>
                <a:gd name="T30" fmla="*/ 35 w 92"/>
                <a:gd name="T31" fmla="*/ 117 h 159"/>
                <a:gd name="T32" fmla="*/ 34 w 92"/>
                <a:gd name="T33" fmla="*/ 112 h 159"/>
                <a:gd name="T34" fmla="*/ 34 w 92"/>
                <a:gd name="T35" fmla="*/ 135 h 159"/>
                <a:gd name="T36" fmla="*/ 34 w 92"/>
                <a:gd name="T37" fmla="*/ 135 h 159"/>
                <a:gd name="T38" fmla="*/ 55 w 92"/>
                <a:gd name="T39" fmla="*/ 135 h 159"/>
                <a:gd name="T40" fmla="*/ 55 w 92"/>
                <a:gd name="T41" fmla="*/ 158 h 159"/>
                <a:gd name="T42" fmla="*/ 34 w 92"/>
                <a:gd name="T43" fmla="*/ 158 h 159"/>
                <a:gd name="T44" fmla="*/ 34 w 92"/>
                <a:gd name="T45" fmla="*/ 13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59">
                  <a:moveTo>
                    <a:pt x="34" y="112"/>
                  </a:moveTo>
                  <a:lnTo>
                    <a:pt x="34" y="112"/>
                  </a:lnTo>
                  <a:cubicBezTo>
                    <a:pt x="34" y="96"/>
                    <a:pt x="40" y="86"/>
                    <a:pt x="51" y="74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67" y="58"/>
                    <a:pt x="70" y="50"/>
                    <a:pt x="70" y="40"/>
                  </a:cubicBezTo>
                  <a:cubicBezTo>
                    <a:pt x="70" y="26"/>
                    <a:pt x="61" y="17"/>
                    <a:pt x="46" y="17"/>
                  </a:cubicBezTo>
                  <a:cubicBezTo>
                    <a:pt x="28" y="17"/>
                    <a:pt x="18" y="28"/>
                    <a:pt x="17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18"/>
                    <a:pt x="16" y="0"/>
                    <a:pt x="47" y="0"/>
                  </a:cubicBezTo>
                  <a:cubicBezTo>
                    <a:pt x="74" y="0"/>
                    <a:pt x="91" y="16"/>
                    <a:pt x="91" y="40"/>
                  </a:cubicBezTo>
                  <a:cubicBezTo>
                    <a:pt x="91" y="53"/>
                    <a:pt x="86" y="65"/>
                    <a:pt x="76" y="74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58" y="92"/>
                    <a:pt x="53" y="98"/>
                    <a:pt x="53" y="112"/>
                  </a:cubicBezTo>
                  <a:cubicBezTo>
                    <a:pt x="53" y="113"/>
                    <a:pt x="53" y="115"/>
                    <a:pt x="54" y="117"/>
                  </a:cubicBezTo>
                  <a:cubicBezTo>
                    <a:pt x="35" y="117"/>
                    <a:pt x="35" y="117"/>
                    <a:pt x="35" y="117"/>
                  </a:cubicBezTo>
                  <a:cubicBezTo>
                    <a:pt x="35" y="115"/>
                    <a:pt x="34" y="114"/>
                    <a:pt x="34" y="112"/>
                  </a:cubicBezTo>
                  <a:close/>
                  <a:moveTo>
                    <a:pt x="34" y="135"/>
                  </a:moveTo>
                  <a:lnTo>
                    <a:pt x="34" y="135"/>
                  </a:lnTo>
                  <a:cubicBezTo>
                    <a:pt x="55" y="135"/>
                    <a:pt x="55" y="135"/>
                    <a:pt x="55" y="135"/>
                  </a:cubicBezTo>
                  <a:cubicBezTo>
                    <a:pt x="55" y="158"/>
                    <a:pt x="55" y="158"/>
                    <a:pt x="55" y="158"/>
                  </a:cubicBezTo>
                  <a:cubicBezTo>
                    <a:pt x="34" y="158"/>
                    <a:pt x="34" y="158"/>
                    <a:pt x="34" y="158"/>
                  </a:cubicBezTo>
                  <a:lnTo>
                    <a:pt x="34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45" name="Group 1816"/>
          <p:cNvGrpSpPr>
            <a:grpSpLocks/>
          </p:cNvGrpSpPr>
          <p:nvPr/>
        </p:nvGrpSpPr>
        <p:grpSpPr bwMode="auto">
          <a:xfrm>
            <a:off x="7470775" y="2330450"/>
            <a:ext cx="268288" cy="66675"/>
            <a:chOff x="7473295" y="2330875"/>
            <a:chExt cx="268639" cy="66697"/>
          </a:xfrm>
        </p:grpSpPr>
        <p:sp>
          <p:nvSpPr>
            <p:cNvPr id="1818" name="Freeform 289"/>
            <p:cNvSpPr>
              <a:spLocks noChangeArrowheads="1"/>
            </p:cNvSpPr>
            <p:nvPr/>
          </p:nvSpPr>
          <p:spPr bwMode="auto">
            <a:xfrm>
              <a:off x="7473295" y="2330875"/>
              <a:ext cx="46098" cy="65109"/>
            </a:xfrm>
            <a:custGeom>
              <a:avLst/>
              <a:gdLst>
                <a:gd name="T0" fmla="*/ 0 w 111"/>
                <a:gd name="T1" fmla="*/ 0 h 154"/>
                <a:gd name="T2" fmla="*/ 0 w 111"/>
                <a:gd name="T3" fmla="*/ 0 h 154"/>
                <a:gd name="T4" fmla="*/ 51 w 111"/>
                <a:gd name="T5" fmla="*/ 0 h 154"/>
                <a:gd name="T6" fmla="*/ 57 w 111"/>
                <a:gd name="T7" fmla="*/ 0 h 154"/>
                <a:gd name="T8" fmla="*/ 90 w 111"/>
                <a:gd name="T9" fmla="*/ 5 h 154"/>
                <a:gd name="T10" fmla="*/ 110 w 111"/>
                <a:gd name="T11" fmla="*/ 44 h 154"/>
                <a:gd name="T12" fmla="*/ 90 w 111"/>
                <a:gd name="T13" fmla="*/ 82 h 154"/>
                <a:gd name="T14" fmla="*/ 53 w 111"/>
                <a:gd name="T15" fmla="*/ 89 h 154"/>
                <a:gd name="T16" fmla="*/ 21 w 111"/>
                <a:gd name="T17" fmla="*/ 89 h 154"/>
                <a:gd name="T18" fmla="*/ 21 w 111"/>
                <a:gd name="T19" fmla="*/ 153 h 154"/>
                <a:gd name="T20" fmla="*/ 0 w 111"/>
                <a:gd name="T21" fmla="*/ 153 h 154"/>
                <a:gd name="T22" fmla="*/ 0 w 111"/>
                <a:gd name="T23" fmla="*/ 0 h 154"/>
                <a:gd name="T24" fmla="*/ 56 w 111"/>
                <a:gd name="T25" fmla="*/ 70 h 154"/>
                <a:gd name="T26" fmla="*/ 56 w 111"/>
                <a:gd name="T27" fmla="*/ 70 h 154"/>
                <a:gd name="T28" fmla="*/ 88 w 111"/>
                <a:gd name="T29" fmla="*/ 44 h 154"/>
                <a:gd name="T30" fmla="*/ 57 w 111"/>
                <a:gd name="T31" fmla="*/ 19 h 154"/>
                <a:gd name="T32" fmla="*/ 21 w 111"/>
                <a:gd name="T33" fmla="*/ 19 h 154"/>
                <a:gd name="T34" fmla="*/ 21 w 111"/>
                <a:gd name="T35" fmla="*/ 70 h 154"/>
                <a:gd name="T36" fmla="*/ 56 w 111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70" y="0"/>
                    <a:pt x="81" y="0"/>
                    <a:pt x="90" y="5"/>
                  </a:cubicBezTo>
                  <a:cubicBezTo>
                    <a:pt x="103" y="13"/>
                    <a:pt x="110" y="26"/>
                    <a:pt x="110" y="44"/>
                  </a:cubicBezTo>
                  <a:cubicBezTo>
                    <a:pt x="110" y="62"/>
                    <a:pt x="103" y="75"/>
                    <a:pt x="90" y="82"/>
                  </a:cubicBezTo>
                  <a:cubicBezTo>
                    <a:pt x="80" y="89"/>
                    <a:pt x="68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9" y="70"/>
                    <a:pt x="88" y="65"/>
                    <a:pt x="88" y="44"/>
                  </a:cubicBezTo>
                  <a:cubicBezTo>
                    <a:pt x="88" y="25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9" name="Freeform 290"/>
            <p:cNvSpPr>
              <a:spLocks noChangeArrowheads="1"/>
            </p:cNvSpPr>
            <p:nvPr/>
          </p:nvSpPr>
          <p:spPr bwMode="auto">
            <a:xfrm>
              <a:off x="7525752" y="2348344"/>
              <a:ext cx="41329" cy="49228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18 w 101"/>
                <a:gd name="T15" fmla="*/ 64 h 119"/>
                <a:gd name="T16" fmla="*/ 51 w 101"/>
                <a:gd name="T17" fmla="*/ 101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49 h 119"/>
                <a:gd name="T24" fmla="*/ 80 w 101"/>
                <a:gd name="T25" fmla="*/ 49 h 119"/>
                <a:gd name="T26" fmla="*/ 50 w 101"/>
                <a:gd name="T27" fmla="*/ 16 h 119"/>
                <a:gd name="T28" fmla="*/ 18 w 101"/>
                <a:gd name="T29" fmla="*/ 49 h 119"/>
                <a:gd name="T30" fmla="*/ 80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4" y="103"/>
                    <a:pt x="76" y="118"/>
                    <a:pt x="50" y="118"/>
                  </a:cubicBezTo>
                  <a:cubicBezTo>
                    <a:pt x="18" y="118"/>
                    <a:pt x="0" y="97"/>
                    <a:pt x="0" y="60"/>
                  </a:cubicBezTo>
                  <a:cubicBezTo>
                    <a:pt x="0" y="22"/>
                    <a:pt x="18" y="0"/>
                    <a:pt x="50" y="0"/>
                  </a:cubicBezTo>
                  <a:cubicBezTo>
                    <a:pt x="81" y="0"/>
                    <a:pt x="100" y="19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9" y="88"/>
                    <a:pt x="31" y="101"/>
                    <a:pt x="51" y="101"/>
                  </a:cubicBezTo>
                  <a:cubicBezTo>
                    <a:pt x="66" y="101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69" y="16"/>
                    <a:pt x="50" y="16"/>
                  </a:cubicBezTo>
                  <a:cubicBezTo>
                    <a:pt x="32" y="16"/>
                    <a:pt x="20" y="27"/>
                    <a:pt x="18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0" name="Freeform 291"/>
            <p:cNvSpPr>
              <a:spLocks noChangeArrowheads="1"/>
            </p:cNvSpPr>
            <p:nvPr/>
          </p:nvSpPr>
          <p:spPr bwMode="auto">
            <a:xfrm>
              <a:off x="7575028" y="2348344"/>
              <a:ext cx="23844" cy="47641"/>
            </a:xfrm>
            <a:custGeom>
              <a:avLst/>
              <a:gdLst>
                <a:gd name="T0" fmla="*/ 0 w 56"/>
                <a:gd name="T1" fmla="*/ 2 h 114"/>
                <a:gd name="T2" fmla="*/ 0 w 56"/>
                <a:gd name="T3" fmla="*/ 2 h 114"/>
                <a:gd name="T4" fmla="*/ 18 w 56"/>
                <a:gd name="T5" fmla="*/ 2 h 114"/>
                <a:gd name="T6" fmla="*/ 18 w 56"/>
                <a:gd name="T7" fmla="*/ 22 h 114"/>
                <a:gd name="T8" fmla="*/ 49 w 56"/>
                <a:gd name="T9" fmla="*/ 0 h 114"/>
                <a:gd name="T10" fmla="*/ 55 w 56"/>
                <a:gd name="T11" fmla="*/ 0 h 114"/>
                <a:gd name="T12" fmla="*/ 55 w 56"/>
                <a:gd name="T13" fmla="*/ 20 h 114"/>
                <a:gd name="T14" fmla="*/ 50 w 56"/>
                <a:gd name="T15" fmla="*/ 20 h 114"/>
                <a:gd name="T16" fmla="*/ 19 w 56"/>
                <a:gd name="T17" fmla="*/ 52 h 114"/>
                <a:gd name="T18" fmla="*/ 19 w 56"/>
                <a:gd name="T19" fmla="*/ 113 h 114"/>
                <a:gd name="T20" fmla="*/ 0 w 56"/>
                <a:gd name="T21" fmla="*/ 113 h 114"/>
                <a:gd name="T22" fmla="*/ 0 w 56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5" y="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30" y="20"/>
                    <a:pt x="19" y="30"/>
                    <a:pt x="19" y="52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1" name="Freeform 292"/>
            <p:cNvSpPr>
              <a:spLocks noChangeArrowheads="1"/>
            </p:cNvSpPr>
            <p:nvPr/>
          </p:nvSpPr>
          <p:spPr bwMode="auto">
            <a:xfrm>
              <a:off x="7600461" y="2348344"/>
              <a:ext cx="39740" cy="49228"/>
            </a:xfrm>
            <a:custGeom>
              <a:avLst/>
              <a:gdLst>
                <a:gd name="T0" fmla="*/ 18 w 92"/>
                <a:gd name="T1" fmla="*/ 78 h 119"/>
                <a:gd name="T2" fmla="*/ 18 w 92"/>
                <a:gd name="T3" fmla="*/ 78 h 119"/>
                <a:gd name="T4" fmla="*/ 46 w 92"/>
                <a:gd name="T5" fmla="*/ 102 h 119"/>
                <a:gd name="T6" fmla="*/ 72 w 92"/>
                <a:gd name="T7" fmla="*/ 84 h 119"/>
                <a:gd name="T8" fmla="*/ 55 w 92"/>
                <a:gd name="T9" fmla="*/ 68 h 119"/>
                <a:gd name="T10" fmla="*/ 34 w 92"/>
                <a:gd name="T11" fmla="*/ 63 h 119"/>
                <a:gd name="T12" fmla="*/ 3 w 92"/>
                <a:gd name="T13" fmla="*/ 32 h 119"/>
                <a:gd name="T14" fmla="*/ 45 w 92"/>
                <a:gd name="T15" fmla="*/ 0 h 119"/>
                <a:gd name="T16" fmla="*/ 88 w 92"/>
                <a:gd name="T17" fmla="*/ 34 h 119"/>
                <a:gd name="T18" fmla="*/ 88 w 92"/>
                <a:gd name="T19" fmla="*/ 34 h 119"/>
                <a:gd name="T20" fmla="*/ 70 w 92"/>
                <a:gd name="T21" fmla="*/ 34 h 119"/>
                <a:gd name="T22" fmla="*/ 45 w 92"/>
                <a:gd name="T23" fmla="*/ 15 h 119"/>
                <a:gd name="T24" fmla="*/ 22 w 92"/>
                <a:gd name="T25" fmla="*/ 31 h 119"/>
                <a:gd name="T26" fmla="*/ 38 w 92"/>
                <a:gd name="T27" fmla="*/ 44 h 119"/>
                <a:gd name="T28" fmla="*/ 57 w 92"/>
                <a:gd name="T29" fmla="*/ 50 h 119"/>
                <a:gd name="T30" fmla="*/ 91 w 92"/>
                <a:gd name="T31" fmla="*/ 81 h 119"/>
                <a:gd name="T32" fmla="*/ 45 w 92"/>
                <a:gd name="T33" fmla="*/ 118 h 119"/>
                <a:gd name="T34" fmla="*/ 0 w 92"/>
                <a:gd name="T35" fmla="*/ 78 h 119"/>
                <a:gd name="T36" fmla="*/ 18 w 92"/>
                <a:gd name="T37" fmla="*/ 7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8"/>
                  </a:moveTo>
                  <a:lnTo>
                    <a:pt x="18" y="78"/>
                  </a:lnTo>
                  <a:cubicBezTo>
                    <a:pt x="19" y="93"/>
                    <a:pt x="29" y="102"/>
                    <a:pt x="46" y="102"/>
                  </a:cubicBezTo>
                  <a:cubicBezTo>
                    <a:pt x="62" y="102"/>
                    <a:pt x="72" y="94"/>
                    <a:pt x="72" y="84"/>
                  </a:cubicBezTo>
                  <a:cubicBezTo>
                    <a:pt x="72" y="75"/>
                    <a:pt x="67" y="72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2"/>
                    <a:pt x="18" y="0"/>
                    <a:pt x="45" y="0"/>
                  </a:cubicBezTo>
                  <a:cubicBezTo>
                    <a:pt x="71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9" y="23"/>
                    <a:pt x="59" y="15"/>
                    <a:pt x="45" y="15"/>
                  </a:cubicBezTo>
                  <a:cubicBezTo>
                    <a:pt x="29" y="15"/>
                    <a:pt x="22" y="21"/>
                    <a:pt x="22" y="31"/>
                  </a:cubicBezTo>
                  <a:cubicBezTo>
                    <a:pt x="22" y="39"/>
                    <a:pt x="27" y="42"/>
                    <a:pt x="38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1"/>
                    <a:pt x="91" y="81"/>
                  </a:cubicBezTo>
                  <a:cubicBezTo>
                    <a:pt x="91" y="104"/>
                    <a:pt x="74" y="118"/>
                    <a:pt x="45" y="118"/>
                  </a:cubicBezTo>
                  <a:cubicBezTo>
                    <a:pt x="16" y="118"/>
                    <a:pt x="0" y="104"/>
                    <a:pt x="0" y="78"/>
                  </a:cubicBezTo>
                  <a:lnTo>
                    <a:pt x="18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2" name="Freeform 293"/>
            <p:cNvSpPr>
              <a:spLocks noChangeArrowheads="1"/>
            </p:cNvSpPr>
            <p:nvPr/>
          </p:nvSpPr>
          <p:spPr bwMode="auto">
            <a:xfrm>
              <a:off x="7648148" y="2348344"/>
              <a:ext cx="44508" cy="49228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8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1"/>
                    <a:pt x="107" y="59"/>
                  </a:cubicBezTo>
                  <a:cubicBezTo>
                    <a:pt x="107" y="97"/>
                    <a:pt x="88" y="118"/>
                    <a:pt x="54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6"/>
                    <a:pt x="88" y="59"/>
                  </a:cubicBezTo>
                  <a:cubicBezTo>
                    <a:pt x="88" y="31"/>
                    <a:pt x="76" y="16"/>
                    <a:pt x="54" y="16"/>
                  </a:cubicBezTo>
                  <a:cubicBezTo>
                    <a:pt x="31" y="16"/>
                    <a:pt x="20" y="31"/>
                    <a:pt x="20" y="59"/>
                  </a:cubicBezTo>
                  <a:cubicBezTo>
                    <a:pt x="20" y="86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3" name="Freeform 294"/>
            <p:cNvSpPr>
              <a:spLocks noChangeArrowheads="1"/>
            </p:cNvSpPr>
            <p:nvPr/>
          </p:nvSpPr>
          <p:spPr bwMode="auto">
            <a:xfrm>
              <a:off x="7700605" y="2348344"/>
              <a:ext cx="41329" cy="47641"/>
            </a:xfrm>
            <a:custGeom>
              <a:avLst/>
              <a:gdLst>
                <a:gd name="T0" fmla="*/ 74 w 95"/>
                <a:gd name="T1" fmla="*/ 45 h 115"/>
                <a:gd name="T2" fmla="*/ 74 w 95"/>
                <a:gd name="T3" fmla="*/ 45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19 h 115"/>
                <a:gd name="T18" fmla="*/ 54 w 95"/>
                <a:gd name="T19" fmla="*/ 0 h 115"/>
                <a:gd name="T20" fmla="*/ 89 w 95"/>
                <a:gd name="T21" fmla="*/ 15 h 115"/>
                <a:gd name="T22" fmla="*/ 94 w 95"/>
                <a:gd name="T23" fmla="*/ 42 h 115"/>
                <a:gd name="T24" fmla="*/ 94 w 95"/>
                <a:gd name="T25" fmla="*/ 48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2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4" y="23"/>
                    <a:pt x="94" y="31"/>
                    <a:pt x="94" y="42"/>
                  </a:cubicBezTo>
                  <a:cubicBezTo>
                    <a:pt x="94" y="43"/>
                    <a:pt x="94" y="45"/>
                    <a:pt x="94" y="48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46" name="Group 1823"/>
          <p:cNvGrpSpPr>
            <a:grpSpLocks/>
          </p:cNvGrpSpPr>
          <p:nvPr/>
        </p:nvGrpSpPr>
        <p:grpSpPr bwMode="auto">
          <a:xfrm>
            <a:off x="7505700" y="3282950"/>
            <a:ext cx="198438" cy="65088"/>
            <a:chOff x="7510348" y="3283152"/>
            <a:chExt cx="198238" cy="64845"/>
          </a:xfrm>
        </p:grpSpPr>
        <p:sp>
          <p:nvSpPr>
            <p:cNvPr id="1825" name="Freeform 295"/>
            <p:cNvSpPr>
              <a:spLocks noChangeArrowheads="1"/>
            </p:cNvSpPr>
            <p:nvPr/>
          </p:nvSpPr>
          <p:spPr bwMode="auto">
            <a:xfrm>
              <a:off x="7510348" y="3283152"/>
              <a:ext cx="45992" cy="64845"/>
            </a:xfrm>
            <a:custGeom>
              <a:avLst/>
              <a:gdLst>
                <a:gd name="T0" fmla="*/ 0 w 112"/>
                <a:gd name="T1" fmla="*/ 0 h 155"/>
                <a:gd name="T2" fmla="*/ 0 w 112"/>
                <a:gd name="T3" fmla="*/ 0 h 155"/>
                <a:gd name="T4" fmla="*/ 51 w 112"/>
                <a:gd name="T5" fmla="*/ 0 h 155"/>
                <a:gd name="T6" fmla="*/ 58 w 112"/>
                <a:gd name="T7" fmla="*/ 0 h 155"/>
                <a:gd name="T8" fmla="*/ 91 w 112"/>
                <a:gd name="T9" fmla="*/ 6 h 155"/>
                <a:gd name="T10" fmla="*/ 111 w 112"/>
                <a:gd name="T11" fmla="*/ 44 h 155"/>
                <a:gd name="T12" fmla="*/ 91 w 112"/>
                <a:gd name="T13" fmla="*/ 82 h 155"/>
                <a:gd name="T14" fmla="*/ 53 w 112"/>
                <a:gd name="T15" fmla="*/ 88 h 155"/>
                <a:gd name="T16" fmla="*/ 21 w 112"/>
                <a:gd name="T17" fmla="*/ 88 h 155"/>
                <a:gd name="T18" fmla="*/ 21 w 112"/>
                <a:gd name="T19" fmla="*/ 154 h 155"/>
                <a:gd name="T20" fmla="*/ 0 w 112"/>
                <a:gd name="T21" fmla="*/ 154 h 155"/>
                <a:gd name="T22" fmla="*/ 0 w 112"/>
                <a:gd name="T23" fmla="*/ 0 h 155"/>
                <a:gd name="T24" fmla="*/ 57 w 112"/>
                <a:gd name="T25" fmla="*/ 70 h 155"/>
                <a:gd name="T26" fmla="*/ 57 w 112"/>
                <a:gd name="T27" fmla="*/ 70 h 155"/>
                <a:gd name="T28" fmla="*/ 89 w 112"/>
                <a:gd name="T29" fmla="*/ 44 h 155"/>
                <a:gd name="T30" fmla="*/ 58 w 112"/>
                <a:gd name="T31" fmla="*/ 18 h 155"/>
                <a:gd name="T32" fmla="*/ 21 w 112"/>
                <a:gd name="T33" fmla="*/ 18 h 155"/>
                <a:gd name="T34" fmla="*/ 21 w 112"/>
                <a:gd name="T35" fmla="*/ 70 h 155"/>
                <a:gd name="T36" fmla="*/ 57 w 112"/>
                <a:gd name="T37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8" y="0"/>
                  </a:cubicBezTo>
                  <a:cubicBezTo>
                    <a:pt x="70" y="0"/>
                    <a:pt x="80" y="1"/>
                    <a:pt x="91" y="6"/>
                  </a:cubicBezTo>
                  <a:cubicBezTo>
                    <a:pt x="103" y="12"/>
                    <a:pt x="111" y="26"/>
                    <a:pt x="111" y="44"/>
                  </a:cubicBezTo>
                  <a:cubicBezTo>
                    <a:pt x="111" y="61"/>
                    <a:pt x="103" y="75"/>
                    <a:pt x="91" y="82"/>
                  </a:cubicBezTo>
                  <a:cubicBezTo>
                    <a:pt x="80" y="88"/>
                    <a:pt x="69" y="88"/>
                    <a:pt x="53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7" y="70"/>
                  </a:moveTo>
                  <a:lnTo>
                    <a:pt x="57" y="70"/>
                  </a:lnTo>
                  <a:cubicBezTo>
                    <a:pt x="79" y="70"/>
                    <a:pt x="89" y="64"/>
                    <a:pt x="89" y="44"/>
                  </a:cubicBezTo>
                  <a:cubicBezTo>
                    <a:pt x="89" y="26"/>
                    <a:pt x="79" y="18"/>
                    <a:pt x="58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7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6" name="Freeform 296"/>
            <p:cNvSpPr>
              <a:spLocks noChangeArrowheads="1"/>
            </p:cNvSpPr>
            <p:nvPr/>
          </p:nvSpPr>
          <p:spPr bwMode="auto">
            <a:xfrm>
              <a:off x="7565855" y="3300550"/>
              <a:ext cx="39647" cy="47447"/>
            </a:xfrm>
            <a:custGeom>
              <a:avLst/>
              <a:gdLst>
                <a:gd name="T0" fmla="*/ 18 w 93"/>
                <a:gd name="T1" fmla="*/ 69 h 116"/>
                <a:gd name="T2" fmla="*/ 18 w 93"/>
                <a:gd name="T3" fmla="*/ 69 h 116"/>
                <a:gd name="T4" fmla="*/ 41 w 93"/>
                <a:gd name="T5" fmla="*/ 98 h 116"/>
                <a:gd name="T6" fmla="*/ 74 w 93"/>
                <a:gd name="T7" fmla="*/ 61 h 116"/>
                <a:gd name="T8" fmla="*/ 74 w 93"/>
                <a:gd name="T9" fmla="*/ 0 h 116"/>
                <a:gd name="T10" fmla="*/ 92 w 93"/>
                <a:gd name="T11" fmla="*/ 0 h 116"/>
                <a:gd name="T12" fmla="*/ 92 w 93"/>
                <a:gd name="T13" fmla="*/ 113 h 116"/>
                <a:gd name="T14" fmla="*/ 75 w 93"/>
                <a:gd name="T15" fmla="*/ 113 h 116"/>
                <a:gd name="T16" fmla="*/ 75 w 93"/>
                <a:gd name="T17" fmla="*/ 96 h 116"/>
                <a:gd name="T18" fmla="*/ 38 w 93"/>
                <a:gd name="T19" fmla="*/ 115 h 116"/>
                <a:gd name="T20" fmla="*/ 5 w 93"/>
                <a:gd name="T21" fmla="*/ 100 h 116"/>
                <a:gd name="T22" fmla="*/ 0 w 93"/>
                <a:gd name="T23" fmla="*/ 73 h 116"/>
                <a:gd name="T24" fmla="*/ 0 w 93"/>
                <a:gd name="T25" fmla="*/ 68 h 116"/>
                <a:gd name="T26" fmla="*/ 0 w 93"/>
                <a:gd name="T27" fmla="*/ 0 h 116"/>
                <a:gd name="T28" fmla="*/ 18 w 93"/>
                <a:gd name="T29" fmla="*/ 0 h 116"/>
                <a:gd name="T30" fmla="*/ 18 w 93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6">
                  <a:moveTo>
                    <a:pt x="18" y="69"/>
                  </a:moveTo>
                  <a:lnTo>
                    <a:pt x="18" y="69"/>
                  </a:lnTo>
                  <a:cubicBezTo>
                    <a:pt x="18" y="89"/>
                    <a:pt x="24" y="98"/>
                    <a:pt x="41" y="98"/>
                  </a:cubicBezTo>
                  <a:cubicBezTo>
                    <a:pt x="63" y="98"/>
                    <a:pt x="74" y="86"/>
                    <a:pt x="74" y="61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13"/>
                    <a:pt x="92" y="113"/>
                    <a:pt x="92" y="113"/>
                  </a:cubicBezTo>
                  <a:cubicBezTo>
                    <a:pt x="75" y="113"/>
                    <a:pt x="75" y="113"/>
                    <a:pt x="75" y="113"/>
                  </a:cubicBezTo>
                  <a:cubicBezTo>
                    <a:pt x="75" y="96"/>
                    <a:pt x="75" y="96"/>
                    <a:pt x="75" y="96"/>
                  </a:cubicBezTo>
                  <a:cubicBezTo>
                    <a:pt x="67" y="109"/>
                    <a:pt x="55" y="115"/>
                    <a:pt x="38" y="115"/>
                  </a:cubicBezTo>
                  <a:cubicBezTo>
                    <a:pt x="22" y="115"/>
                    <a:pt x="10" y="110"/>
                    <a:pt x="5" y="100"/>
                  </a:cubicBezTo>
                  <a:cubicBezTo>
                    <a:pt x="0" y="93"/>
                    <a:pt x="0" y="84"/>
                    <a:pt x="0" y="73"/>
                  </a:cubicBezTo>
                  <a:cubicBezTo>
                    <a:pt x="0" y="71"/>
                    <a:pt x="0" y="70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7" name="Freeform 297"/>
            <p:cNvSpPr>
              <a:spLocks noChangeArrowheads="1"/>
            </p:cNvSpPr>
            <p:nvPr/>
          </p:nvSpPr>
          <p:spPr bwMode="auto">
            <a:xfrm>
              <a:off x="7618189" y="3300550"/>
              <a:ext cx="39648" cy="47447"/>
            </a:xfrm>
            <a:custGeom>
              <a:avLst/>
              <a:gdLst>
                <a:gd name="T0" fmla="*/ 74 w 95"/>
                <a:gd name="T1" fmla="*/ 46 h 116"/>
                <a:gd name="T2" fmla="*/ 74 w 95"/>
                <a:gd name="T3" fmla="*/ 46 h 116"/>
                <a:gd name="T4" fmla="*/ 52 w 95"/>
                <a:gd name="T5" fmla="*/ 17 h 116"/>
                <a:gd name="T6" fmla="*/ 19 w 95"/>
                <a:gd name="T7" fmla="*/ 50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2 h 116"/>
                <a:gd name="T14" fmla="*/ 18 w 95"/>
                <a:gd name="T15" fmla="*/ 2 h 116"/>
                <a:gd name="T16" fmla="*/ 18 w 95"/>
                <a:gd name="T17" fmla="*/ 19 h 116"/>
                <a:gd name="T18" fmla="*/ 55 w 95"/>
                <a:gd name="T19" fmla="*/ 0 h 116"/>
                <a:gd name="T20" fmla="*/ 89 w 95"/>
                <a:gd name="T21" fmla="*/ 15 h 116"/>
                <a:gd name="T22" fmla="*/ 94 w 95"/>
                <a:gd name="T23" fmla="*/ 42 h 116"/>
                <a:gd name="T24" fmla="*/ 94 w 95"/>
                <a:gd name="T25" fmla="*/ 47 h 116"/>
                <a:gd name="T26" fmla="*/ 94 w 95"/>
                <a:gd name="T27" fmla="*/ 115 h 116"/>
                <a:gd name="T28" fmla="*/ 74 w 95"/>
                <a:gd name="T29" fmla="*/ 115 h 116"/>
                <a:gd name="T30" fmla="*/ 74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4" y="46"/>
                  </a:moveTo>
                  <a:lnTo>
                    <a:pt x="74" y="46"/>
                  </a:lnTo>
                  <a:cubicBezTo>
                    <a:pt x="74" y="25"/>
                    <a:pt x="70" y="17"/>
                    <a:pt x="52" y="17"/>
                  </a:cubicBezTo>
                  <a:cubicBezTo>
                    <a:pt x="32" y="17"/>
                    <a:pt x="19" y="28"/>
                    <a:pt x="19" y="50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9" y="0"/>
                    <a:pt x="55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3" y="22"/>
                    <a:pt x="94" y="31"/>
                    <a:pt x="94" y="42"/>
                  </a:cubicBezTo>
                  <a:cubicBezTo>
                    <a:pt x="94" y="44"/>
                    <a:pt x="94" y="45"/>
                    <a:pt x="94" y="47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8" name="Freeform 298"/>
            <p:cNvSpPr>
              <a:spLocks noChangeArrowheads="1"/>
            </p:cNvSpPr>
            <p:nvPr/>
          </p:nvSpPr>
          <p:spPr bwMode="auto">
            <a:xfrm>
              <a:off x="7668938" y="3283152"/>
              <a:ext cx="39648" cy="64845"/>
            </a:xfrm>
            <a:custGeom>
              <a:avLst/>
              <a:gdLst>
                <a:gd name="T0" fmla="*/ 0 w 94"/>
                <a:gd name="T1" fmla="*/ 0 h 155"/>
                <a:gd name="T2" fmla="*/ 19 w 94"/>
                <a:gd name="T3" fmla="*/ 0 h 155"/>
                <a:gd name="T4" fmla="*/ 19 w 94"/>
                <a:gd name="T5" fmla="*/ 92 h 155"/>
                <a:gd name="T6" fmla="*/ 69 w 94"/>
                <a:gd name="T7" fmla="*/ 41 h 155"/>
                <a:gd name="T8" fmla="*/ 93 w 94"/>
                <a:gd name="T9" fmla="*/ 41 h 155"/>
                <a:gd name="T10" fmla="*/ 51 w 94"/>
                <a:gd name="T11" fmla="*/ 82 h 155"/>
                <a:gd name="T12" fmla="*/ 92 w 94"/>
                <a:gd name="T13" fmla="*/ 154 h 155"/>
                <a:gd name="T14" fmla="*/ 71 w 94"/>
                <a:gd name="T15" fmla="*/ 154 h 155"/>
                <a:gd name="T16" fmla="*/ 39 w 94"/>
                <a:gd name="T17" fmla="*/ 95 h 155"/>
                <a:gd name="T18" fmla="*/ 19 w 94"/>
                <a:gd name="T19" fmla="*/ 114 h 155"/>
                <a:gd name="T20" fmla="*/ 19 w 94"/>
                <a:gd name="T21" fmla="*/ 154 h 155"/>
                <a:gd name="T22" fmla="*/ 0 w 94"/>
                <a:gd name="T23" fmla="*/ 154 h 155"/>
                <a:gd name="T24" fmla="*/ 0 w 94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5">
                  <a:moveTo>
                    <a:pt x="0" y="0"/>
                  </a:moveTo>
                  <a:lnTo>
                    <a:pt x="19" y="0"/>
                  </a:lnTo>
                  <a:lnTo>
                    <a:pt x="19" y="92"/>
                  </a:lnTo>
                  <a:lnTo>
                    <a:pt x="69" y="41"/>
                  </a:lnTo>
                  <a:lnTo>
                    <a:pt x="93" y="41"/>
                  </a:lnTo>
                  <a:lnTo>
                    <a:pt x="51" y="82"/>
                  </a:lnTo>
                  <a:lnTo>
                    <a:pt x="92" y="154"/>
                  </a:lnTo>
                  <a:lnTo>
                    <a:pt x="71" y="154"/>
                  </a:lnTo>
                  <a:lnTo>
                    <a:pt x="39" y="95"/>
                  </a:lnTo>
                  <a:lnTo>
                    <a:pt x="19" y="114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47" name="Group 1828"/>
          <p:cNvGrpSpPr>
            <a:grpSpLocks/>
          </p:cNvGrpSpPr>
          <p:nvPr/>
        </p:nvGrpSpPr>
        <p:grpSpPr bwMode="auto">
          <a:xfrm>
            <a:off x="7478713" y="4235450"/>
            <a:ext cx="252412" cy="65088"/>
            <a:chOff x="7469589" y="4235429"/>
            <a:chExt cx="253818" cy="64845"/>
          </a:xfrm>
        </p:grpSpPr>
        <p:sp>
          <p:nvSpPr>
            <p:cNvPr id="1830" name="Freeform 299"/>
            <p:cNvSpPr>
              <a:spLocks noChangeArrowheads="1"/>
            </p:cNvSpPr>
            <p:nvPr/>
          </p:nvSpPr>
          <p:spPr bwMode="auto">
            <a:xfrm>
              <a:off x="7469589" y="4235429"/>
              <a:ext cx="57468" cy="64845"/>
            </a:xfrm>
            <a:custGeom>
              <a:avLst/>
              <a:gdLst>
                <a:gd name="T0" fmla="*/ 57 w 138"/>
                <a:gd name="T1" fmla="*/ 0 h 155"/>
                <a:gd name="T2" fmla="*/ 80 w 138"/>
                <a:gd name="T3" fmla="*/ 0 h 155"/>
                <a:gd name="T4" fmla="*/ 137 w 138"/>
                <a:gd name="T5" fmla="*/ 154 h 155"/>
                <a:gd name="T6" fmla="*/ 114 w 138"/>
                <a:gd name="T7" fmla="*/ 154 h 155"/>
                <a:gd name="T8" fmla="*/ 98 w 138"/>
                <a:gd name="T9" fmla="*/ 108 h 155"/>
                <a:gd name="T10" fmla="*/ 38 w 138"/>
                <a:gd name="T11" fmla="*/ 108 h 155"/>
                <a:gd name="T12" fmla="*/ 21 w 138"/>
                <a:gd name="T13" fmla="*/ 154 h 155"/>
                <a:gd name="T14" fmla="*/ 0 w 138"/>
                <a:gd name="T15" fmla="*/ 154 h 155"/>
                <a:gd name="T16" fmla="*/ 57 w 138"/>
                <a:gd name="T17" fmla="*/ 0 h 155"/>
                <a:gd name="T18" fmla="*/ 92 w 138"/>
                <a:gd name="T19" fmla="*/ 91 h 155"/>
                <a:gd name="T20" fmla="*/ 68 w 138"/>
                <a:gd name="T21" fmla="*/ 23 h 155"/>
                <a:gd name="T22" fmla="*/ 44 w 138"/>
                <a:gd name="T23" fmla="*/ 91 h 155"/>
                <a:gd name="T24" fmla="*/ 92 w 138"/>
                <a:gd name="T25" fmla="*/ 9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155">
                  <a:moveTo>
                    <a:pt x="57" y="0"/>
                  </a:moveTo>
                  <a:lnTo>
                    <a:pt x="80" y="0"/>
                  </a:lnTo>
                  <a:lnTo>
                    <a:pt x="137" y="154"/>
                  </a:lnTo>
                  <a:lnTo>
                    <a:pt x="114" y="154"/>
                  </a:lnTo>
                  <a:lnTo>
                    <a:pt x="98" y="108"/>
                  </a:lnTo>
                  <a:lnTo>
                    <a:pt x="38" y="108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57" y="0"/>
                  </a:lnTo>
                  <a:close/>
                  <a:moveTo>
                    <a:pt x="92" y="91"/>
                  </a:moveTo>
                  <a:lnTo>
                    <a:pt x="68" y="23"/>
                  </a:lnTo>
                  <a:lnTo>
                    <a:pt x="44" y="91"/>
                  </a:lnTo>
                  <a:lnTo>
                    <a:pt x="92" y="9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1" name="Freeform 300"/>
            <p:cNvSpPr>
              <a:spLocks noChangeArrowheads="1"/>
            </p:cNvSpPr>
            <p:nvPr/>
          </p:nvSpPr>
          <p:spPr bwMode="auto">
            <a:xfrm>
              <a:off x="7535039" y="4235429"/>
              <a:ext cx="6385" cy="64845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154 h 155"/>
                <a:gd name="T6" fmla="*/ 0 w 19"/>
                <a:gd name="T7" fmla="*/ 154 h 155"/>
                <a:gd name="T8" fmla="*/ 0 w 1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2" name="Freeform 301"/>
            <p:cNvSpPr>
              <a:spLocks noChangeArrowheads="1"/>
            </p:cNvSpPr>
            <p:nvPr/>
          </p:nvSpPr>
          <p:spPr bwMode="auto">
            <a:xfrm>
              <a:off x="7552599" y="4235429"/>
              <a:ext cx="9578" cy="64845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3 h 155"/>
                <a:gd name="T12" fmla="*/ 19 w 20"/>
                <a:gd name="T13" fmla="*/ 43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3"/>
                  </a:moveTo>
                  <a:lnTo>
                    <a:pt x="19" y="43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3" name="Freeform 302"/>
            <p:cNvSpPr>
              <a:spLocks noChangeArrowheads="1"/>
            </p:cNvSpPr>
            <p:nvPr/>
          </p:nvSpPr>
          <p:spPr bwMode="auto">
            <a:xfrm>
              <a:off x="7571755" y="4249664"/>
              <a:ext cx="43101" cy="50610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7 h 119"/>
                <a:gd name="T12" fmla="*/ 101 w 102"/>
                <a:gd name="T13" fmla="*/ 65 h 119"/>
                <a:gd name="T14" fmla="*/ 20 w 102"/>
                <a:gd name="T15" fmla="*/ 65 h 119"/>
                <a:gd name="T16" fmla="*/ 52 w 102"/>
                <a:gd name="T17" fmla="*/ 102 h 119"/>
                <a:gd name="T18" fmla="*/ 81 w 102"/>
                <a:gd name="T19" fmla="*/ 79 h 119"/>
                <a:gd name="T20" fmla="*/ 99 w 102"/>
                <a:gd name="T21" fmla="*/ 79 h 119"/>
                <a:gd name="T22" fmla="*/ 81 w 102"/>
                <a:gd name="T23" fmla="*/ 50 h 119"/>
                <a:gd name="T24" fmla="*/ 81 w 102"/>
                <a:gd name="T25" fmla="*/ 50 h 119"/>
                <a:gd name="T26" fmla="*/ 51 w 102"/>
                <a:gd name="T27" fmla="*/ 16 h 119"/>
                <a:gd name="T28" fmla="*/ 20 w 102"/>
                <a:gd name="T29" fmla="*/ 50 h 119"/>
                <a:gd name="T30" fmla="*/ 81 w 102"/>
                <a:gd name="T31" fmla="*/ 5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8"/>
                    <a:pt x="50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1"/>
                    <a:pt x="20" y="0"/>
                    <a:pt x="50" y="0"/>
                  </a:cubicBezTo>
                  <a:cubicBezTo>
                    <a:pt x="82" y="0"/>
                    <a:pt x="101" y="20"/>
                    <a:pt x="101" y="57"/>
                  </a:cubicBezTo>
                  <a:cubicBezTo>
                    <a:pt x="101" y="59"/>
                    <a:pt x="101" y="62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8" y="102"/>
                    <a:pt x="78" y="93"/>
                    <a:pt x="81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4" name="Freeform 303"/>
            <p:cNvSpPr>
              <a:spLocks noChangeArrowheads="1"/>
            </p:cNvSpPr>
            <p:nvPr/>
          </p:nvSpPr>
          <p:spPr bwMode="auto">
            <a:xfrm>
              <a:off x="7622838" y="4252827"/>
              <a:ext cx="39908" cy="47447"/>
            </a:xfrm>
            <a:custGeom>
              <a:avLst/>
              <a:gdLst>
                <a:gd name="T0" fmla="*/ 74 w 94"/>
                <a:gd name="T1" fmla="*/ 45 h 115"/>
                <a:gd name="T2" fmla="*/ 74 w 94"/>
                <a:gd name="T3" fmla="*/ 45 h 115"/>
                <a:gd name="T4" fmla="*/ 51 w 94"/>
                <a:gd name="T5" fmla="*/ 16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3 h 115"/>
                <a:gd name="T14" fmla="*/ 18 w 94"/>
                <a:gd name="T15" fmla="*/ 3 h 115"/>
                <a:gd name="T16" fmla="*/ 18 w 94"/>
                <a:gd name="T17" fmla="*/ 18 h 115"/>
                <a:gd name="T18" fmla="*/ 53 w 94"/>
                <a:gd name="T19" fmla="*/ 0 h 115"/>
                <a:gd name="T20" fmla="*/ 87 w 94"/>
                <a:gd name="T21" fmla="*/ 15 h 115"/>
                <a:gd name="T22" fmla="*/ 93 w 94"/>
                <a:gd name="T23" fmla="*/ 41 h 115"/>
                <a:gd name="T24" fmla="*/ 93 w 94"/>
                <a:gd name="T25" fmla="*/ 47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1" y="16"/>
                  </a:cubicBezTo>
                  <a:cubicBezTo>
                    <a:pt x="31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7" y="0"/>
                    <a:pt x="53" y="0"/>
                  </a:cubicBezTo>
                  <a:cubicBezTo>
                    <a:pt x="70" y="0"/>
                    <a:pt x="82" y="5"/>
                    <a:pt x="87" y="15"/>
                  </a:cubicBezTo>
                  <a:cubicBezTo>
                    <a:pt x="93" y="22"/>
                    <a:pt x="93" y="31"/>
                    <a:pt x="93" y="41"/>
                  </a:cubicBezTo>
                  <a:cubicBezTo>
                    <a:pt x="93" y="43"/>
                    <a:pt x="93" y="45"/>
                    <a:pt x="93" y="47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5" name="Freeform 304"/>
            <p:cNvSpPr>
              <a:spLocks noChangeArrowheads="1"/>
            </p:cNvSpPr>
            <p:nvPr/>
          </p:nvSpPr>
          <p:spPr bwMode="auto">
            <a:xfrm>
              <a:off x="7701058" y="4237011"/>
              <a:ext cx="22349" cy="63263"/>
            </a:xfrm>
            <a:custGeom>
              <a:avLst/>
              <a:gdLst>
                <a:gd name="T0" fmla="*/ 35 w 55"/>
                <a:gd name="T1" fmla="*/ 44 h 150"/>
                <a:gd name="T2" fmla="*/ 35 w 55"/>
                <a:gd name="T3" fmla="*/ 44 h 150"/>
                <a:gd name="T4" fmla="*/ 0 w 55"/>
                <a:gd name="T5" fmla="*/ 44 h 150"/>
                <a:gd name="T6" fmla="*/ 0 w 55"/>
                <a:gd name="T7" fmla="*/ 28 h 150"/>
                <a:gd name="T8" fmla="*/ 40 w 55"/>
                <a:gd name="T9" fmla="*/ 0 h 150"/>
                <a:gd name="T10" fmla="*/ 54 w 55"/>
                <a:gd name="T11" fmla="*/ 0 h 150"/>
                <a:gd name="T12" fmla="*/ 54 w 55"/>
                <a:gd name="T13" fmla="*/ 149 h 150"/>
                <a:gd name="T14" fmla="*/ 35 w 55"/>
                <a:gd name="T15" fmla="*/ 149 h 150"/>
                <a:gd name="T16" fmla="*/ 35 w 55"/>
                <a:gd name="T17" fmla="*/ 4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0">
                  <a:moveTo>
                    <a:pt x="35" y="44"/>
                  </a:moveTo>
                  <a:lnTo>
                    <a:pt x="35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5" y="28"/>
                    <a:pt x="38" y="20"/>
                    <a:pt x="4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49"/>
                    <a:pt x="54" y="149"/>
                    <a:pt x="54" y="149"/>
                  </a:cubicBezTo>
                  <a:cubicBezTo>
                    <a:pt x="35" y="149"/>
                    <a:pt x="35" y="149"/>
                    <a:pt x="35" y="149"/>
                  </a:cubicBezTo>
                  <a:lnTo>
                    <a:pt x="35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48" name="Group 1835"/>
          <p:cNvGrpSpPr>
            <a:grpSpLocks/>
          </p:cNvGrpSpPr>
          <p:nvPr/>
        </p:nvGrpSpPr>
        <p:grpSpPr bwMode="auto">
          <a:xfrm>
            <a:off x="7470775" y="5192713"/>
            <a:ext cx="268288" cy="66675"/>
            <a:chOff x="7473295" y="5193265"/>
            <a:chExt cx="268639" cy="66696"/>
          </a:xfrm>
        </p:grpSpPr>
        <p:sp>
          <p:nvSpPr>
            <p:cNvPr id="1837" name="Freeform 305"/>
            <p:cNvSpPr>
              <a:spLocks noChangeArrowheads="1"/>
            </p:cNvSpPr>
            <p:nvPr/>
          </p:nvSpPr>
          <p:spPr bwMode="auto">
            <a:xfrm>
              <a:off x="7473295" y="5193265"/>
              <a:ext cx="46098" cy="65107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7 w 111"/>
                <a:gd name="T7" fmla="*/ 0 h 155"/>
                <a:gd name="T8" fmla="*/ 90 w 111"/>
                <a:gd name="T9" fmla="*/ 6 h 155"/>
                <a:gd name="T10" fmla="*/ 110 w 111"/>
                <a:gd name="T11" fmla="*/ 45 h 155"/>
                <a:gd name="T12" fmla="*/ 90 w 111"/>
                <a:gd name="T13" fmla="*/ 83 h 155"/>
                <a:gd name="T14" fmla="*/ 53 w 111"/>
                <a:gd name="T15" fmla="*/ 90 h 155"/>
                <a:gd name="T16" fmla="*/ 21 w 111"/>
                <a:gd name="T17" fmla="*/ 90 h 155"/>
                <a:gd name="T18" fmla="*/ 21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6 w 111"/>
                <a:gd name="T25" fmla="*/ 71 h 155"/>
                <a:gd name="T26" fmla="*/ 56 w 111"/>
                <a:gd name="T27" fmla="*/ 71 h 155"/>
                <a:gd name="T28" fmla="*/ 88 w 111"/>
                <a:gd name="T29" fmla="*/ 45 h 155"/>
                <a:gd name="T30" fmla="*/ 57 w 111"/>
                <a:gd name="T31" fmla="*/ 19 h 155"/>
                <a:gd name="T32" fmla="*/ 21 w 111"/>
                <a:gd name="T33" fmla="*/ 19 h 155"/>
                <a:gd name="T34" fmla="*/ 21 w 111"/>
                <a:gd name="T35" fmla="*/ 71 h 155"/>
                <a:gd name="T36" fmla="*/ 56 w 111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70" y="0"/>
                    <a:pt x="81" y="1"/>
                    <a:pt x="90" y="6"/>
                  </a:cubicBezTo>
                  <a:cubicBezTo>
                    <a:pt x="103" y="13"/>
                    <a:pt x="110" y="26"/>
                    <a:pt x="110" y="45"/>
                  </a:cubicBezTo>
                  <a:cubicBezTo>
                    <a:pt x="110" y="63"/>
                    <a:pt x="103" y="75"/>
                    <a:pt x="90" y="83"/>
                  </a:cubicBezTo>
                  <a:cubicBezTo>
                    <a:pt x="80" y="89"/>
                    <a:pt x="68" y="90"/>
                    <a:pt x="53" y="90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9" y="71"/>
                    <a:pt x="88" y="65"/>
                    <a:pt x="88" y="45"/>
                  </a:cubicBezTo>
                  <a:cubicBezTo>
                    <a:pt x="88" y="26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8" name="Freeform 306"/>
            <p:cNvSpPr>
              <a:spLocks noChangeArrowheads="1"/>
            </p:cNvSpPr>
            <p:nvPr/>
          </p:nvSpPr>
          <p:spPr bwMode="auto">
            <a:xfrm>
              <a:off x="7525752" y="5209145"/>
              <a:ext cx="41329" cy="50816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18 w 101"/>
                <a:gd name="T15" fmla="*/ 64 h 119"/>
                <a:gd name="T16" fmla="*/ 51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49 h 119"/>
                <a:gd name="T24" fmla="*/ 80 w 101"/>
                <a:gd name="T25" fmla="*/ 49 h 119"/>
                <a:gd name="T26" fmla="*/ 50 w 101"/>
                <a:gd name="T27" fmla="*/ 16 h 119"/>
                <a:gd name="T28" fmla="*/ 18 w 101"/>
                <a:gd name="T29" fmla="*/ 49 h 119"/>
                <a:gd name="T30" fmla="*/ 80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18"/>
                    <a:pt x="50" y="118"/>
                  </a:cubicBezTo>
                  <a:cubicBezTo>
                    <a:pt x="18" y="118"/>
                    <a:pt x="0" y="96"/>
                    <a:pt x="0" y="60"/>
                  </a:cubicBezTo>
                  <a:cubicBezTo>
                    <a:pt x="0" y="22"/>
                    <a:pt x="18" y="0"/>
                    <a:pt x="50" y="0"/>
                  </a:cubicBezTo>
                  <a:cubicBezTo>
                    <a:pt x="81" y="0"/>
                    <a:pt x="100" y="19"/>
                    <a:pt x="100" y="56"/>
                  </a:cubicBezTo>
                  <a:cubicBezTo>
                    <a:pt x="100" y="59"/>
                    <a:pt x="100" y="62"/>
                    <a:pt x="100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9" y="88"/>
                    <a:pt x="31" y="102"/>
                    <a:pt x="51" y="102"/>
                  </a:cubicBezTo>
                  <a:cubicBezTo>
                    <a:pt x="66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69" y="16"/>
                    <a:pt x="50" y="16"/>
                  </a:cubicBezTo>
                  <a:cubicBezTo>
                    <a:pt x="32" y="16"/>
                    <a:pt x="20" y="28"/>
                    <a:pt x="18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9" name="Freeform 307"/>
            <p:cNvSpPr>
              <a:spLocks noChangeArrowheads="1"/>
            </p:cNvSpPr>
            <p:nvPr/>
          </p:nvSpPr>
          <p:spPr bwMode="auto">
            <a:xfrm>
              <a:off x="7575028" y="5209145"/>
              <a:ext cx="23844" cy="49227"/>
            </a:xfrm>
            <a:custGeom>
              <a:avLst/>
              <a:gdLst>
                <a:gd name="T0" fmla="*/ 0 w 56"/>
                <a:gd name="T1" fmla="*/ 2 h 115"/>
                <a:gd name="T2" fmla="*/ 0 w 56"/>
                <a:gd name="T3" fmla="*/ 2 h 115"/>
                <a:gd name="T4" fmla="*/ 18 w 56"/>
                <a:gd name="T5" fmla="*/ 2 h 115"/>
                <a:gd name="T6" fmla="*/ 18 w 56"/>
                <a:gd name="T7" fmla="*/ 23 h 115"/>
                <a:gd name="T8" fmla="*/ 49 w 56"/>
                <a:gd name="T9" fmla="*/ 0 h 115"/>
                <a:gd name="T10" fmla="*/ 55 w 56"/>
                <a:gd name="T11" fmla="*/ 0 h 115"/>
                <a:gd name="T12" fmla="*/ 55 w 56"/>
                <a:gd name="T13" fmla="*/ 19 h 115"/>
                <a:gd name="T14" fmla="*/ 50 w 56"/>
                <a:gd name="T15" fmla="*/ 19 h 115"/>
                <a:gd name="T16" fmla="*/ 19 w 56"/>
                <a:gd name="T17" fmla="*/ 52 h 115"/>
                <a:gd name="T18" fmla="*/ 19 w 56"/>
                <a:gd name="T19" fmla="*/ 114 h 115"/>
                <a:gd name="T20" fmla="*/ 0 w 56"/>
                <a:gd name="T21" fmla="*/ 114 h 115"/>
                <a:gd name="T22" fmla="*/ 0 w 56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5" y="0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2" y="19"/>
                    <a:pt x="51" y="19"/>
                    <a:pt x="50" y="19"/>
                  </a:cubicBezTo>
                  <a:cubicBezTo>
                    <a:pt x="30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0" name="Freeform 308"/>
            <p:cNvSpPr>
              <a:spLocks noChangeArrowheads="1"/>
            </p:cNvSpPr>
            <p:nvPr/>
          </p:nvSpPr>
          <p:spPr bwMode="auto">
            <a:xfrm>
              <a:off x="7600461" y="5209145"/>
              <a:ext cx="39740" cy="50816"/>
            </a:xfrm>
            <a:custGeom>
              <a:avLst/>
              <a:gdLst>
                <a:gd name="T0" fmla="*/ 18 w 92"/>
                <a:gd name="T1" fmla="*/ 79 h 119"/>
                <a:gd name="T2" fmla="*/ 18 w 92"/>
                <a:gd name="T3" fmla="*/ 79 h 119"/>
                <a:gd name="T4" fmla="*/ 46 w 92"/>
                <a:gd name="T5" fmla="*/ 102 h 119"/>
                <a:gd name="T6" fmla="*/ 72 w 92"/>
                <a:gd name="T7" fmla="*/ 84 h 119"/>
                <a:gd name="T8" fmla="*/ 55 w 92"/>
                <a:gd name="T9" fmla="*/ 68 h 119"/>
                <a:gd name="T10" fmla="*/ 34 w 92"/>
                <a:gd name="T11" fmla="*/ 63 h 119"/>
                <a:gd name="T12" fmla="*/ 3 w 92"/>
                <a:gd name="T13" fmla="*/ 32 h 119"/>
                <a:gd name="T14" fmla="*/ 45 w 92"/>
                <a:gd name="T15" fmla="*/ 0 h 119"/>
                <a:gd name="T16" fmla="*/ 88 w 92"/>
                <a:gd name="T17" fmla="*/ 34 h 119"/>
                <a:gd name="T18" fmla="*/ 88 w 92"/>
                <a:gd name="T19" fmla="*/ 34 h 119"/>
                <a:gd name="T20" fmla="*/ 70 w 92"/>
                <a:gd name="T21" fmla="*/ 34 h 119"/>
                <a:gd name="T22" fmla="*/ 45 w 92"/>
                <a:gd name="T23" fmla="*/ 16 h 119"/>
                <a:gd name="T24" fmla="*/ 22 w 92"/>
                <a:gd name="T25" fmla="*/ 32 h 119"/>
                <a:gd name="T26" fmla="*/ 38 w 92"/>
                <a:gd name="T27" fmla="*/ 45 h 119"/>
                <a:gd name="T28" fmla="*/ 57 w 92"/>
                <a:gd name="T29" fmla="*/ 50 h 119"/>
                <a:gd name="T30" fmla="*/ 91 w 92"/>
                <a:gd name="T31" fmla="*/ 82 h 119"/>
                <a:gd name="T32" fmla="*/ 45 w 92"/>
                <a:gd name="T33" fmla="*/ 118 h 119"/>
                <a:gd name="T34" fmla="*/ 0 w 92"/>
                <a:gd name="T35" fmla="*/ 79 h 119"/>
                <a:gd name="T36" fmla="*/ 18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9"/>
                  </a:moveTo>
                  <a:lnTo>
                    <a:pt x="18" y="79"/>
                  </a:lnTo>
                  <a:cubicBezTo>
                    <a:pt x="19" y="93"/>
                    <a:pt x="29" y="102"/>
                    <a:pt x="46" y="102"/>
                  </a:cubicBezTo>
                  <a:cubicBezTo>
                    <a:pt x="62" y="102"/>
                    <a:pt x="72" y="94"/>
                    <a:pt x="72" y="84"/>
                  </a:cubicBezTo>
                  <a:cubicBezTo>
                    <a:pt x="72" y="75"/>
                    <a:pt x="67" y="71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3"/>
                    <a:pt x="18" y="0"/>
                    <a:pt x="45" y="0"/>
                  </a:cubicBezTo>
                  <a:cubicBezTo>
                    <a:pt x="71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9" y="23"/>
                    <a:pt x="59" y="16"/>
                    <a:pt x="45" y="16"/>
                  </a:cubicBezTo>
                  <a:cubicBezTo>
                    <a:pt x="29" y="16"/>
                    <a:pt x="22" y="22"/>
                    <a:pt x="22" y="32"/>
                  </a:cubicBezTo>
                  <a:cubicBezTo>
                    <a:pt x="22" y="39"/>
                    <a:pt x="27" y="42"/>
                    <a:pt x="38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2"/>
                    <a:pt x="91" y="82"/>
                  </a:cubicBezTo>
                  <a:cubicBezTo>
                    <a:pt x="91" y="105"/>
                    <a:pt x="74" y="118"/>
                    <a:pt x="45" y="118"/>
                  </a:cubicBezTo>
                  <a:cubicBezTo>
                    <a:pt x="16" y="118"/>
                    <a:pt x="0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1" name="Freeform 309"/>
            <p:cNvSpPr>
              <a:spLocks noChangeArrowheads="1"/>
            </p:cNvSpPr>
            <p:nvPr/>
          </p:nvSpPr>
          <p:spPr bwMode="auto">
            <a:xfrm>
              <a:off x="7648148" y="5209145"/>
              <a:ext cx="44508" cy="50816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8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2"/>
                    <a:pt x="107" y="59"/>
                  </a:cubicBezTo>
                  <a:cubicBezTo>
                    <a:pt x="107" y="96"/>
                    <a:pt x="88" y="118"/>
                    <a:pt x="54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7"/>
                    <a:pt x="88" y="59"/>
                  </a:cubicBezTo>
                  <a:cubicBezTo>
                    <a:pt x="88" y="31"/>
                    <a:pt x="76" y="16"/>
                    <a:pt x="54" y="16"/>
                  </a:cubicBezTo>
                  <a:cubicBezTo>
                    <a:pt x="31" y="16"/>
                    <a:pt x="20" y="31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2" name="Freeform 310"/>
            <p:cNvSpPr>
              <a:spLocks noChangeArrowheads="1"/>
            </p:cNvSpPr>
            <p:nvPr/>
          </p:nvSpPr>
          <p:spPr bwMode="auto">
            <a:xfrm>
              <a:off x="7700605" y="5209145"/>
              <a:ext cx="41329" cy="49227"/>
            </a:xfrm>
            <a:custGeom>
              <a:avLst/>
              <a:gdLst>
                <a:gd name="T0" fmla="*/ 74 w 95"/>
                <a:gd name="T1" fmla="*/ 45 h 115"/>
                <a:gd name="T2" fmla="*/ 74 w 95"/>
                <a:gd name="T3" fmla="*/ 45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2 h 115"/>
                <a:gd name="T14" fmla="*/ 18 w 95"/>
                <a:gd name="T15" fmla="*/ 2 h 115"/>
                <a:gd name="T16" fmla="*/ 18 w 95"/>
                <a:gd name="T17" fmla="*/ 18 h 115"/>
                <a:gd name="T18" fmla="*/ 54 w 95"/>
                <a:gd name="T19" fmla="*/ 0 h 115"/>
                <a:gd name="T20" fmla="*/ 89 w 95"/>
                <a:gd name="T21" fmla="*/ 14 h 115"/>
                <a:gd name="T22" fmla="*/ 94 w 95"/>
                <a:gd name="T23" fmla="*/ 41 h 115"/>
                <a:gd name="T24" fmla="*/ 94 w 95"/>
                <a:gd name="T25" fmla="*/ 47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2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3" y="5"/>
                    <a:pt x="89" y="14"/>
                  </a:cubicBezTo>
                  <a:cubicBezTo>
                    <a:pt x="94" y="22"/>
                    <a:pt x="94" y="31"/>
                    <a:pt x="94" y="41"/>
                  </a:cubicBezTo>
                  <a:cubicBezTo>
                    <a:pt x="94" y="43"/>
                    <a:pt x="94" y="44"/>
                    <a:pt x="94" y="47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49" name="Group 1842"/>
          <p:cNvGrpSpPr>
            <a:grpSpLocks/>
          </p:cNvGrpSpPr>
          <p:nvPr/>
        </p:nvGrpSpPr>
        <p:grpSpPr bwMode="auto">
          <a:xfrm>
            <a:off x="8356600" y="2330450"/>
            <a:ext cx="230188" cy="66675"/>
            <a:chOff x="8360729" y="2330875"/>
            <a:chExt cx="229731" cy="66697"/>
          </a:xfrm>
        </p:grpSpPr>
        <p:sp>
          <p:nvSpPr>
            <p:cNvPr id="1844" name="Freeform 311"/>
            <p:cNvSpPr>
              <a:spLocks noChangeArrowheads="1"/>
            </p:cNvSpPr>
            <p:nvPr/>
          </p:nvSpPr>
          <p:spPr bwMode="auto">
            <a:xfrm>
              <a:off x="8360729" y="2330875"/>
              <a:ext cx="52284" cy="65109"/>
            </a:xfrm>
            <a:custGeom>
              <a:avLst/>
              <a:gdLst>
                <a:gd name="T0" fmla="*/ 0 w 122"/>
                <a:gd name="T1" fmla="*/ 0 h 154"/>
                <a:gd name="T2" fmla="*/ 0 w 122"/>
                <a:gd name="T3" fmla="*/ 0 h 154"/>
                <a:gd name="T4" fmla="*/ 23 w 122"/>
                <a:gd name="T5" fmla="*/ 0 h 154"/>
                <a:gd name="T6" fmla="*/ 95 w 122"/>
                <a:gd name="T7" fmla="*/ 112 h 154"/>
                <a:gd name="T8" fmla="*/ 101 w 122"/>
                <a:gd name="T9" fmla="*/ 124 h 154"/>
                <a:gd name="T10" fmla="*/ 101 w 122"/>
                <a:gd name="T11" fmla="*/ 0 h 154"/>
                <a:gd name="T12" fmla="*/ 121 w 122"/>
                <a:gd name="T13" fmla="*/ 0 h 154"/>
                <a:gd name="T14" fmla="*/ 121 w 122"/>
                <a:gd name="T15" fmla="*/ 153 h 154"/>
                <a:gd name="T16" fmla="*/ 99 w 122"/>
                <a:gd name="T17" fmla="*/ 153 h 154"/>
                <a:gd name="T18" fmla="*/ 25 w 122"/>
                <a:gd name="T19" fmla="*/ 41 h 154"/>
                <a:gd name="T20" fmla="*/ 20 w 122"/>
                <a:gd name="T21" fmla="*/ 29 h 154"/>
                <a:gd name="T22" fmla="*/ 20 w 122"/>
                <a:gd name="T23" fmla="*/ 153 h 154"/>
                <a:gd name="T24" fmla="*/ 0 w 122"/>
                <a:gd name="T25" fmla="*/ 153 h 154"/>
                <a:gd name="T26" fmla="*/ 0 w 122"/>
                <a:gd name="T2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2" h="154">
                  <a:moveTo>
                    <a:pt x="0" y="0"/>
                  </a:moveTo>
                  <a:lnTo>
                    <a:pt x="0" y="0"/>
                  </a:lnTo>
                  <a:cubicBezTo>
                    <a:pt x="23" y="0"/>
                    <a:pt x="23" y="0"/>
                    <a:pt x="23" y="0"/>
                  </a:cubicBezTo>
                  <a:cubicBezTo>
                    <a:pt x="95" y="112"/>
                    <a:pt x="95" y="112"/>
                    <a:pt x="95" y="112"/>
                  </a:cubicBezTo>
                  <a:cubicBezTo>
                    <a:pt x="97" y="116"/>
                    <a:pt x="100" y="120"/>
                    <a:pt x="101" y="124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153"/>
                    <a:pt x="121" y="153"/>
                    <a:pt x="121" y="153"/>
                  </a:cubicBezTo>
                  <a:cubicBezTo>
                    <a:pt x="99" y="153"/>
                    <a:pt x="99" y="153"/>
                    <a:pt x="99" y="15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3" y="37"/>
                    <a:pt x="21" y="33"/>
                    <a:pt x="20" y="29"/>
                  </a:cubicBezTo>
                  <a:cubicBezTo>
                    <a:pt x="20" y="153"/>
                    <a:pt x="20" y="153"/>
                    <a:pt x="20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5" name="Freeform 312"/>
            <p:cNvSpPr>
              <a:spLocks noChangeArrowheads="1"/>
            </p:cNvSpPr>
            <p:nvPr/>
          </p:nvSpPr>
          <p:spPr bwMode="auto">
            <a:xfrm>
              <a:off x="8422519" y="2348344"/>
              <a:ext cx="44362" cy="49228"/>
            </a:xfrm>
            <a:custGeom>
              <a:avLst/>
              <a:gdLst>
                <a:gd name="T0" fmla="*/ 36 w 107"/>
                <a:gd name="T1" fmla="*/ 118 h 119"/>
                <a:gd name="T2" fmla="*/ 36 w 107"/>
                <a:gd name="T3" fmla="*/ 118 h 119"/>
                <a:gd name="T4" fmla="*/ 0 w 107"/>
                <a:gd name="T5" fmla="*/ 84 h 119"/>
                <a:gd name="T6" fmla="*/ 39 w 107"/>
                <a:gd name="T7" fmla="*/ 50 h 119"/>
                <a:gd name="T8" fmla="*/ 69 w 107"/>
                <a:gd name="T9" fmla="*/ 45 h 119"/>
                <a:gd name="T10" fmla="*/ 75 w 107"/>
                <a:gd name="T11" fmla="*/ 33 h 119"/>
                <a:gd name="T12" fmla="*/ 49 w 107"/>
                <a:gd name="T13" fmla="*/ 16 h 119"/>
                <a:gd name="T14" fmla="*/ 23 w 107"/>
                <a:gd name="T15" fmla="*/ 36 h 119"/>
                <a:gd name="T16" fmla="*/ 5 w 107"/>
                <a:gd name="T17" fmla="*/ 36 h 119"/>
                <a:gd name="T18" fmla="*/ 5 w 107"/>
                <a:gd name="T19" fmla="*/ 36 h 119"/>
                <a:gd name="T20" fmla="*/ 50 w 107"/>
                <a:gd name="T21" fmla="*/ 0 h 119"/>
                <a:gd name="T22" fmla="*/ 94 w 107"/>
                <a:gd name="T23" fmla="*/ 34 h 119"/>
                <a:gd name="T24" fmla="*/ 94 w 107"/>
                <a:gd name="T25" fmla="*/ 89 h 119"/>
                <a:gd name="T26" fmla="*/ 101 w 107"/>
                <a:gd name="T27" fmla="*/ 101 h 119"/>
                <a:gd name="T28" fmla="*/ 106 w 107"/>
                <a:gd name="T29" fmla="*/ 101 h 119"/>
                <a:gd name="T30" fmla="*/ 106 w 107"/>
                <a:gd name="T31" fmla="*/ 115 h 119"/>
                <a:gd name="T32" fmla="*/ 95 w 107"/>
                <a:gd name="T33" fmla="*/ 116 h 119"/>
                <a:gd name="T34" fmla="*/ 76 w 107"/>
                <a:gd name="T35" fmla="*/ 101 h 119"/>
                <a:gd name="T36" fmla="*/ 76 w 107"/>
                <a:gd name="T37" fmla="*/ 100 h 119"/>
                <a:gd name="T38" fmla="*/ 36 w 107"/>
                <a:gd name="T39" fmla="*/ 118 h 119"/>
                <a:gd name="T40" fmla="*/ 39 w 107"/>
                <a:gd name="T41" fmla="*/ 65 h 119"/>
                <a:gd name="T42" fmla="*/ 39 w 107"/>
                <a:gd name="T43" fmla="*/ 65 h 119"/>
                <a:gd name="T44" fmla="*/ 20 w 107"/>
                <a:gd name="T45" fmla="*/ 84 h 119"/>
                <a:gd name="T46" fmla="*/ 40 w 107"/>
                <a:gd name="T47" fmla="*/ 102 h 119"/>
                <a:gd name="T48" fmla="*/ 74 w 107"/>
                <a:gd name="T49" fmla="*/ 75 h 119"/>
                <a:gd name="T50" fmla="*/ 74 w 107"/>
                <a:gd name="T51" fmla="*/ 58 h 119"/>
                <a:gd name="T52" fmla="*/ 39 w 107"/>
                <a:gd name="T53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19">
                  <a:moveTo>
                    <a:pt x="36" y="118"/>
                  </a:moveTo>
                  <a:lnTo>
                    <a:pt x="36" y="118"/>
                  </a:lnTo>
                  <a:cubicBezTo>
                    <a:pt x="14" y="118"/>
                    <a:pt x="0" y="105"/>
                    <a:pt x="0" y="84"/>
                  </a:cubicBezTo>
                  <a:cubicBezTo>
                    <a:pt x="0" y="64"/>
                    <a:pt x="12" y="53"/>
                    <a:pt x="39" y="50"/>
                  </a:cubicBezTo>
                  <a:cubicBezTo>
                    <a:pt x="54" y="48"/>
                    <a:pt x="65" y="47"/>
                    <a:pt x="69" y="45"/>
                  </a:cubicBezTo>
                  <a:cubicBezTo>
                    <a:pt x="74" y="43"/>
                    <a:pt x="75" y="40"/>
                    <a:pt x="75" y="33"/>
                  </a:cubicBezTo>
                  <a:cubicBezTo>
                    <a:pt x="75" y="22"/>
                    <a:pt x="67" y="16"/>
                    <a:pt x="49" y="16"/>
                  </a:cubicBezTo>
                  <a:cubicBezTo>
                    <a:pt x="32" y="16"/>
                    <a:pt x="23" y="23"/>
                    <a:pt x="23" y="36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5" y="36"/>
                  </a:lnTo>
                  <a:cubicBezTo>
                    <a:pt x="5" y="13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89"/>
                    <a:pt x="94" y="89"/>
                    <a:pt x="94" y="89"/>
                  </a:cubicBezTo>
                  <a:cubicBezTo>
                    <a:pt x="94" y="98"/>
                    <a:pt x="94" y="101"/>
                    <a:pt x="101" y="101"/>
                  </a:cubicBezTo>
                  <a:cubicBezTo>
                    <a:pt x="102" y="101"/>
                    <a:pt x="104" y="101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2" y="116"/>
                    <a:pt x="98" y="116"/>
                    <a:pt x="95" y="116"/>
                  </a:cubicBezTo>
                  <a:cubicBezTo>
                    <a:pt x="82" y="116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5" y="112"/>
                    <a:pt x="51" y="118"/>
                    <a:pt x="36" y="118"/>
                  </a:cubicBezTo>
                  <a:close/>
                  <a:moveTo>
                    <a:pt x="39" y="65"/>
                  </a:moveTo>
                  <a:lnTo>
                    <a:pt x="39" y="65"/>
                  </a:lnTo>
                  <a:cubicBezTo>
                    <a:pt x="25" y="67"/>
                    <a:pt x="20" y="73"/>
                    <a:pt x="20" y="84"/>
                  </a:cubicBezTo>
                  <a:cubicBezTo>
                    <a:pt x="20" y="95"/>
                    <a:pt x="27" y="102"/>
                    <a:pt x="40" y="102"/>
                  </a:cubicBezTo>
                  <a:cubicBezTo>
                    <a:pt x="60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5" y="63"/>
                    <a:pt x="52" y="63"/>
                    <a:pt x="39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6" name="Freeform 313"/>
            <p:cNvSpPr>
              <a:spLocks noChangeArrowheads="1"/>
            </p:cNvSpPr>
            <p:nvPr/>
          </p:nvSpPr>
          <p:spPr bwMode="auto">
            <a:xfrm>
              <a:off x="8473218" y="2348344"/>
              <a:ext cx="64958" cy="47641"/>
            </a:xfrm>
            <a:custGeom>
              <a:avLst/>
              <a:gdLst>
                <a:gd name="T0" fmla="*/ 136 w 156"/>
                <a:gd name="T1" fmla="*/ 45 h 115"/>
                <a:gd name="T2" fmla="*/ 136 w 156"/>
                <a:gd name="T3" fmla="*/ 45 h 115"/>
                <a:gd name="T4" fmla="*/ 115 w 156"/>
                <a:gd name="T5" fmla="*/ 16 h 115"/>
                <a:gd name="T6" fmla="*/ 87 w 156"/>
                <a:gd name="T7" fmla="*/ 49 h 115"/>
                <a:gd name="T8" fmla="*/ 87 w 156"/>
                <a:gd name="T9" fmla="*/ 114 h 115"/>
                <a:gd name="T10" fmla="*/ 67 w 156"/>
                <a:gd name="T11" fmla="*/ 114 h 115"/>
                <a:gd name="T12" fmla="*/ 67 w 156"/>
                <a:gd name="T13" fmla="*/ 45 h 115"/>
                <a:gd name="T14" fmla="*/ 48 w 156"/>
                <a:gd name="T15" fmla="*/ 16 h 115"/>
                <a:gd name="T16" fmla="*/ 19 w 156"/>
                <a:gd name="T17" fmla="*/ 49 h 115"/>
                <a:gd name="T18" fmla="*/ 19 w 156"/>
                <a:gd name="T19" fmla="*/ 114 h 115"/>
                <a:gd name="T20" fmla="*/ 0 w 156"/>
                <a:gd name="T21" fmla="*/ 114 h 115"/>
                <a:gd name="T22" fmla="*/ 0 w 156"/>
                <a:gd name="T23" fmla="*/ 3 h 115"/>
                <a:gd name="T24" fmla="*/ 18 w 156"/>
                <a:gd name="T25" fmla="*/ 3 h 115"/>
                <a:gd name="T26" fmla="*/ 18 w 156"/>
                <a:gd name="T27" fmla="*/ 18 h 115"/>
                <a:gd name="T28" fmla="*/ 53 w 156"/>
                <a:gd name="T29" fmla="*/ 0 h 115"/>
                <a:gd name="T30" fmla="*/ 83 w 156"/>
                <a:gd name="T31" fmla="*/ 17 h 115"/>
                <a:gd name="T32" fmla="*/ 120 w 156"/>
                <a:gd name="T33" fmla="*/ 0 h 115"/>
                <a:gd name="T34" fmla="*/ 151 w 156"/>
                <a:gd name="T35" fmla="*/ 15 h 115"/>
                <a:gd name="T36" fmla="*/ 155 w 156"/>
                <a:gd name="T37" fmla="*/ 44 h 115"/>
                <a:gd name="T38" fmla="*/ 155 w 156"/>
                <a:gd name="T39" fmla="*/ 48 h 115"/>
                <a:gd name="T40" fmla="*/ 155 w 156"/>
                <a:gd name="T41" fmla="*/ 114 h 115"/>
                <a:gd name="T42" fmla="*/ 136 w 156"/>
                <a:gd name="T43" fmla="*/ 114 h 115"/>
                <a:gd name="T44" fmla="*/ 136 w 156"/>
                <a:gd name="T45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5">
                  <a:moveTo>
                    <a:pt x="136" y="45"/>
                  </a:moveTo>
                  <a:lnTo>
                    <a:pt x="136" y="45"/>
                  </a:lnTo>
                  <a:cubicBezTo>
                    <a:pt x="136" y="26"/>
                    <a:pt x="132" y="16"/>
                    <a:pt x="115" y="16"/>
                  </a:cubicBezTo>
                  <a:cubicBezTo>
                    <a:pt x="98" y="16"/>
                    <a:pt x="87" y="28"/>
                    <a:pt x="87" y="4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26"/>
                    <a:pt x="64" y="16"/>
                    <a:pt x="48" y="16"/>
                  </a:cubicBezTo>
                  <a:cubicBezTo>
                    <a:pt x="30" y="16"/>
                    <a:pt x="19" y="28"/>
                    <a:pt x="19" y="4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7" y="0"/>
                    <a:pt x="53" y="0"/>
                  </a:cubicBezTo>
                  <a:cubicBezTo>
                    <a:pt x="66" y="0"/>
                    <a:pt x="76" y="6"/>
                    <a:pt x="83" y="17"/>
                  </a:cubicBezTo>
                  <a:cubicBezTo>
                    <a:pt x="92" y="6"/>
                    <a:pt x="104" y="0"/>
                    <a:pt x="120" y="0"/>
                  </a:cubicBezTo>
                  <a:cubicBezTo>
                    <a:pt x="134" y="0"/>
                    <a:pt x="145" y="6"/>
                    <a:pt x="151" y="15"/>
                  </a:cubicBezTo>
                  <a:cubicBezTo>
                    <a:pt x="155" y="23"/>
                    <a:pt x="155" y="32"/>
                    <a:pt x="155" y="44"/>
                  </a:cubicBezTo>
                  <a:cubicBezTo>
                    <a:pt x="155" y="45"/>
                    <a:pt x="155" y="47"/>
                    <a:pt x="155" y="48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136" y="114"/>
                    <a:pt x="136" y="114"/>
                    <a:pt x="136" y="114"/>
                  </a:cubicBezTo>
                  <a:lnTo>
                    <a:pt x="136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7" name="Freeform 314"/>
            <p:cNvSpPr>
              <a:spLocks noChangeArrowheads="1"/>
            </p:cNvSpPr>
            <p:nvPr/>
          </p:nvSpPr>
          <p:spPr bwMode="auto">
            <a:xfrm>
              <a:off x="8547682" y="2348344"/>
              <a:ext cx="42778" cy="49228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1 h 119"/>
                <a:gd name="T18" fmla="*/ 81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3"/>
                    <a:pt x="77" y="118"/>
                    <a:pt x="50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1"/>
                    <a:pt x="52" y="101"/>
                  </a:cubicBezTo>
                  <a:cubicBezTo>
                    <a:pt x="68" y="101"/>
                    <a:pt x="78" y="93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7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50" name="Group 1847"/>
          <p:cNvGrpSpPr>
            <a:grpSpLocks/>
          </p:cNvGrpSpPr>
          <p:nvPr/>
        </p:nvGrpSpPr>
        <p:grpSpPr bwMode="auto">
          <a:xfrm>
            <a:off x="8355013" y="3282950"/>
            <a:ext cx="234950" cy="66675"/>
            <a:chOff x="8358875" y="3283152"/>
            <a:chExt cx="235291" cy="66697"/>
          </a:xfrm>
        </p:grpSpPr>
        <p:sp>
          <p:nvSpPr>
            <p:cNvPr id="1849" name="Freeform 315"/>
            <p:cNvSpPr>
              <a:spLocks noChangeArrowheads="1"/>
            </p:cNvSpPr>
            <p:nvPr/>
          </p:nvSpPr>
          <p:spPr bwMode="auto">
            <a:xfrm>
              <a:off x="8358875" y="3283152"/>
              <a:ext cx="49283" cy="65109"/>
            </a:xfrm>
            <a:custGeom>
              <a:avLst/>
              <a:gdLst>
                <a:gd name="T0" fmla="*/ 59 w 119"/>
                <a:gd name="T1" fmla="*/ 0 h 155"/>
                <a:gd name="T2" fmla="*/ 59 w 119"/>
                <a:gd name="T3" fmla="*/ 0 h 155"/>
                <a:gd name="T4" fmla="*/ 93 w 119"/>
                <a:gd name="T5" fmla="*/ 5 h 155"/>
                <a:gd name="T6" fmla="*/ 113 w 119"/>
                <a:gd name="T7" fmla="*/ 42 h 155"/>
                <a:gd name="T8" fmla="*/ 92 w 119"/>
                <a:gd name="T9" fmla="*/ 78 h 155"/>
                <a:gd name="T10" fmla="*/ 109 w 119"/>
                <a:gd name="T11" fmla="*/ 106 h 155"/>
                <a:gd name="T12" fmla="*/ 110 w 119"/>
                <a:gd name="T13" fmla="*/ 131 h 155"/>
                <a:gd name="T14" fmla="*/ 118 w 119"/>
                <a:gd name="T15" fmla="*/ 148 h 155"/>
                <a:gd name="T16" fmla="*/ 118 w 119"/>
                <a:gd name="T17" fmla="*/ 154 h 155"/>
                <a:gd name="T18" fmla="*/ 94 w 119"/>
                <a:gd name="T19" fmla="*/ 154 h 155"/>
                <a:gd name="T20" fmla="*/ 90 w 119"/>
                <a:gd name="T21" fmla="*/ 132 h 155"/>
                <a:gd name="T22" fmla="*/ 89 w 119"/>
                <a:gd name="T23" fmla="*/ 112 h 155"/>
                <a:gd name="T24" fmla="*/ 54 w 119"/>
                <a:gd name="T25" fmla="*/ 87 h 155"/>
                <a:gd name="T26" fmla="*/ 21 w 119"/>
                <a:gd name="T27" fmla="*/ 87 h 155"/>
                <a:gd name="T28" fmla="*/ 21 w 119"/>
                <a:gd name="T29" fmla="*/ 154 h 155"/>
                <a:gd name="T30" fmla="*/ 0 w 119"/>
                <a:gd name="T31" fmla="*/ 154 h 155"/>
                <a:gd name="T32" fmla="*/ 0 w 119"/>
                <a:gd name="T33" fmla="*/ 0 h 155"/>
                <a:gd name="T34" fmla="*/ 59 w 119"/>
                <a:gd name="T35" fmla="*/ 0 h 155"/>
                <a:gd name="T36" fmla="*/ 20 w 119"/>
                <a:gd name="T37" fmla="*/ 69 h 155"/>
                <a:gd name="T38" fmla="*/ 20 w 119"/>
                <a:gd name="T39" fmla="*/ 69 h 155"/>
                <a:gd name="T40" fmla="*/ 56 w 119"/>
                <a:gd name="T41" fmla="*/ 69 h 155"/>
                <a:gd name="T42" fmla="*/ 91 w 119"/>
                <a:gd name="T43" fmla="*/ 42 h 155"/>
                <a:gd name="T44" fmla="*/ 56 w 119"/>
                <a:gd name="T45" fmla="*/ 17 h 155"/>
                <a:gd name="T46" fmla="*/ 20 w 119"/>
                <a:gd name="T47" fmla="*/ 17 h 155"/>
                <a:gd name="T48" fmla="*/ 20 w 119"/>
                <a:gd name="T49" fmla="*/ 6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9" h="155">
                  <a:moveTo>
                    <a:pt x="59" y="0"/>
                  </a:moveTo>
                  <a:lnTo>
                    <a:pt x="59" y="0"/>
                  </a:lnTo>
                  <a:cubicBezTo>
                    <a:pt x="73" y="0"/>
                    <a:pt x="83" y="0"/>
                    <a:pt x="93" y="5"/>
                  </a:cubicBezTo>
                  <a:cubicBezTo>
                    <a:pt x="105" y="12"/>
                    <a:pt x="113" y="25"/>
                    <a:pt x="113" y="42"/>
                  </a:cubicBezTo>
                  <a:cubicBezTo>
                    <a:pt x="113" y="59"/>
                    <a:pt x="105" y="70"/>
                    <a:pt x="92" y="78"/>
                  </a:cubicBezTo>
                  <a:cubicBezTo>
                    <a:pt x="105" y="81"/>
                    <a:pt x="108" y="89"/>
                    <a:pt x="109" y="106"/>
                  </a:cubicBezTo>
                  <a:cubicBezTo>
                    <a:pt x="110" y="131"/>
                    <a:pt x="110" y="131"/>
                    <a:pt x="110" y="131"/>
                  </a:cubicBezTo>
                  <a:cubicBezTo>
                    <a:pt x="112" y="140"/>
                    <a:pt x="113" y="146"/>
                    <a:pt x="118" y="148"/>
                  </a:cubicBezTo>
                  <a:cubicBezTo>
                    <a:pt x="118" y="154"/>
                    <a:pt x="118" y="154"/>
                    <a:pt x="118" y="154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91" y="148"/>
                    <a:pt x="91" y="141"/>
                    <a:pt x="90" y="132"/>
                  </a:cubicBezTo>
                  <a:cubicBezTo>
                    <a:pt x="89" y="112"/>
                    <a:pt x="89" y="112"/>
                    <a:pt x="89" y="112"/>
                  </a:cubicBezTo>
                  <a:cubicBezTo>
                    <a:pt x="87" y="89"/>
                    <a:pt x="80" y="87"/>
                    <a:pt x="54" y="87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9" y="0"/>
                  </a:lnTo>
                  <a:close/>
                  <a:moveTo>
                    <a:pt x="20" y="69"/>
                  </a:moveTo>
                  <a:lnTo>
                    <a:pt x="20" y="69"/>
                  </a:lnTo>
                  <a:cubicBezTo>
                    <a:pt x="56" y="69"/>
                    <a:pt x="56" y="69"/>
                    <a:pt x="56" y="69"/>
                  </a:cubicBezTo>
                  <a:cubicBezTo>
                    <a:pt x="80" y="69"/>
                    <a:pt x="91" y="63"/>
                    <a:pt x="91" y="42"/>
                  </a:cubicBezTo>
                  <a:cubicBezTo>
                    <a:pt x="91" y="21"/>
                    <a:pt x="79" y="17"/>
                    <a:pt x="56" y="17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6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0" name="Freeform 316"/>
            <p:cNvSpPr>
              <a:spLocks noChangeArrowheads="1"/>
            </p:cNvSpPr>
            <p:nvPr/>
          </p:nvSpPr>
          <p:spPr bwMode="auto">
            <a:xfrm>
              <a:off x="8414518" y="3300621"/>
              <a:ext cx="46105" cy="49228"/>
            </a:xfrm>
            <a:custGeom>
              <a:avLst/>
              <a:gdLst>
                <a:gd name="T0" fmla="*/ 55 w 109"/>
                <a:gd name="T1" fmla="*/ 0 h 120"/>
                <a:gd name="T2" fmla="*/ 55 w 109"/>
                <a:gd name="T3" fmla="*/ 0 h 120"/>
                <a:gd name="T4" fmla="*/ 108 w 109"/>
                <a:gd name="T5" fmla="*/ 59 h 120"/>
                <a:gd name="T6" fmla="*/ 55 w 109"/>
                <a:gd name="T7" fmla="*/ 119 h 120"/>
                <a:gd name="T8" fmla="*/ 0 w 109"/>
                <a:gd name="T9" fmla="*/ 59 h 120"/>
                <a:gd name="T10" fmla="*/ 55 w 109"/>
                <a:gd name="T11" fmla="*/ 0 h 120"/>
                <a:gd name="T12" fmla="*/ 55 w 109"/>
                <a:gd name="T13" fmla="*/ 102 h 120"/>
                <a:gd name="T14" fmla="*/ 55 w 109"/>
                <a:gd name="T15" fmla="*/ 102 h 120"/>
                <a:gd name="T16" fmla="*/ 88 w 109"/>
                <a:gd name="T17" fmla="*/ 59 h 120"/>
                <a:gd name="T18" fmla="*/ 55 w 109"/>
                <a:gd name="T19" fmla="*/ 17 h 120"/>
                <a:gd name="T20" fmla="*/ 20 w 109"/>
                <a:gd name="T21" fmla="*/ 59 h 120"/>
                <a:gd name="T22" fmla="*/ 55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5" y="0"/>
                  </a:moveTo>
                  <a:lnTo>
                    <a:pt x="55" y="0"/>
                  </a:lnTo>
                  <a:cubicBezTo>
                    <a:pt x="88" y="0"/>
                    <a:pt x="108" y="22"/>
                    <a:pt x="108" y="59"/>
                  </a:cubicBezTo>
                  <a:cubicBezTo>
                    <a:pt x="108" y="97"/>
                    <a:pt x="88" y="119"/>
                    <a:pt x="55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5" y="0"/>
                  </a:cubicBezTo>
                  <a:close/>
                  <a:moveTo>
                    <a:pt x="55" y="102"/>
                  </a:moveTo>
                  <a:lnTo>
                    <a:pt x="55" y="102"/>
                  </a:lnTo>
                  <a:cubicBezTo>
                    <a:pt x="76" y="102"/>
                    <a:pt x="88" y="88"/>
                    <a:pt x="88" y="59"/>
                  </a:cubicBezTo>
                  <a:cubicBezTo>
                    <a:pt x="88" y="31"/>
                    <a:pt x="76" y="17"/>
                    <a:pt x="55" y="17"/>
                  </a:cubicBezTo>
                  <a:cubicBezTo>
                    <a:pt x="32" y="17"/>
                    <a:pt x="20" y="31"/>
                    <a:pt x="20" y="59"/>
                  </a:cubicBezTo>
                  <a:cubicBezTo>
                    <a:pt x="20" y="88"/>
                    <a:pt x="33" y="102"/>
                    <a:pt x="55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1" name="Freeform 317"/>
            <p:cNvSpPr>
              <a:spLocks noChangeArrowheads="1"/>
            </p:cNvSpPr>
            <p:nvPr/>
          </p:nvSpPr>
          <p:spPr bwMode="auto">
            <a:xfrm>
              <a:off x="8470161" y="3283152"/>
              <a:ext cx="44515" cy="66697"/>
            </a:xfrm>
            <a:custGeom>
              <a:avLst/>
              <a:gdLst>
                <a:gd name="T0" fmla="*/ 0 w 105"/>
                <a:gd name="T1" fmla="*/ 0 h 158"/>
                <a:gd name="T2" fmla="*/ 0 w 105"/>
                <a:gd name="T3" fmla="*/ 0 h 158"/>
                <a:gd name="T4" fmla="*/ 18 w 105"/>
                <a:gd name="T5" fmla="*/ 0 h 158"/>
                <a:gd name="T6" fmla="*/ 18 w 105"/>
                <a:gd name="T7" fmla="*/ 57 h 158"/>
                <a:gd name="T8" fmla="*/ 55 w 105"/>
                <a:gd name="T9" fmla="*/ 38 h 158"/>
                <a:gd name="T10" fmla="*/ 104 w 105"/>
                <a:gd name="T11" fmla="*/ 97 h 158"/>
                <a:gd name="T12" fmla="*/ 55 w 105"/>
                <a:gd name="T13" fmla="*/ 157 h 158"/>
                <a:gd name="T14" fmla="*/ 18 w 105"/>
                <a:gd name="T15" fmla="*/ 139 h 158"/>
                <a:gd name="T16" fmla="*/ 18 w 105"/>
                <a:gd name="T17" fmla="*/ 154 h 158"/>
                <a:gd name="T18" fmla="*/ 0 w 105"/>
                <a:gd name="T19" fmla="*/ 154 h 158"/>
                <a:gd name="T20" fmla="*/ 0 w 105"/>
                <a:gd name="T21" fmla="*/ 0 h 158"/>
                <a:gd name="T22" fmla="*/ 51 w 105"/>
                <a:gd name="T23" fmla="*/ 140 h 158"/>
                <a:gd name="T24" fmla="*/ 51 w 105"/>
                <a:gd name="T25" fmla="*/ 140 h 158"/>
                <a:gd name="T26" fmla="*/ 84 w 105"/>
                <a:gd name="T27" fmla="*/ 99 h 158"/>
                <a:gd name="T28" fmla="*/ 51 w 105"/>
                <a:gd name="T29" fmla="*/ 55 h 158"/>
                <a:gd name="T30" fmla="*/ 17 w 105"/>
                <a:gd name="T31" fmla="*/ 96 h 158"/>
                <a:gd name="T32" fmla="*/ 51 w 105"/>
                <a:gd name="T33" fmla="*/ 14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0" y="0"/>
                  </a:moveTo>
                  <a:lnTo>
                    <a:pt x="0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7" y="44"/>
                    <a:pt x="39" y="38"/>
                    <a:pt x="55" y="38"/>
                  </a:cubicBezTo>
                  <a:cubicBezTo>
                    <a:pt x="84" y="38"/>
                    <a:pt x="104" y="61"/>
                    <a:pt x="104" y="97"/>
                  </a:cubicBezTo>
                  <a:cubicBezTo>
                    <a:pt x="104" y="134"/>
                    <a:pt x="84" y="157"/>
                    <a:pt x="55" y="157"/>
                  </a:cubicBezTo>
                  <a:cubicBezTo>
                    <a:pt x="39" y="157"/>
                    <a:pt x="28" y="152"/>
                    <a:pt x="18" y="139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1" y="140"/>
                  </a:moveTo>
                  <a:lnTo>
                    <a:pt x="51" y="140"/>
                  </a:lnTo>
                  <a:cubicBezTo>
                    <a:pt x="71" y="140"/>
                    <a:pt x="84" y="125"/>
                    <a:pt x="84" y="99"/>
                  </a:cubicBezTo>
                  <a:cubicBezTo>
                    <a:pt x="84" y="70"/>
                    <a:pt x="71" y="55"/>
                    <a:pt x="51" y="55"/>
                  </a:cubicBezTo>
                  <a:cubicBezTo>
                    <a:pt x="29" y="55"/>
                    <a:pt x="17" y="68"/>
                    <a:pt x="17" y="96"/>
                  </a:cubicBezTo>
                  <a:cubicBezTo>
                    <a:pt x="17" y="125"/>
                    <a:pt x="30" y="140"/>
                    <a:pt x="51" y="14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2" name="Freeform 318"/>
            <p:cNvSpPr>
              <a:spLocks noChangeArrowheads="1"/>
            </p:cNvSpPr>
            <p:nvPr/>
          </p:nvSpPr>
          <p:spPr bwMode="auto">
            <a:xfrm>
              <a:off x="8519445" y="3300621"/>
              <a:ext cx="47694" cy="49228"/>
            </a:xfrm>
            <a:custGeom>
              <a:avLst/>
              <a:gdLst>
                <a:gd name="T0" fmla="*/ 54 w 109"/>
                <a:gd name="T1" fmla="*/ 0 h 120"/>
                <a:gd name="T2" fmla="*/ 54 w 109"/>
                <a:gd name="T3" fmla="*/ 0 h 120"/>
                <a:gd name="T4" fmla="*/ 108 w 109"/>
                <a:gd name="T5" fmla="*/ 59 h 120"/>
                <a:gd name="T6" fmla="*/ 54 w 109"/>
                <a:gd name="T7" fmla="*/ 119 h 120"/>
                <a:gd name="T8" fmla="*/ 0 w 109"/>
                <a:gd name="T9" fmla="*/ 59 h 120"/>
                <a:gd name="T10" fmla="*/ 54 w 109"/>
                <a:gd name="T11" fmla="*/ 0 h 120"/>
                <a:gd name="T12" fmla="*/ 54 w 109"/>
                <a:gd name="T13" fmla="*/ 102 h 120"/>
                <a:gd name="T14" fmla="*/ 54 w 109"/>
                <a:gd name="T15" fmla="*/ 102 h 120"/>
                <a:gd name="T16" fmla="*/ 89 w 109"/>
                <a:gd name="T17" fmla="*/ 59 h 120"/>
                <a:gd name="T18" fmla="*/ 54 w 109"/>
                <a:gd name="T19" fmla="*/ 17 h 120"/>
                <a:gd name="T20" fmla="*/ 20 w 109"/>
                <a:gd name="T21" fmla="*/ 59 h 120"/>
                <a:gd name="T22" fmla="*/ 54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2"/>
                    <a:pt x="108" y="59"/>
                  </a:cubicBezTo>
                  <a:cubicBezTo>
                    <a:pt x="108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9" y="88"/>
                    <a:pt x="89" y="59"/>
                  </a:cubicBezTo>
                  <a:cubicBezTo>
                    <a:pt x="89" y="31"/>
                    <a:pt x="76" y="17"/>
                    <a:pt x="54" y="17"/>
                  </a:cubicBezTo>
                  <a:cubicBezTo>
                    <a:pt x="33" y="17"/>
                    <a:pt x="20" y="31"/>
                    <a:pt x="20" y="59"/>
                  </a:cubicBezTo>
                  <a:cubicBezTo>
                    <a:pt x="20" y="88"/>
                    <a:pt x="33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3" name="Freeform 319"/>
            <p:cNvSpPr>
              <a:spLocks noChangeArrowheads="1"/>
            </p:cNvSpPr>
            <p:nvPr/>
          </p:nvSpPr>
          <p:spPr bwMode="auto">
            <a:xfrm>
              <a:off x="8570318" y="3286328"/>
              <a:ext cx="23848" cy="61933"/>
            </a:xfrm>
            <a:custGeom>
              <a:avLst/>
              <a:gdLst>
                <a:gd name="T0" fmla="*/ 46 w 57"/>
                <a:gd name="T1" fmla="*/ 128 h 146"/>
                <a:gd name="T2" fmla="*/ 46 w 57"/>
                <a:gd name="T3" fmla="*/ 128 h 146"/>
                <a:gd name="T4" fmla="*/ 56 w 57"/>
                <a:gd name="T5" fmla="*/ 127 h 146"/>
                <a:gd name="T6" fmla="*/ 56 w 57"/>
                <a:gd name="T7" fmla="*/ 143 h 146"/>
                <a:gd name="T8" fmla="*/ 41 w 57"/>
                <a:gd name="T9" fmla="*/ 145 h 146"/>
                <a:gd name="T10" fmla="*/ 17 w 57"/>
                <a:gd name="T11" fmla="*/ 122 h 146"/>
                <a:gd name="T12" fmla="*/ 17 w 57"/>
                <a:gd name="T13" fmla="*/ 47 h 146"/>
                <a:gd name="T14" fmla="*/ 0 w 57"/>
                <a:gd name="T15" fmla="*/ 47 h 146"/>
                <a:gd name="T16" fmla="*/ 0 w 57"/>
                <a:gd name="T17" fmla="*/ 31 h 146"/>
                <a:gd name="T18" fmla="*/ 17 w 57"/>
                <a:gd name="T19" fmla="*/ 31 h 146"/>
                <a:gd name="T20" fmla="*/ 17 w 57"/>
                <a:gd name="T21" fmla="*/ 0 h 146"/>
                <a:gd name="T22" fmla="*/ 35 w 57"/>
                <a:gd name="T23" fmla="*/ 0 h 146"/>
                <a:gd name="T24" fmla="*/ 35 w 57"/>
                <a:gd name="T25" fmla="*/ 31 h 146"/>
                <a:gd name="T26" fmla="*/ 56 w 57"/>
                <a:gd name="T27" fmla="*/ 31 h 146"/>
                <a:gd name="T28" fmla="*/ 56 w 57"/>
                <a:gd name="T29" fmla="*/ 47 h 146"/>
                <a:gd name="T30" fmla="*/ 35 w 57"/>
                <a:gd name="T31" fmla="*/ 47 h 146"/>
                <a:gd name="T32" fmla="*/ 35 w 57"/>
                <a:gd name="T33" fmla="*/ 116 h 146"/>
                <a:gd name="T34" fmla="*/ 46 w 57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6" y="128"/>
                  </a:moveTo>
                  <a:lnTo>
                    <a:pt x="46" y="128"/>
                  </a:lnTo>
                  <a:cubicBezTo>
                    <a:pt x="48" y="128"/>
                    <a:pt x="51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8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24"/>
                    <a:pt x="37" y="128"/>
                    <a:pt x="46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51" name="Group 1853"/>
          <p:cNvGrpSpPr>
            <a:grpSpLocks/>
          </p:cNvGrpSpPr>
          <p:nvPr/>
        </p:nvGrpSpPr>
        <p:grpSpPr bwMode="auto">
          <a:xfrm>
            <a:off x="8337550" y="4235450"/>
            <a:ext cx="268288" cy="65088"/>
            <a:chOff x="8336643" y="4235429"/>
            <a:chExt cx="268639" cy="64845"/>
          </a:xfrm>
        </p:grpSpPr>
        <p:sp>
          <p:nvSpPr>
            <p:cNvPr id="1855" name="Freeform 320"/>
            <p:cNvSpPr>
              <a:spLocks noChangeArrowheads="1"/>
            </p:cNvSpPr>
            <p:nvPr/>
          </p:nvSpPr>
          <p:spPr bwMode="auto">
            <a:xfrm>
              <a:off x="8336643" y="4235429"/>
              <a:ext cx="57225" cy="64845"/>
            </a:xfrm>
            <a:custGeom>
              <a:avLst/>
              <a:gdLst>
                <a:gd name="T0" fmla="*/ 57 w 138"/>
                <a:gd name="T1" fmla="*/ 0 h 155"/>
                <a:gd name="T2" fmla="*/ 80 w 138"/>
                <a:gd name="T3" fmla="*/ 0 h 155"/>
                <a:gd name="T4" fmla="*/ 137 w 138"/>
                <a:gd name="T5" fmla="*/ 154 h 155"/>
                <a:gd name="T6" fmla="*/ 116 w 138"/>
                <a:gd name="T7" fmla="*/ 154 h 155"/>
                <a:gd name="T8" fmla="*/ 99 w 138"/>
                <a:gd name="T9" fmla="*/ 108 h 155"/>
                <a:gd name="T10" fmla="*/ 39 w 138"/>
                <a:gd name="T11" fmla="*/ 108 h 155"/>
                <a:gd name="T12" fmla="*/ 22 w 138"/>
                <a:gd name="T13" fmla="*/ 154 h 155"/>
                <a:gd name="T14" fmla="*/ 0 w 138"/>
                <a:gd name="T15" fmla="*/ 154 h 155"/>
                <a:gd name="T16" fmla="*/ 57 w 138"/>
                <a:gd name="T17" fmla="*/ 0 h 155"/>
                <a:gd name="T18" fmla="*/ 93 w 138"/>
                <a:gd name="T19" fmla="*/ 91 h 155"/>
                <a:gd name="T20" fmla="*/ 69 w 138"/>
                <a:gd name="T21" fmla="*/ 23 h 155"/>
                <a:gd name="T22" fmla="*/ 45 w 138"/>
                <a:gd name="T23" fmla="*/ 91 h 155"/>
                <a:gd name="T24" fmla="*/ 93 w 138"/>
                <a:gd name="T25" fmla="*/ 9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155">
                  <a:moveTo>
                    <a:pt x="57" y="0"/>
                  </a:moveTo>
                  <a:lnTo>
                    <a:pt x="80" y="0"/>
                  </a:lnTo>
                  <a:lnTo>
                    <a:pt x="137" y="154"/>
                  </a:lnTo>
                  <a:lnTo>
                    <a:pt x="116" y="154"/>
                  </a:lnTo>
                  <a:lnTo>
                    <a:pt x="99" y="108"/>
                  </a:lnTo>
                  <a:lnTo>
                    <a:pt x="39" y="108"/>
                  </a:lnTo>
                  <a:lnTo>
                    <a:pt x="22" y="154"/>
                  </a:lnTo>
                  <a:lnTo>
                    <a:pt x="0" y="154"/>
                  </a:lnTo>
                  <a:lnTo>
                    <a:pt x="57" y="0"/>
                  </a:lnTo>
                  <a:close/>
                  <a:moveTo>
                    <a:pt x="93" y="91"/>
                  </a:moveTo>
                  <a:lnTo>
                    <a:pt x="69" y="23"/>
                  </a:lnTo>
                  <a:lnTo>
                    <a:pt x="45" y="91"/>
                  </a:lnTo>
                  <a:lnTo>
                    <a:pt x="93" y="9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6" name="Freeform 321"/>
            <p:cNvSpPr>
              <a:spLocks noChangeArrowheads="1"/>
            </p:cNvSpPr>
            <p:nvPr/>
          </p:nvSpPr>
          <p:spPr bwMode="auto">
            <a:xfrm>
              <a:off x="8401816" y="4235429"/>
              <a:ext cx="9537" cy="64845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7" name="Freeform 322"/>
            <p:cNvSpPr>
              <a:spLocks noChangeArrowheads="1"/>
            </p:cNvSpPr>
            <p:nvPr/>
          </p:nvSpPr>
          <p:spPr bwMode="auto">
            <a:xfrm>
              <a:off x="8419301" y="4235429"/>
              <a:ext cx="9537" cy="64845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3 h 155"/>
                <a:gd name="T12" fmla="*/ 19 w 20"/>
                <a:gd name="T13" fmla="*/ 43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3"/>
                  </a:moveTo>
                  <a:lnTo>
                    <a:pt x="19" y="43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8" name="Freeform 323"/>
            <p:cNvSpPr>
              <a:spLocks noChangeArrowheads="1"/>
            </p:cNvSpPr>
            <p:nvPr/>
          </p:nvSpPr>
          <p:spPr bwMode="auto">
            <a:xfrm>
              <a:off x="8438376" y="4249664"/>
              <a:ext cx="42919" cy="50610"/>
            </a:xfrm>
            <a:custGeom>
              <a:avLst/>
              <a:gdLst>
                <a:gd name="T0" fmla="*/ 100 w 102"/>
                <a:gd name="T1" fmla="*/ 79 h 119"/>
                <a:gd name="T2" fmla="*/ 100 w 102"/>
                <a:gd name="T3" fmla="*/ 79 h 119"/>
                <a:gd name="T4" fmla="*/ 51 w 102"/>
                <a:gd name="T5" fmla="*/ 118 h 119"/>
                <a:gd name="T6" fmla="*/ 0 w 102"/>
                <a:gd name="T7" fmla="*/ 60 h 119"/>
                <a:gd name="T8" fmla="*/ 51 w 102"/>
                <a:gd name="T9" fmla="*/ 0 h 119"/>
                <a:gd name="T10" fmla="*/ 101 w 102"/>
                <a:gd name="T11" fmla="*/ 57 h 119"/>
                <a:gd name="T12" fmla="*/ 101 w 102"/>
                <a:gd name="T13" fmla="*/ 65 h 119"/>
                <a:gd name="T14" fmla="*/ 19 w 102"/>
                <a:gd name="T15" fmla="*/ 65 h 119"/>
                <a:gd name="T16" fmla="*/ 52 w 102"/>
                <a:gd name="T17" fmla="*/ 102 h 119"/>
                <a:gd name="T18" fmla="*/ 81 w 102"/>
                <a:gd name="T19" fmla="*/ 79 h 119"/>
                <a:gd name="T20" fmla="*/ 100 w 102"/>
                <a:gd name="T21" fmla="*/ 79 h 119"/>
                <a:gd name="T22" fmla="*/ 81 w 102"/>
                <a:gd name="T23" fmla="*/ 50 h 119"/>
                <a:gd name="T24" fmla="*/ 81 w 102"/>
                <a:gd name="T25" fmla="*/ 50 h 119"/>
                <a:gd name="T26" fmla="*/ 51 w 102"/>
                <a:gd name="T27" fmla="*/ 16 h 119"/>
                <a:gd name="T28" fmla="*/ 19 w 102"/>
                <a:gd name="T29" fmla="*/ 50 h 119"/>
                <a:gd name="T30" fmla="*/ 81 w 102"/>
                <a:gd name="T31" fmla="*/ 5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100" y="79"/>
                  </a:moveTo>
                  <a:lnTo>
                    <a:pt x="100" y="79"/>
                  </a:lnTo>
                  <a:cubicBezTo>
                    <a:pt x="95" y="104"/>
                    <a:pt x="77" y="118"/>
                    <a:pt x="51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1"/>
                    <a:pt x="19" y="0"/>
                    <a:pt x="51" y="0"/>
                  </a:cubicBezTo>
                  <a:cubicBezTo>
                    <a:pt x="82" y="0"/>
                    <a:pt x="101" y="20"/>
                    <a:pt x="101" y="57"/>
                  </a:cubicBezTo>
                  <a:cubicBezTo>
                    <a:pt x="101" y="59"/>
                    <a:pt x="101" y="62"/>
                    <a:pt x="101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8" y="93"/>
                    <a:pt x="81" y="79"/>
                  </a:cubicBezTo>
                  <a:lnTo>
                    <a:pt x="100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69" y="16"/>
                    <a:pt x="51" y="16"/>
                  </a:cubicBezTo>
                  <a:cubicBezTo>
                    <a:pt x="32" y="16"/>
                    <a:pt x="21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9" name="Freeform 324"/>
            <p:cNvSpPr>
              <a:spLocks noChangeArrowheads="1"/>
            </p:cNvSpPr>
            <p:nvPr/>
          </p:nvSpPr>
          <p:spPr bwMode="auto">
            <a:xfrm>
              <a:off x="8490832" y="4252827"/>
              <a:ext cx="38150" cy="47447"/>
            </a:xfrm>
            <a:custGeom>
              <a:avLst/>
              <a:gdLst>
                <a:gd name="T0" fmla="*/ 74 w 94"/>
                <a:gd name="T1" fmla="*/ 45 h 115"/>
                <a:gd name="T2" fmla="*/ 74 w 94"/>
                <a:gd name="T3" fmla="*/ 45 h 115"/>
                <a:gd name="T4" fmla="*/ 52 w 94"/>
                <a:gd name="T5" fmla="*/ 16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3 h 115"/>
                <a:gd name="T14" fmla="*/ 18 w 94"/>
                <a:gd name="T15" fmla="*/ 3 h 115"/>
                <a:gd name="T16" fmla="*/ 18 w 94"/>
                <a:gd name="T17" fmla="*/ 18 h 115"/>
                <a:gd name="T18" fmla="*/ 54 w 94"/>
                <a:gd name="T19" fmla="*/ 0 h 115"/>
                <a:gd name="T20" fmla="*/ 89 w 94"/>
                <a:gd name="T21" fmla="*/ 15 h 115"/>
                <a:gd name="T22" fmla="*/ 93 w 94"/>
                <a:gd name="T23" fmla="*/ 41 h 115"/>
                <a:gd name="T24" fmla="*/ 93 w 94"/>
                <a:gd name="T25" fmla="*/ 47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2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8" y="0"/>
                    <a:pt x="54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3" y="22"/>
                    <a:pt x="93" y="31"/>
                    <a:pt x="93" y="41"/>
                  </a:cubicBezTo>
                  <a:cubicBezTo>
                    <a:pt x="93" y="43"/>
                    <a:pt x="93" y="45"/>
                    <a:pt x="93" y="47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0" name="Freeform 325"/>
            <p:cNvSpPr>
              <a:spLocks noChangeArrowheads="1"/>
            </p:cNvSpPr>
            <p:nvPr/>
          </p:nvSpPr>
          <p:spPr bwMode="auto">
            <a:xfrm>
              <a:off x="8562363" y="4237011"/>
              <a:ext cx="42919" cy="63263"/>
            </a:xfrm>
            <a:custGeom>
              <a:avLst/>
              <a:gdLst>
                <a:gd name="T0" fmla="*/ 0 w 102"/>
                <a:gd name="T1" fmla="*/ 148 h 150"/>
                <a:gd name="T2" fmla="*/ 0 w 102"/>
                <a:gd name="T3" fmla="*/ 148 h 150"/>
                <a:gd name="T4" fmla="*/ 47 w 102"/>
                <a:gd name="T5" fmla="*/ 82 h 150"/>
                <a:gd name="T6" fmla="*/ 60 w 102"/>
                <a:gd name="T7" fmla="*/ 75 h 150"/>
                <a:gd name="T8" fmla="*/ 82 w 102"/>
                <a:gd name="T9" fmla="*/ 44 h 150"/>
                <a:gd name="T10" fmla="*/ 51 w 102"/>
                <a:gd name="T11" fmla="*/ 18 h 150"/>
                <a:gd name="T12" fmla="*/ 22 w 102"/>
                <a:gd name="T13" fmla="*/ 52 h 150"/>
                <a:gd name="T14" fmla="*/ 22 w 102"/>
                <a:gd name="T15" fmla="*/ 53 h 150"/>
                <a:gd name="T16" fmla="*/ 3 w 102"/>
                <a:gd name="T17" fmla="*/ 53 h 150"/>
                <a:gd name="T18" fmla="*/ 3 w 102"/>
                <a:gd name="T19" fmla="*/ 51 h 150"/>
                <a:gd name="T20" fmla="*/ 52 w 102"/>
                <a:gd name="T21" fmla="*/ 0 h 150"/>
                <a:gd name="T22" fmla="*/ 101 w 102"/>
                <a:gd name="T23" fmla="*/ 44 h 150"/>
                <a:gd name="T24" fmla="*/ 69 w 102"/>
                <a:gd name="T25" fmla="*/ 91 h 150"/>
                <a:gd name="T26" fmla="*/ 57 w 102"/>
                <a:gd name="T27" fmla="*/ 97 h 150"/>
                <a:gd name="T28" fmla="*/ 21 w 102"/>
                <a:gd name="T29" fmla="*/ 130 h 150"/>
                <a:gd name="T30" fmla="*/ 101 w 102"/>
                <a:gd name="T31" fmla="*/ 130 h 150"/>
                <a:gd name="T32" fmla="*/ 101 w 102"/>
                <a:gd name="T33" fmla="*/ 149 h 150"/>
                <a:gd name="T34" fmla="*/ 0 w 102"/>
                <a:gd name="T35" fmla="*/ 149 h 150"/>
                <a:gd name="T36" fmla="*/ 0 w 102"/>
                <a:gd name="T37" fmla="*/ 14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50">
                  <a:moveTo>
                    <a:pt x="0" y="148"/>
                  </a:moveTo>
                  <a:lnTo>
                    <a:pt x="0" y="148"/>
                  </a:lnTo>
                  <a:cubicBezTo>
                    <a:pt x="0" y="117"/>
                    <a:pt x="15" y="100"/>
                    <a:pt x="47" y="82"/>
                  </a:cubicBezTo>
                  <a:cubicBezTo>
                    <a:pt x="60" y="75"/>
                    <a:pt x="60" y="75"/>
                    <a:pt x="60" y="75"/>
                  </a:cubicBezTo>
                  <a:cubicBezTo>
                    <a:pt x="74" y="68"/>
                    <a:pt x="82" y="57"/>
                    <a:pt x="82" y="44"/>
                  </a:cubicBezTo>
                  <a:cubicBezTo>
                    <a:pt x="82" y="28"/>
                    <a:pt x="70" y="18"/>
                    <a:pt x="51" y="18"/>
                  </a:cubicBezTo>
                  <a:cubicBezTo>
                    <a:pt x="34" y="18"/>
                    <a:pt x="22" y="30"/>
                    <a:pt x="22" y="52"/>
                  </a:cubicBezTo>
                  <a:lnTo>
                    <a:pt x="22" y="53"/>
                  </a:lnTo>
                  <a:cubicBezTo>
                    <a:pt x="3" y="53"/>
                    <a:pt x="3" y="53"/>
                    <a:pt x="3" y="53"/>
                  </a:cubicBezTo>
                  <a:cubicBezTo>
                    <a:pt x="3" y="52"/>
                    <a:pt x="3" y="52"/>
                    <a:pt x="3" y="51"/>
                  </a:cubicBezTo>
                  <a:cubicBezTo>
                    <a:pt x="3" y="19"/>
                    <a:pt x="22" y="0"/>
                    <a:pt x="52" y="0"/>
                  </a:cubicBezTo>
                  <a:cubicBezTo>
                    <a:pt x="82" y="0"/>
                    <a:pt x="101" y="18"/>
                    <a:pt x="101" y="44"/>
                  </a:cubicBezTo>
                  <a:cubicBezTo>
                    <a:pt x="101" y="65"/>
                    <a:pt x="91" y="79"/>
                    <a:pt x="69" y="91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37" y="107"/>
                    <a:pt x="25" y="117"/>
                    <a:pt x="21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48"/>
                    <a:pt x="0" y="148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52" name="Group 1860"/>
          <p:cNvGrpSpPr>
            <a:grpSpLocks/>
          </p:cNvGrpSpPr>
          <p:nvPr/>
        </p:nvGrpSpPr>
        <p:grpSpPr bwMode="auto">
          <a:xfrm>
            <a:off x="8347075" y="5191125"/>
            <a:ext cx="249238" cy="87313"/>
            <a:chOff x="8349612" y="5191412"/>
            <a:chExt cx="248259" cy="87076"/>
          </a:xfrm>
        </p:grpSpPr>
        <p:sp>
          <p:nvSpPr>
            <p:cNvPr id="1862" name="Freeform 326"/>
            <p:cNvSpPr>
              <a:spLocks noChangeArrowheads="1"/>
            </p:cNvSpPr>
            <p:nvPr/>
          </p:nvSpPr>
          <p:spPr bwMode="auto">
            <a:xfrm>
              <a:off x="8349612" y="5191412"/>
              <a:ext cx="58507" cy="68078"/>
            </a:xfrm>
            <a:custGeom>
              <a:avLst/>
              <a:gdLst>
                <a:gd name="T0" fmla="*/ 70 w 141"/>
                <a:gd name="T1" fmla="*/ 162 h 163"/>
                <a:gd name="T2" fmla="*/ 70 w 141"/>
                <a:gd name="T3" fmla="*/ 162 h 163"/>
                <a:gd name="T4" fmla="*/ 0 w 141"/>
                <a:gd name="T5" fmla="*/ 81 h 163"/>
                <a:gd name="T6" fmla="*/ 74 w 141"/>
                <a:gd name="T7" fmla="*/ 0 h 163"/>
                <a:gd name="T8" fmla="*/ 138 w 141"/>
                <a:gd name="T9" fmla="*/ 51 h 163"/>
                <a:gd name="T10" fmla="*/ 117 w 141"/>
                <a:gd name="T11" fmla="*/ 51 h 163"/>
                <a:gd name="T12" fmla="*/ 74 w 141"/>
                <a:gd name="T13" fmla="*/ 19 h 163"/>
                <a:gd name="T14" fmla="*/ 22 w 141"/>
                <a:gd name="T15" fmla="*/ 80 h 163"/>
                <a:gd name="T16" fmla="*/ 73 w 141"/>
                <a:gd name="T17" fmla="*/ 144 h 163"/>
                <a:gd name="T18" fmla="*/ 121 w 141"/>
                <a:gd name="T19" fmla="*/ 95 h 163"/>
                <a:gd name="T20" fmla="*/ 121 w 141"/>
                <a:gd name="T21" fmla="*/ 93 h 163"/>
                <a:gd name="T22" fmla="*/ 73 w 141"/>
                <a:gd name="T23" fmla="*/ 93 h 163"/>
                <a:gd name="T24" fmla="*/ 73 w 141"/>
                <a:gd name="T25" fmla="*/ 75 h 163"/>
                <a:gd name="T26" fmla="*/ 140 w 141"/>
                <a:gd name="T27" fmla="*/ 75 h 163"/>
                <a:gd name="T28" fmla="*/ 140 w 141"/>
                <a:gd name="T29" fmla="*/ 158 h 163"/>
                <a:gd name="T30" fmla="*/ 126 w 141"/>
                <a:gd name="T31" fmla="*/ 158 h 163"/>
                <a:gd name="T32" fmla="*/ 122 w 141"/>
                <a:gd name="T33" fmla="*/ 137 h 163"/>
                <a:gd name="T34" fmla="*/ 70 w 141"/>
                <a:gd name="T35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163">
                  <a:moveTo>
                    <a:pt x="70" y="162"/>
                  </a:moveTo>
                  <a:lnTo>
                    <a:pt x="70" y="162"/>
                  </a:lnTo>
                  <a:cubicBezTo>
                    <a:pt x="29" y="162"/>
                    <a:pt x="0" y="131"/>
                    <a:pt x="0" y="81"/>
                  </a:cubicBezTo>
                  <a:cubicBezTo>
                    <a:pt x="0" y="31"/>
                    <a:pt x="29" y="0"/>
                    <a:pt x="74" y="0"/>
                  </a:cubicBezTo>
                  <a:cubicBezTo>
                    <a:pt x="110" y="0"/>
                    <a:pt x="132" y="19"/>
                    <a:pt x="138" y="51"/>
                  </a:cubicBezTo>
                  <a:cubicBezTo>
                    <a:pt x="117" y="51"/>
                    <a:pt x="117" y="51"/>
                    <a:pt x="117" y="51"/>
                  </a:cubicBezTo>
                  <a:cubicBezTo>
                    <a:pt x="114" y="30"/>
                    <a:pt x="98" y="19"/>
                    <a:pt x="74" y="19"/>
                  </a:cubicBezTo>
                  <a:cubicBezTo>
                    <a:pt x="41" y="19"/>
                    <a:pt x="22" y="41"/>
                    <a:pt x="22" y="80"/>
                  </a:cubicBezTo>
                  <a:cubicBezTo>
                    <a:pt x="22" y="121"/>
                    <a:pt x="42" y="144"/>
                    <a:pt x="73" y="144"/>
                  </a:cubicBezTo>
                  <a:cubicBezTo>
                    <a:pt x="101" y="144"/>
                    <a:pt x="121" y="125"/>
                    <a:pt x="121" y="95"/>
                  </a:cubicBezTo>
                  <a:cubicBezTo>
                    <a:pt x="121" y="94"/>
                    <a:pt x="121" y="93"/>
                    <a:pt x="121" y="93"/>
                  </a:cubicBezTo>
                  <a:cubicBezTo>
                    <a:pt x="73" y="93"/>
                    <a:pt x="73" y="93"/>
                    <a:pt x="73" y="93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0" y="158"/>
                    <a:pt x="140" y="158"/>
                    <a:pt x="140" y="158"/>
                  </a:cubicBezTo>
                  <a:cubicBezTo>
                    <a:pt x="126" y="158"/>
                    <a:pt x="126" y="158"/>
                    <a:pt x="126" y="158"/>
                  </a:cubicBezTo>
                  <a:cubicBezTo>
                    <a:pt x="122" y="137"/>
                    <a:pt x="122" y="137"/>
                    <a:pt x="122" y="137"/>
                  </a:cubicBezTo>
                  <a:cubicBezTo>
                    <a:pt x="110" y="154"/>
                    <a:pt x="92" y="162"/>
                    <a:pt x="70" y="162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3" name="Freeform 327"/>
            <p:cNvSpPr>
              <a:spLocks noChangeArrowheads="1"/>
            </p:cNvSpPr>
            <p:nvPr/>
          </p:nvSpPr>
          <p:spPr bwMode="auto">
            <a:xfrm>
              <a:off x="8420769" y="5210410"/>
              <a:ext cx="22138" cy="47496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50 w 55"/>
                <a:gd name="T15" fmla="*/ 19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1" y="19"/>
                    <a:pt x="50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4" name="Freeform 328"/>
            <p:cNvSpPr>
              <a:spLocks noChangeArrowheads="1"/>
            </p:cNvSpPr>
            <p:nvPr/>
          </p:nvSpPr>
          <p:spPr bwMode="auto">
            <a:xfrm>
              <a:off x="8447650" y="5210410"/>
              <a:ext cx="44275" cy="49079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8 w 108"/>
                <a:gd name="T17" fmla="*/ 59 h 119"/>
                <a:gd name="T18" fmla="*/ 54 w 108"/>
                <a:gd name="T19" fmla="*/ 16 h 119"/>
                <a:gd name="T20" fmla="*/ 19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6"/>
                    <a:pt x="87" y="118"/>
                    <a:pt x="54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6"/>
                    <a:pt x="54" y="16"/>
                  </a:cubicBezTo>
                  <a:cubicBezTo>
                    <a:pt x="32" y="16"/>
                    <a:pt x="19" y="31"/>
                    <a:pt x="19" y="59"/>
                  </a:cubicBezTo>
                  <a:cubicBezTo>
                    <a:pt x="19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5" name="Freeform 329"/>
            <p:cNvSpPr>
              <a:spLocks noChangeArrowheads="1"/>
            </p:cNvSpPr>
            <p:nvPr/>
          </p:nvSpPr>
          <p:spPr bwMode="auto">
            <a:xfrm>
              <a:off x="8501413" y="5211994"/>
              <a:ext cx="39532" cy="47496"/>
            </a:xfrm>
            <a:custGeom>
              <a:avLst/>
              <a:gdLst>
                <a:gd name="T0" fmla="*/ 18 w 94"/>
                <a:gd name="T1" fmla="*/ 68 h 115"/>
                <a:gd name="T2" fmla="*/ 18 w 94"/>
                <a:gd name="T3" fmla="*/ 68 h 115"/>
                <a:gd name="T4" fmla="*/ 41 w 94"/>
                <a:gd name="T5" fmla="*/ 98 h 115"/>
                <a:gd name="T6" fmla="*/ 75 w 94"/>
                <a:gd name="T7" fmla="*/ 60 h 115"/>
                <a:gd name="T8" fmla="*/ 75 w 94"/>
                <a:gd name="T9" fmla="*/ 0 h 115"/>
                <a:gd name="T10" fmla="*/ 93 w 94"/>
                <a:gd name="T11" fmla="*/ 0 h 115"/>
                <a:gd name="T12" fmla="*/ 93 w 94"/>
                <a:gd name="T13" fmla="*/ 112 h 115"/>
                <a:gd name="T14" fmla="*/ 75 w 94"/>
                <a:gd name="T15" fmla="*/ 112 h 115"/>
                <a:gd name="T16" fmla="*/ 75 w 94"/>
                <a:gd name="T17" fmla="*/ 96 h 115"/>
                <a:gd name="T18" fmla="*/ 38 w 94"/>
                <a:gd name="T19" fmla="*/ 114 h 115"/>
                <a:gd name="T20" fmla="*/ 5 w 94"/>
                <a:gd name="T21" fmla="*/ 100 h 115"/>
                <a:gd name="T22" fmla="*/ 0 w 94"/>
                <a:gd name="T23" fmla="*/ 73 h 115"/>
                <a:gd name="T24" fmla="*/ 0 w 94"/>
                <a:gd name="T25" fmla="*/ 67 h 115"/>
                <a:gd name="T26" fmla="*/ 0 w 94"/>
                <a:gd name="T27" fmla="*/ 0 h 115"/>
                <a:gd name="T28" fmla="*/ 18 w 94"/>
                <a:gd name="T29" fmla="*/ 0 h 115"/>
                <a:gd name="T30" fmla="*/ 18 w 94"/>
                <a:gd name="T31" fmla="*/ 6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8" y="68"/>
                  </a:moveTo>
                  <a:lnTo>
                    <a:pt x="18" y="68"/>
                  </a:lnTo>
                  <a:cubicBezTo>
                    <a:pt x="18" y="89"/>
                    <a:pt x="24" y="98"/>
                    <a:pt x="41" y="98"/>
                  </a:cubicBezTo>
                  <a:cubicBezTo>
                    <a:pt x="63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2"/>
                    <a:pt x="93" y="112"/>
                    <a:pt x="93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96"/>
                    <a:pt x="75" y="96"/>
                    <a:pt x="75" y="96"/>
                  </a:cubicBezTo>
                  <a:cubicBezTo>
                    <a:pt x="67" y="108"/>
                    <a:pt x="55" y="114"/>
                    <a:pt x="38" y="114"/>
                  </a:cubicBezTo>
                  <a:cubicBezTo>
                    <a:pt x="22" y="114"/>
                    <a:pt x="11" y="109"/>
                    <a:pt x="5" y="100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70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6" name="Freeform 330"/>
            <p:cNvSpPr>
              <a:spLocks noChangeArrowheads="1"/>
            </p:cNvSpPr>
            <p:nvPr/>
          </p:nvSpPr>
          <p:spPr bwMode="auto">
            <a:xfrm>
              <a:off x="8553596" y="5210410"/>
              <a:ext cx="44275" cy="68078"/>
            </a:xfrm>
            <a:custGeom>
              <a:avLst/>
              <a:gdLst>
                <a:gd name="T0" fmla="*/ 0 w 105"/>
                <a:gd name="T1" fmla="*/ 3 h 161"/>
                <a:gd name="T2" fmla="*/ 0 w 105"/>
                <a:gd name="T3" fmla="*/ 3 h 161"/>
                <a:gd name="T4" fmla="*/ 18 w 105"/>
                <a:gd name="T5" fmla="*/ 3 h 161"/>
                <a:gd name="T6" fmla="*/ 18 w 105"/>
                <a:gd name="T7" fmla="*/ 19 h 161"/>
                <a:gd name="T8" fmla="*/ 55 w 105"/>
                <a:gd name="T9" fmla="*/ 0 h 161"/>
                <a:gd name="T10" fmla="*/ 104 w 105"/>
                <a:gd name="T11" fmla="*/ 59 h 161"/>
                <a:gd name="T12" fmla="*/ 55 w 105"/>
                <a:gd name="T13" fmla="*/ 118 h 161"/>
                <a:gd name="T14" fmla="*/ 18 w 105"/>
                <a:gd name="T15" fmla="*/ 102 h 161"/>
                <a:gd name="T16" fmla="*/ 18 w 105"/>
                <a:gd name="T17" fmla="*/ 160 h 161"/>
                <a:gd name="T18" fmla="*/ 0 w 105"/>
                <a:gd name="T19" fmla="*/ 160 h 161"/>
                <a:gd name="T20" fmla="*/ 0 w 105"/>
                <a:gd name="T21" fmla="*/ 3 h 161"/>
                <a:gd name="T22" fmla="*/ 50 w 105"/>
                <a:gd name="T23" fmla="*/ 102 h 161"/>
                <a:gd name="T24" fmla="*/ 50 w 105"/>
                <a:gd name="T25" fmla="*/ 102 h 161"/>
                <a:gd name="T26" fmla="*/ 84 w 105"/>
                <a:gd name="T27" fmla="*/ 58 h 161"/>
                <a:gd name="T28" fmla="*/ 50 w 105"/>
                <a:gd name="T29" fmla="*/ 16 h 161"/>
                <a:gd name="T30" fmla="*/ 18 w 105"/>
                <a:gd name="T31" fmla="*/ 60 h 161"/>
                <a:gd name="T32" fmla="*/ 50 w 105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1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8" y="6"/>
                    <a:pt x="39" y="0"/>
                    <a:pt x="55" y="0"/>
                  </a:cubicBezTo>
                  <a:cubicBezTo>
                    <a:pt x="84" y="0"/>
                    <a:pt x="104" y="23"/>
                    <a:pt x="104" y="59"/>
                  </a:cubicBezTo>
                  <a:cubicBezTo>
                    <a:pt x="104" y="95"/>
                    <a:pt x="84" y="118"/>
                    <a:pt x="55" y="118"/>
                  </a:cubicBezTo>
                  <a:cubicBezTo>
                    <a:pt x="39" y="118"/>
                    <a:pt x="28" y="113"/>
                    <a:pt x="18" y="102"/>
                  </a:cubicBezTo>
                  <a:cubicBezTo>
                    <a:pt x="18" y="160"/>
                    <a:pt x="18" y="160"/>
                    <a:pt x="18" y="160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0" y="3"/>
                  </a:lnTo>
                  <a:close/>
                  <a:moveTo>
                    <a:pt x="50" y="102"/>
                  </a:moveTo>
                  <a:lnTo>
                    <a:pt x="50" y="102"/>
                  </a:lnTo>
                  <a:cubicBezTo>
                    <a:pt x="71" y="102"/>
                    <a:pt x="84" y="86"/>
                    <a:pt x="84" y="58"/>
                  </a:cubicBezTo>
                  <a:cubicBezTo>
                    <a:pt x="84" y="32"/>
                    <a:pt x="71" y="16"/>
                    <a:pt x="50" y="16"/>
                  </a:cubicBezTo>
                  <a:cubicBezTo>
                    <a:pt x="30" y="16"/>
                    <a:pt x="18" y="32"/>
                    <a:pt x="18" y="60"/>
                  </a:cubicBezTo>
                  <a:cubicBezTo>
                    <a:pt x="18" y="88"/>
                    <a:pt x="29" y="102"/>
                    <a:pt x="50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553" name="Group 1906"/>
          <p:cNvGrpSpPr>
            <a:grpSpLocks/>
          </p:cNvGrpSpPr>
          <p:nvPr/>
        </p:nvGrpSpPr>
        <p:grpSpPr bwMode="auto">
          <a:xfrm>
            <a:off x="542925" y="4249738"/>
            <a:ext cx="255588" cy="69850"/>
            <a:chOff x="549834" y="4274851"/>
            <a:chExt cx="256630" cy="68549"/>
          </a:xfrm>
        </p:grpSpPr>
        <p:sp>
          <p:nvSpPr>
            <p:cNvPr id="1908" name="Freeform 104"/>
            <p:cNvSpPr>
              <a:spLocks noChangeArrowheads="1"/>
            </p:cNvSpPr>
            <p:nvPr/>
          </p:nvSpPr>
          <p:spPr bwMode="auto">
            <a:xfrm>
              <a:off x="549834" y="4274851"/>
              <a:ext cx="58977" cy="68549"/>
            </a:xfrm>
            <a:custGeom>
              <a:avLst/>
              <a:gdLst>
                <a:gd name="T0" fmla="*/ 70 w 140"/>
                <a:gd name="T1" fmla="*/ 161 h 162"/>
                <a:gd name="T2" fmla="*/ 70 w 140"/>
                <a:gd name="T3" fmla="*/ 161 h 162"/>
                <a:gd name="T4" fmla="*/ 0 w 140"/>
                <a:gd name="T5" fmla="*/ 80 h 162"/>
                <a:gd name="T6" fmla="*/ 75 w 140"/>
                <a:gd name="T7" fmla="*/ 0 h 162"/>
                <a:gd name="T8" fmla="*/ 137 w 140"/>
                <a:gd name="T9" fmla="*/ 50 h 162"/>
                <a:gd name="T10" fmla="*/ 116 w 140"/>
                <a:gd name="T11" fmla="*/ 50 h 162"/>
                <a:gd name="T12" fmla="*/ 75 w 140"/>
                <a:gd name="T13" fmla="*/ 18 h 162"/>
                <a:gd name="T14" fmla="*/ 22 w 140"/>
                <a:gd name="T15" fmla="*/ 80 h 162"/>
                <a:gd name="T16" fmla="*/ 73 w 140"/>
                <a:gd name="T17" fmla="*/ 143 h 162"/>
                <a:gd name="T18" fmla="*/ 121 w 140"/>
                <a:gd name="T19" fmla="*/ 94 h 162"/>
                <a:gd name="T20" fmla="*/ 121 w 140"/>
                <a:gd name="T21" fmla="*/ 92 h 162"/>
                <a:gd name="T22" fmla="*/ 73 w 140"/>
                <a:gd name="T23" fmla="*/ 92 h 162"/>
                <a:gd name="T24" fmla="*/ 73 w 140"/>
                <a:gd name="T25" fmla="*/ 74 h 162"/>
                <a:gd name="T26" fmla="*/ 139 w 140"/>
                <a:gd name="T27" fmla="*/ 74 h 162"/>
                <a:gd name="T28" fmla="*/ 139 w 140"/>
                <a:gd name="T29" fmla="*/ 157 h 162"/>
                <a:gd name="T30" fmla="*/ 126 w 140"/>
                <a:gd name="T31" fmla="*/ 157 h 162"/>
                <a:gd name="T32" fmla="*/ 122 w 140"/>
                <a:gd name="T33" fmla="*/ 136 h 162"/>
                <a:gd name="T34" fmla="*/ 70 w 140"/>
                <a:gd name="T35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0" h="162">
                  <a:moveTo>
                    <a:pt x="70" y="161"/>
                  </a:moveTo>
                  <a:lnTo>
                    <a:pt x="70" y="161"/>
                  </a:lnTo>
                  <a:cubicBezTo>
                    <a:pt x="29" y="161"/>
                    <a:pt x="0" y="130"/>
                    <a:pt x="0" y="80"/>
                  </a:cubicBezTo>
                  <a:cubicBezTo>
                    <a:pt x="0" y="30"/>
                    <a:pt x="29" y="0"/>
                    <a:pt x="75" y="0"/>
                  </a:cubicBezTo>
                  <a:cubicBezTo>
                    <a:pt x="109" y="0"/>
                    <a:pt x="133" y="19"/>
                    <a:pt x="137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3" y="29"/>
                    <a:pt x="98" y="18"/>
                    <a:pt x="75" y="18"/>
                  </a:cubicBezTo>
                  <a:cubicBezTo>
                    <a:pt x="41" y="18"/>
                    <a:pt x="22" y="41"/>
                    <a:pt x="22" y="80"/>
                  </a:cubicBezTo>
                  <a:cubicBezTo>
                    <a:pt x="22" y="120"/>
                    <a:pt x="41" y="143"/>
                    <a:pt x="73" y="143"/>
                  </a:cubicBezTo>
                  <a:cubicBezTo>
                    <a:pt x="102" y="143"/>
                    <a:pt x="121" y="124"/>
                    <a:pt x="121" y="94"/>
                  </a:cubicBezTo>
                  <a:cubicBezTo>
                    <a:pt x="121" y="93"/>
                    <a:pt x="121" y="93"/>
                    <a:pt x="121" y="92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139" y="74"/>
                    <a:pt x="139" y="74"/>
                    <a:pt x="139" y="74"/>
                  </a:cubicBezTo>
                  <a:cubicBezTo>
                    <a:pt x="139" y="157"/>
                    <a:pt x="139" y="157"/>
                    <a:pt x="139" y="157"/>
                  </a:cubicBezTo>
                  <a:cubicBezTo>
                    <a:pt x="126" y="157"/>
                    <a:pt x="126" y="157"/>
                    <a:pt x="126" y="157"/>
                  </a:cubicBezTo>
                  <a:cubicBezTo>
                    <a:pt x="122" y="136"/>
                    <a:pt x="122" y="136"/>
                    <a:pt x="122" y="136"/>
                  </a:cubicBezTo>
                  <a:cubicBezTo>
                    <a:pt x="109" y="153"/>
                    <a:pt x="91" y="161"/>
                    <a:pt x="70" y="161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9" name="Freeform 105"/>
            <p:cNvSpPr>
              <a:spLocks noChangeArrowheads="1"/>
            </p:cNvSpPr>
            <p:nvPr/>
          </p:nvSpPr>
          <p:spPr bwMode="auto">
            <a:xfrm>
              <a:off x="675758" y="4295104"/>
              <a:ext cx="41443" cy="48296"/>
            </a:xfrm>
            <a:custGeom>
              <a:avLst/>
              <a:gdLst>
                <a:gd name="T0" fmla="*/ 19 w 95"/>
                <a:gd name="T1" fmla="*/ 67 h 115"/>
                <a:gd name="T2" fmla="*/ 19 w 95"/>
                <a:gd name="T3" fmla="*/ 67 h 115"/>
                <a:gd name="T4" fmla="*/ 42 w 95"/>
                <a:gd name="T5" fmla="*/ 98 h 115"/>
                <a:gd name="T6" fmla="*/ 75 w 95"/>
                <a:gd name="T7" fmla="*/ 59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5 w 95"/>
                <a:gd name="T15" fmla="*/ 111 h 115"/>
                <a:gd name="T16" fmla="*/ 75 w 95"/>
                <a:gd name="T17" fmla="*/ 94 h 115"/>
                <a:gd name="T18" fmla="*/ 39 w 95"/>
                <a:gd name="T19" fmla="*/ 114 h 115"/>
                <a:gd name="T20" fmla="*/ 6 w 95"/>
                <a:gd name="T21" fmla="*/ 99 h 115"/>
                <a:gd name="T22" fmla="*/ 0 w 95"/>
                <a:gd name="T23" fmla="*/ 72 h 115"/>
                <a:gd name="T24" fmla="*/ 0 w 95"/>
                <a:gd name="T25" fmla="*/ 66 h 115"/>
                <a:gd name="T26" fmla="*/ 0 w 95"/>
                <a:gd name="T27" fmla="*/ 0 h 115"/>
                <a:gd name="T28" fmla="*/ 19 w 95"/>
                <a:gd name="T29" fmla="*/ 0 h 115"/>
                <a:gd name="T30" fmla="*/ 19 w 95"/>
                <a:gd name="T31" fmla="*/ 6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19" y="67"/>
                  </a:moveTo>
                  <a:lnTo>
                    <a:pt x="19" y="67"/>
                  </a:lnTo>
                  <a:cubicBezTo>
                    <a:pt x="19" y="88"/>
                    <a:pt x="24" y="98"/>
                    <a:pt x="42" y="98"/>
                  </a:cubicBezTo>
                  <a:cubicBezTo>
                    <a:pt x="64" y="98"/>
                    <a:pt x="75" y="84"/>
                    <a:pt x="75" y="5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68" y="107"/>
                    <a:pt x="56" y="114"/>
                    <a:pt x="39" y="114"/>
                  </a:cubicBezTo>
                  <a:cubicBezTo>
                    <a:pt x="23" y="114"/>
                    <a:pt x="11" y="108"/>
                    <a:pt x="6" y="99"/>
                  </a:cubicBezTo>
                  <a:cubicBezTo>
                    <a:pt x="0" y="91"/>
                    <a:pt x="0" y="83"/>
                    <a:pt x="0" y="72"/>
                  </a:cubicBezTo>
                  <a:cubicBezTo>
                    <a:pt x="0" y="70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0" name="Freeform 106"/>
            <p:cNvSpPr>
              <a:spLocks noChangeArrowheads="1"/>
            </p:cNvSpPr>
            <p:nvPr/>
          </p:nvSpPr>
          <p:spPr bwMode="auto">
            <a:xfrm>
              <a:off x="619969" y="4293546"/>
              <a:ext cx="44631" cy="49854"/>
            </a:xfrm>
            <a:custGeom>
              <a:avLst/>
              <a:gdLst>
                <a:gd name="T0" fmla="*/ 35 w 106"/>
                <a:gd name="T1" fmla="*/ 118 h 119"/>
                <a:gd name="T2" fmla="*/ 35 w 106"/>
                <a:gd name="T3" fmla="*/ 118 h 119"/>
                <a:gd name="T4" fmla="*/ 0 w 106"/>
                <a:gd name="T5" fmla="*/ 85 h 119"/>
                <a:gd name="T6" fmla="*/ 37 w 106"/>
                <a:gd name="T7" fmla="*/ 50 h 119"/>
                <a:gd name="T8" fmla="*/ 69 w 106"/>
                <a:gd name="T9" fmla="*/ 45 h 119"/>
                <a:gd name="T10" fmla="*/ 74 w 106"/>
                <a:gd name="T11" fmla="*/ 34 h 119"/>
                <a:gd name="T12" fmla="*/ 49 w 106"/>
                <a:gd name="T13" fmla="*/ 16 h 119"/>
                <a:gd name="T14" fmla="*/ 23 w 106"/>
                <a:gd name="T15" fmla="*/ 37 h 119"/>
                <a:gd name="T16" fmla="*/ 4 w 106"/>
                <a:gd name="T17" fmla="*/ 37 h 119"/>
                <a:gd name="T18" fmla="*/ 4 w 106"/>
                <a:gd name="T19" fmla="*/ 36 h 119"/>
                <a:gd name="T20" fmla="*/ 49 w 106"/>
                <a:gd name="T21" fmla="*/ 0 h 119"/>
                <a:gd name="T22" fmla="*/ 93 w 106"/>
                <a:gd name="T23" fmla="*/ 34 h 119"/>
                <a:gd name="T24" fmla="*/ 93 w 106"/>
                <a:gd name="T25" fmla="*/ 90 h 119"/>
                <a:gd name="T26" fmla="*/ 100 w 106"/>
                <a:gd name="T27" fmla="*/ 102 h 119"/>
                <a:gd name="T28" fmla="*/ 105 w 106"/>
                <a:gd name="T29" fmla="*/ 101 h 119"/>
                <a:gd name="T30" fmla="*/ 105 w 106"/>
                <a:gd name="T31" fmla="*/ 115 h 119"/>
                <a:gd name="T32" fmla="*/ 94 w 106"/>
                <a:gd name="T33" fmla="*/ 117 h 119"/>
                <a:gd name="T34" fmla="*/ 75 w 106"/>
                <a:gd name="T35" fmla="*/ 101 h 119"/>
                <a:gd name="T36" fmla="*/ 75 w 106"/>
                <a:gd name="T37" fmla="*/ 101 h 119"/>
                <a:gd name="T38" fmla="*/ 35 w 106"/>
                <a:gd name="T39" fmla="*/ 118 h 119"/>
                <a:gd name="T40" fmla="*/ 38 w 106"/>
                <a:gd name="T41" fmla="*/ 66 h 119"/>
                <a:gd name="T42" fmla="*/ 38 w 106"/>
                <a:gd name="T43" fmla="*/ 66 h 119"/>
                <a:gd name="T44" fmla="*/ 19 w 106"/>
                <a:gd name="T45" fmla="*/ 85 h 119"/>
                <a:gd name="T46" fmla="*/ 40 w 106"/>
                <a:gd name="T47" fmla="*/ 102 h 119"/>
                <a:gd name="T48" fmla="*/ 74 w 106"/>
                <a:gd name="T49" fmla="*/ 74 h 119"/>
                <a:gd name="T50" fmla="*/ 74 w 106"/>
                <a:gd name="T51" fmla="*/ 58 h 119"/>
                <a:gd name="T52" fmla="*/ 38 w 106"/>
                <a:gd name="T5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5" y="118"/>
                  </a:moveTo>
                  <a:lnTo>
                    <a:pt x="35" y="118"/>
                  </a:lnTo>
                  <a:cubicBezTo>
                    <a:pt x="12" y="118"/>
                    <a:pt x="0" y="106"/>
                    <a:pt x="0" y="85"/>
                  </a:cubicBezTo>
                  <a:cubicBezTo>
                    <a:pt x="0" y="64"/>
                    <a:pt x="12" y="53"/>
                    <a:pt x="37" y="50"/>
                  </a:cubicBezTo>
                  <a:cubicBezTo>
                    <a:pt x="53" y="48"/>
                    <a:pt x="63" y="47"/>
                    <a:pt x="69" y="45"/>
                  </a:cubicBezTo>
                  <a:cubicBezTo>
                    <a:pt x="74" y="43"/>
                    <a:pt x="74" y="41"/>
                    <a:pt x="74" y="34"/>
                  </a:cubicBezTo>
                  <a:cubicBezTo>
                    <a:pt x="74" y="22"/>
                    <a:pt x="66" y="16"/>
                    <a:pt x="49" y="16"/>
                  </a:cubicBezTo>
                  <a:cubicBezTo>
                    <a:pt x="31" y="16"/>
                    <a:pt x="23" y="23"/>
                    <a:pt x="23" y="37"/>
                  </a:cubicBezTo>
                  <a:cubicBezTo>
                    <a:pt x="4" y="37"/>
                    <a:pt x="4" y="37"/>
                    <a:pt x="4" y="37"/>
                  </a:cubicBezTo>
                  <a:lnTo>
                    <a:pt x="4" y="36"/>
                  </a:lnTo>
                  <a:cubicBezTo>
                    <a:pt x="4" y="14"/>
                    <a:pt x="21" y="0"/>
                    <a:pt x="49" y="0"/>
                  </a:cubicBezTo>
                  <a:cubicBezTo>
                    <a:pt x="79" y="0"/>
                    <a:pt x="93" y="11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8"/>
                    <a:pt x="94" y="102"/>
                    <a:pt x="100" y="102"/>
                  </a:cubicBezTo>
                  <a:cubicBezTo>
                    <a:pt x="101" y="102"/>
                    <a:pt x="103" y="102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8" y="117"/>
                    <a:pt x="94" y="117"/>
                  </a:cubicBezTo>
                  <a:cubicBezTo>
                    <a:pt x="81" y="117"/>
                    <a:pt x="75" y="112"/>
                    <a:pt x="75" y="101"/>
                  </a:cubicBezTo>
                  <a:lnTo>
                    <a:pt x="75" y="101"/>
                  </a:lnTo>
                  <a:cubicBezTo>
                    <a:pt x="63" y="112"/>
                    <a:pt x="51" y="118"/>
                    <a:pt x="35" y="118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19" y="73"/>
                    <a:pt x="19" y="85"/>
                  </a:cubicBezTo>
                  <a:cubicBezTo>
                    <a:pt x="19" y="95"/>
                    <a:pt x="26" y="102"/>
                    <a:pt x="40" y="102"/>
                  </a:cubicBezTo>
                  <a:cubicBezTo>
                    <a:pt x="59" y="102"/>
                    <a:pt x="74" y="90"/>
                    <a:pt x="74" y="74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63"/>
                    <a:pt x="51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1" name="Freeform 107"/>
            <p:cNvSpPr>
              <a:spLocks noChangeArrowheads="1"/>
            </p:cNvSpPr>
            <p:nvPr/>
          </p:nvSpPr>
          <p:spPr bwMode="auto">
            <a:xfrm>
              <a:off x="728359" y="4295104"/>
              <a:ext cx="22316" cy="48296"/>
            </a:xfrm>
            <a:custGeom>
              <a:avLst/>
              <a:gdLst>
                <a:gd name="T0" fmla="*/ 0 w 54"/>
                <a:gd name="T1" fmla="*/ 3 h 115"/>
                <a:gd name="T2" fmla="*/ 0 w 54"/>
                <a:gd name="T3" fmla="*/ 3 h 115"/>
                <a:gd name="T4" fmla="*/ 18 w 54"/>
                <a:gd name="T5" fmla="*/ 3 h 115"/>
                <a:gd name="T6" fmla="*/ 18 w 54"/>
                <a:gd name="T7" fmla="*/ 22 h 115"/>
                <a:gd name="T8" fmla="*/ 49 w 54"/>
                <a:gd name="T9" fmla="*/ 0 h 115"/>
                <a:gd name="T10" fmla="*/ 53 w 54"/>
                <a:gd name="T11" fmla="*/ 1 h 115"/>
                <a:gd name="T12" fmla="*/ 53 w 54"/>
                <a:gd name="T13" fmla="*/ 20 h 115"/>
                <a:gd name="T14" fmla="*/ 49 w 54"/>
                <a:gd name="T15" fmla="*/ 19 h 115"/>
                <a:gd name="T16" fmla="*/ 19 w 54"/>
                <a:gd name="T17" fmla="*/ 52 h 115"/>
                <a:gd name="T18" fmla="*/ 19 w 54"/>
                <a:gd name="T19" fmla="*/ 114 h 115"/>
                <a:gd name="T20" fmla="*/ 0 w 54"/>
                <a:gd name="T21" fmla="*/ 114 h 115"/>
                <a:gd name="T22" fmla="*/ 0 w 54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5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0" y="0"/>
                    <a:pt x="52" y="0"/>
                    <a:pt x="53" y="1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19"/>
                    <a:pt x="51" y="19"/>
                    <a:pt x="49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2" name="Freeform 108"/>
            <p:cNvSpPr>
              <a:spLocks noChangeArrowheads="1"/>
            </p:cNvSpPr>
            <p:nvPr/>
          </p:nvSpPr>
          <p:spPr bwMode="auto">
            <a:xfrm>
              <a:off x="761833" y="4276408"/>
              <a:ext cx="44631" cy="66992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6 w 104"/>
                <a:gd name="T5" fmla="*/ 154 h 158"/>
                <a:gd name="T6" fmla="*/ 86 w 104"/>
                <a:gd name="T7" fmla="*/ 140 h 158"/>
                <a:gd name="T8" fmla="*/ 49 w 104"/>
                <a:gd name="T9" fmla="*/ 157 h 158"/>
                <a:gd name="T10" fmla="*/ 0 w 104"/>
                <a:gd name="T11" fmla="*/ 99 h 158"/>
                <a:gd name="T12" fmla="*/ 49 w 104"/>
                <a:gd name="T13" fmla="*/ 39 h 158"/>
                <a:gd name="T14" fmla="*/ 86 w 104"/>
                <a:gd name="T15" fmla="*/ 56 h 158"/>
                <a:gd name="T16" fmla="*/ 86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100 h 158"/>
                <a:gd name="T28" fmla="*/ 53 w 104"/>
                <a:gd name="T29" fmla="*/ 141 h 158"/>
                <a:gd name="T30" fmla="*/ 87 w 104"/>
                <a:gd name="T31" fmla="*/ 98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76" y="152"/>
                    <a:pt x="64" y="157"/>
                    <a:pt x="49" y="157"/>
                  </a:cubicBezTo>
                  <a:cubicBezTo>
                    <a:pt x="20" y="157"/>
                    <a:pt x="0" y="135"/>
                    <a:pt x="0" y="99"/>
                  </a:cubicBezTo>
                  <a:cubicBezTo>
                    <a:pt x="0" y="61"/>
                    <a:pt x="20" y="39"/>
                    <a:pt x="49" y="39"/>
                  </a:cubicBezTo>
                  <a:cubicBezTo>
                    <a:pt x="65" y="39"/>
                    <a:pt x="77" y="45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3" y="55"/>
                    <a:pt x="20" y="71"/>
                    <a:pt x="20" y="100"/>
                  </a:cubicBezTo>
                  <a:cubicBezTo>
                    <a:pt x="20" y="125"/>
                    <a:pt x="33" y="141"/>
                    <a:pt x="53" y="141"/>
                  </a:cubicBezTo>
                  <a:cubicBezTo>
                    <a:pt x="74" y="141"/>
                    <a:pt x="87" y="126"/>
                    <a:pt x="87" y="98"/>
                  </a:cubicBezTo>
                  <a:cubicBezTo>
                    <a:pt x="87" y="70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3641"/>
          <p:cNvSpPr txBox="1">
            <a:spLocks noChangeArrowheads="1"/>
          </p:cNvSpPr>
          <p:nvPr/>
        </p:nvSpPr>
        <p:spPr bwMode="auto">
          <a:xfrm>
            <a:off x="457200" y="914400"/>
            <a:ext cx="75723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en-US" b="1"/>
              <a:t>People</a:t>
            </a:r>
          </a:p>
        </p:txBody>
      </p:sp>
      <p:sp>
        <p:nvSpPr>
          <p:cNvPr id="16386" name="Freeform 2884"/>
          <p:cNvSpPr>
            <a:spLocks noChangeArrowheads="1"/>
          </p:cNvSpPr>
          <p:nvPr/>
        </p:nvSpPr>
        <p:spPr bwMode="auto">
          <a:xfrm>
            <a:off x="8332788" y="3803650"/>
            <a:ext cx="279400" cy="279400"/>
          </a:xfrm>
          <a:custGeom>
            <a:avLst/>
            <a:gdLst>
              <a:gd name="T0" fmla="*/ 139668 w 667"/>
              <a:gd name="T1" fmla="*/ 0 h 667"/>
              <a:gd name="T2" fmla="*/ 139668 w 667"/>
              <a:gd name="T3" fmla="*/ 0 h 667"/>
              <a:gd name="T4" fmla="*/ 0 w 667"/>
              <a:gd name="T5" fmla="*/ 104016 h 667"/>
              <a:gd name="T6" fmla="*/ 139668 w 667"/>
              <a:gd name="T7" fmla="*/ 279335 h 667"/>
              <a:gd name="T8" fmla="*/ 279336 w 667"/>
              <a:gd name="T9" fmla="*/ 104016 h 667"/>
              <a:gd name="T10" fmla="*/ 139668 w 667"/>
              <a:gd name="T11" fmla="*/ 0 h 667"/>
              <a:gd name="T12" fmla="*/ 115341 w 667"/>
              <a:gd name="T13" fmla="*/ 141764 h 667"/>
              <a:gd name="T14" fmla="*/ 115341 w 667"/>
              <a:gd name="T15" fmla="*/ 141764 h 667"/>
              <a:gd name="T16" fmla="*/ 115341 w 667"/>
              <a:gd name="T17" fmla="*/ 141764 h 667"/>
              <a:gd name="T18" fmla="*/ 44878 w 667"/>
              <a:gd name="T19" fmla="*/ 71302 h 667"/>
              <a:gd name="T20" fmla="*/ 46137 w 667"/>
              <a:gd name="T21" fmla="*/ 68785 h 667"/>
              <a:gd name="T22" fmla="*/ 48653 w 667"/>
              <a:gd name="T23" fmla="*/ 67527 h 667"/>
              <a:gd name="T24" fmla="*/ 98564 w 667"/>
              <a:gd name="T25" fmla="*/ 90595 h 667"/>
              <a:gd name="T26" fmla="*/ 119116 w 667"/>
              <a:gd name="T27" fmla="*/ 138409 h 667"/>
              <a:gd name="T28" fmla="*/ 115341 w 667"/>
              <a:gd name="T29" fmla="*/ 141764 h 667"/>
              <a:gd name="T30" fmla="*/ 128343 w 667"/>
              <a:gd name="T31" fmla="*/ 197128 h 667"/>
              <a:gd name="T32" fmla="*/ 128343 w 667"/>
              <a:gd name="T33" fmla="*/ 197128 h 667"/>
              <a:gd name="T34" fmla="*/ 123310 w 667"/>
              <a:gd name="T35" fmla="*/ 202161 h 667"/>
              <a:gd name="T36" fmla="*/ 118697 w 667"/>
              <a:gd name="T37" fmla="*/ 197128 h 667"/>
              <a:gd name="T38" fmla="*/ 118697 w 667"/>
              <a:gd name="T39" fmla="*/ 187481 h 667"/>
              <a:gd name="T40" fmla="*/ 123310 w 667"/>
              <a:gd name="T41" fmla="*/ 183287 h 667"/>
              <a:gd name="T42" fmla="*/ 128343 w 667"/>
              <a:gd name="T43" fmla="*/ 187481 h 667"/>
              <a:gd name="T44" fmla="*/ 128343 w 667"/>
              <a:gd name="T45" fmla="*/ 197128 h 667"/>
              <a:gd name="T46" fmla="*/ 165672 w 667"/>
              <a:gd name="T47" fmla="*/ 197128 h 667"/>
              <a:gd name="T48" fmla="*/ 165672 w 667"/>
              <a:gd name="T49" fmla="*/ 197128 h 667"/>
              <a:gd name="T50" fmla="*/ 161058 w 667"/>
              <a:gd name="T51" fmla="*/ 202161 h 667"/>
              <a:gd name="T52" fmla="*/ 156025 w 667"/>
              <a:gd name="T53" fmla="*/ 197128 h 667"/>
              <a:gd name="T54" fmla="*/ 156025 w 667"/>
              <a:gd name="T55" fmla="*/ 187481 h 667"/>
              <a:gd name="T56" fmla="*/ 161058 w 667"/>
              <a:gd name="T57" fmla="*/ 183287 h 667"/>
              <a:gd name="T58" fmla="*/ 165672 w 667"/>
              <a:gd name="T59" fmla="*/ 187481 h 667"/>
              <a:gd name="T60" fmla="*/ 165672 w 667"/>
              <a:gd name="T61" fmla="*/ 197128 h 667"/>
              <a:gd name="T62" fmla="*/ 166091 w 667"/>
              <a:gd name="T63" fmla="*/ 141764 h 667"/>
              <a:gd name="T64" fmla="*/ 166091 w 667"/>
              <a:gd name="T65" fmla="*/ 141764 h 667"/>
              <a:gd name="T66" fmla="*/ 165672 w 667"/>
              <a:gd name="T67" fmla="*/ 141764 h 667"/>
              <a:gd name="T68" fmla="*/ 162317 w 667"/>
              <a:gd name="T69" fmla="*/ 138409 h 667"/>
              <a:gd name="T70" fmla="*/ 182868 w 667"/>
              <a:gd name="T71" fmla="*/ 90595 h 667"/>
              <a:gd name="T72" fmla="*/ 232780 w 667"/>
              <a:gd name="T73" fmla="*/ 67527 h 667"/>
              <a:gd name="T74" fmla="*/ 235296 w 667"/>
              <a:gd name="T75" fmla="*/ 68785 h 667"/>
              <a:gd name="T76" fmla="*/ 236554 w 667"/>
              <a:gd name="T77" fmla="*/ 71302 h 667"/>
              <a:gd name="T78" fmla="*/ 166091 w 667"/>
              <a:gd name="T79" fmla="*/ 141764 h 66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67" h="667">
                <a:moveTo>
                  <a:pt x="333" y="0"/>
                </a:moveTo>
                <a:lnTo>
                  <a:pt x="333" y="0"/>
                </a:lnTo>
                <a:cubicBezTo>
                  <a:pt x="115" y="0"/>
                  <a:pt x="0" y="86"/>
                  <a:pt x="0" y="248"/>
                </a:cubicBezTo>
                <a:cubicBezTo>
                  <a:pt x="0" y="437"/>
                  <a:pt x="154" y="666"/>
                  <a:pt x="333" y="666"/>
                </a:cubicBezTo>
                <a:cubicBezTo>
                  <a:pt x="513" y="666"/>
                  <a:pt x="666" y="437"/>
                  <a:pt x="666" y="248"/>
                </a:cubicBezTo>
                <a:cubicBezTo>
                  <a:pt x="666" y="86"/>
                  <a:pt x="551" y="0"/>
                  <a:pt x="333" y="0"/>
                </a:cubicBezTo>
                <a:close/>
                <a:moveTo>
                  <a:pt x="275" y="338"/>
                </a:moveTo>
                <a:lnTo>
                  <a:pt x="275" y="338"/>
                </a:lnTo>
                <a:cubicBezTo>
                  <a:pt x="192" y="338"/>
                  <a:pt x="110" y="255"/>
                  <a:pt x="107" y="170"/>
                </a:cubicBezTo>
                <a:cubicBezTo>
                  <a:pt x="107" y="168"/>
                  <a:pt x="108" y="165"/>
                  <a:pt x="110" y="164"/>
                </a:cubicBezTo>
                <a:cubicBezTo>
                  <a:pt x="111" y="162"/>
                  <a:pt x="114" y="162"/>
                  <a:pt x="116" y="161"/>
                </a:cubicBezTo>
                <a:cubicBezTo>
                  <a:pt x="158" y="162"/>
                  <a:pt x="202" y="182"/>
                  <a:pt x="235" y="216"/>
                </a:cubicBezTo>
                <a:cubicBezTo>
                  <a:pt x="266" y="249"/>
                  <a:pt x="284" y="290"/>
                  <a:pt x="284" y="330"/>
                </a:cubicBezTo>
                <a:cubicBezTo>
                  <a:pt x="284" y="334"/>
                  <a:pt x="280" y="338"/>
                  <a:pt x="275" y="338"/>
                </a:cubicBezTo>
                <a:close/>
                <a:moveTo>
                  <a:pt x="306" y="470"/>
                </a:moveTo>
                <a:lnTo>
                  <a:pt x="306" y="470"/>
                </a:lnTo>
                <a:cubicBezTo>
                  <a:pt x="306" y="476"/>
                  <a:pt x="301" y="482"/>
                  <a:pt x="294" y="482"/>
                </a:cubicBezTo>
                <a:cubicBezTo>
                  <a:pt x="288" y="482"/>
                  <a:pt x="283" y="476"/>
                  <a:pt x="283" y="470"/>
                </a:cubicBezTo>
                <a:cubicBezTo>
                  <a:pt x="283" y="447"/>
                  <a:pt x="283" y="447"/>
                  <a:pt x="283" y="447"/>
                </a:cubicBezTo>
                <a:cubicBezTo>
                  <a:pt x="283" y="441"/>
                  <a:pt x="288" y="437"/>
                  <a:pt x="294" y="437"/>
                </a:cubicBezTo>
                <a:cubicBezTo>
                  <a:pt x="301" y="437"/>
                  <a:pt x="306" y="441"/>
                  <a:pt x="306" y="447"/>
                </a:cubicBezTo>
                <a:lnTo>
                  <a:pt x="306" y="470"/>
                </a:lnTo>
                <a:close/>
                <a:moveTo>
                  <a:pt x="395" y="470"/>
                </a:moveTo>
                <a:lnTo>
                  <a:pt x="395" y="470"/>
                </a:lnTo>
                <a:cubicBezTo>
                  <a:pt x="395" y="476"/>
                  <a:pt x="390" y="482"/>
                  <a:pt x="384" y="482"/>
                </a:cubicBezTo>
                <a:cubicBezTo>
                  <a:pt x="378" y="482"/>
                  <a:pt x="372" y="476"/>
                  <a:pt x="372" y="470"/>
                </a:cubicBezTo>
                <a:cubicBezTo>
                  <a:pt x="372" y="447"/>
                  <a:pt x="372" y="447"/>
                  <a:pt x="372" y="447"/>
                </a:cubicBezTo>
                <a:cubicBezTo>
                  <a:pt x="372" y="441"/>
                  <a:pt x="378" y="437"/>
                  <a:pt x="384" y="437"/>
                </a:cubicBezTo>
                <a:cubicBezTo>
                  <a:pt x="390" y="437"/>
                  <a:pt x="395" y="441"/>
                  <a:pt x="395" y="447"/>
                </a:cubicBezTo>
                <a:lnTo>
                  <a:pt x="395" y="470"/>
                </a:lnTo>
                <a:close/>
                <a:moveTo>
                  <a:pt x="396" y="338"/>
                </a:moveTo>
                <a:lnTo>
                  <a:pt x="396" y="338"/>
                </a:lnTo>
                <a:cubicBezTo>
                  <a:pt x="396" y="338"/>
                  <a:pt x="396" y="338"/>
                  <a:pt x="395" y="338"/>
                </a:cubicBezTo>
                <a:cubicBezTo>
                  <a:pt x="391" y="338"/>
                  <a:pt x="387" y="334"/>
                  <a:pt x="387" y="330"/>
                </a:cubicBezTo>
                <a:cubicBezTo>
                  <a:pt x="387" y="290"/>
                  <a:pt x="405" y="249"/>
                  <a:pt x="436" y="216"/>
                </a:cubicBezTo>
                <a:cubicBezTo>
                  <a:pt x="469" y="182"/>
                  <a:pt x="513" y="162"/>
                  <a:pt x="555" y="161"/>
                </a:cubicBezTo>
                <a:cubicBezTo>
                  <a:pt x="558" y="162"/>
                  <a:pt x="560" y="162"/>
                  <a:pt x="561" y="164"/>
                </a:cubicBezTo>
                <a:cubicBezTo>
                  <a:pt x="563" y="165"/>
                  <a:pt x="564" y="168"/>
                  <a:pt x="564" y="170"/>
                </a:cubicBezTo>
                <a:cubicBezTo>
                  <a:pt x="561" y="255"/>
                  <a:pt x="478" y="338"/>
                  <a:pt x="396" y="338"/>
                </a:cubicBez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Freeform 2885"/>
          <p:cNvSpPr>
            <a:spLocks noChangeArrowheads="1"/>
          </p:cNvSpPr>
          <p:nvPr/>
        </p:nvSpPr>
        <p:spPr bwMode="auto">
          <a:xfrm>
            <a:off x="7473950" y="3822700"/>
            <a:ext cx="266700" cy="244475"/>
          </a:xfrm>
          <a:custGeom>
            <a:avLst/>
            <a:gdLst>
              <a:gd name="T0" fmla="*/ 256266 w 634"/>
              <a:gd name="T1" fmla="*/ 67463 h 580"/>
              <a:gd name="T2" fmla="*/ 256266 w 634"/>
              <a:gd name="T3" fmla="*/ 67463 h 580"/>
              <a:gd name="T4" fmla="*/ 256266 w 634"/>
              <a:gd name="T5" fmla="*/ 39635 h 580"/>
              <a:gd name="T6" fmla="*/ 217132 w 634"/>
              <a:gd name="T7" fmla="*/ 0 h 580"/>
              <a:gd name="T8" fmla="*/ 202825 w 634"/>
              <a:gd name="T9" fmla="*/ 0 h 580"/>
              <a:gd name="T10" fmla="*/ 197775 w 634"/>
              <a:gd name="T11" fmla="*/ 4638 h 580"/>
              <a:gd name="T12" fmla="*/ 202825 w 634"/>
              <a:gd name="T13" fmla="*/ 9276 h 580"/>
              <a:gd name="T14" fmla="*/ 217132 w 634"/>
              <a:gd name="T15" fmla="*/ 9276 h 580"/>
              <a:gd name="T16" fmla="*/ 247429 w 634"/>
              <a:gd name="T17" fmla="*/ 39635 h 580"/>
              <a:gd name="T18" fmla="*/ 247429 w 634"/>
              <a:gd name="T19" fmla="*/ 57344 h 580"/>
              <a:gd name="T20" fmla="*/ 132972 w 634"/>
              <a:gd name="T21" fmla="*/ 21504 h 580"/>
              <a:gd name="T22" fmla="*/ 23565 w 634"/>
              <a:gd name="T23" fmla="*/ 53127 h 580"/>
              <a:gd name="T24" fmla="*/ 23565 w 634"/>
              <a:gd name="T25" fmla="*/ 39635 h 580"/>
              <a:gd name="T26" fmla="*/ 54704 w 634"/>
              <a:gd name="T27" fmla="*/ 9276 h 580"/>
              <a:gd name="T28" fmla="*/ 68169 w 634"/>
              <a:gd name="T29" fmla="*/ 9276 h 580"/>
              <a:gd name="T30" fmla="*/ 72798 w 634"/>
              <a:gd name="T31" fmla="*/ 4638 h 580"/>
              <a:gd name="T32" fmla="*/ 68169 w 634"/>
              <a:gd name="T33" fmla="*/ 0 h 580"/>
              <a:gd name="T34" fmla="*/ 54704 w 634"/>
              <a:gd name="T35" fmla="*/ 0 h 580"/>
              <a:gd name="T36" fmla="*/ 14307 w 634"/>
              <a:gd name="T37" fmla="*/ 39635 h 580"/>
              <a:gd name="T38" fmla="*/ 14307 w 634"/>
              <a:gd name="T39" fmla="*/ 61560 h 580"/>
              <a:gd name="T40" fmla="*/ 0 w 634"/>
              <a:gd name="T41" fmla="*/ 95713 h 580"/>
              <a:gd name="T42" fmla="*/ 132972 w 634"/>
              <a:gd name="T43" fmla="*/ 169923 h 580"/>
              <a:gd name="T44" fmla="*/ 266365 w 634"/>
              <a:gd name="T45" fmla="*/ 95713 h 580"/>
              <a:gd name="T46" fmla="*/ 256266 w 634"/>
              <a:gd name="T47" fmla="*/ 67463 h 580"/>
              <a:gd name="T48" fmla="*/ 132972 w 634"/>
              <a:gd name="T49" fmla="*/ 135770 h 580"/>
              <a:gd name="T50" fmla="*/ 132972 w 634"/>
              <a:gd name="T51" fmla="*/ 135770 h 580"/>
              <a:gd name="T52" fmla="*/ 93417 w 634"/>
              <a:gd name="T53" fmla="*/ 95713 h 580"/>
              <a:gd name="T54" fmla="*/ 132972 w 634"/>
              <a:gd name="T55" fmla="*/ 56079 h 580"/>
              <a:gd name="T56" fmla="*/ 172948 w 634"/>
              <a:gd name="T57" fmla="*/ 95713 h 580"/>
              <a:gd name="T58" fmla="*/ 132972 w 634"/>
              <a:gd name="T59" fmla="*/ 135770 h 580"/>
              <a:gd name="T60" fmla="*/ 143071 w 634"/>
              <a:gd name="T61" fmla="*/ 95713 h 580"/>
              <a:gd name="T62" fmla="*/ 143071 w 634"/>
              <a:gd name="T63" fmla="*/ 95713 h 580"/>
              <a:gd name="T64" fmla="*/ 132972 w 634"/>
              <a:gd name="T65" fmla="*/ 105833 h 580"/>
              <a:gd name="T66" fmla="*/ 122873 w 634"/>
              <a:gd name="T67" fmla="*/ 95713 h 580"/>
              <a:gd name="T68" fmla="*/ 132972 w 634"/>
              <a:gd name="T69" fmla="*/ 85594 h 580"/>
              <a:gd name="T70" fmla="*/ 143071 w 634"/>
              <a:gd name="T71" fmla="*/ 95713 h 580"/>
              <a:gd name="T72" fmla="*/ 243642 w 634"/>
              <a:gd name="T73" fmla="*/ 240759 h 580"/>
              <a:gd name="T74" fmla="*/ 243642 w 634"/>
              <a:gd name="T75" fmla="*/ 240759 h 580"/>
              <a:gd name="T76" fmla="*/ 239855 w 634"/>
              <a:gd name="T77" fmla="*/ 244132 h 580"/>
              <a:gd name="T78" fmla="*/ 28193 w 634"/>
              <a:gd name="T79" fmla="*/ 244132 h 580"/>
              <a:gd name="T80" fmla="*/ 24827 w 634"/>
              <a:gd name="T81" fmla="*/ 240759 h 580"/>
              <a:gd name="T82" fmla="*/ 66065 w 634"/>
              <a:gd name="T83" fmla="*/ 198595 h 580"/>
              <a:gd name="T84" fmla="*/ 77848 w 634"/>
              <a:gd name="T85" fmla="*/ 198595 h 580"/>
              <a:gd name="T86" fmla="*/ 104779 w 634"/>
              <a:gd name="T87" fmla="*/ 177512 h 580"/>
              <a:gd name="T88" fmla="*/ 132972 w 634"/>
              <a:gd name="T89" fmla="*/ 179199 h 580"/>
              <a:gd name="T90" fmla="*/ 165794 w 634"/>
              <a:gd name="T91" fmla="*/ 177091 h 580"/>
              <a:gd name="T92" fmla="*/ 188097 w 634"/>
              <a:gd name="T93" fmla="*/ 198595 h 580"/>
              <a:gd name="T94" fmla="*/ 200300 w 634"/>
              <a:gd name="T95" fmla="*/ 198595 h 580"/>
              <a:gd name="T96" fmla="*/ 243642 w 634"/>
              <a:gd name="T97" fmla="*/ 240759 h 58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634" h="580">
                <a:moveTo>
                  <a:pt x="609" y="160"/>
                </a:moveTo>
                <a:lnTo>
                  <a:pt x="609" y="160"/>
                </a:lnTo>
                <a:cubicBezTo>
                  <a:pt x="609" y="94"/>
                  <a:pt x="609" y="94"/>
                  <a:pt x="609" y="94"/>
                </a:cubicBezTo>
                <a:cubicBezTo>
                  <a:pt x="609" y="36"/>
                  <a:pt x="573" y="0"/>
                  <a:pt x="516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476" y="0"/>
                  <a:pt x="470" y="6"/>
                  <a:pt x="470" y="11"/>
                </a:cubicBezTo>
                <a:cubicBezTo>
                  <a:pt x="470" y="17"/>
                  <a:pt x="476" y="22"/>
                  <a:pt x="482" y="22"/>
                </a:cubicBezTo>
                <a:cubicBezTo>
                  <a:pt x="516" y="22"/>
                  <a:pt x="516" y="22"/>
                  <a:pt x="516" y="22"/>
                </a:cubicBezTo>
                <a:cubicBezTo>
                  <a:pt x="562" y="22"/>
                  <a:pt x="588" y="48"/>
                  <a:pt x="588" y="94"/>
                </a:cubicBezTo>
                <a:cubicBezTo>
                  <a:pt x="588" y="136"/>
                  <a:pt x="588" y="136"/>
                  <a:pt x="588" y="136"/>
                </a:cubicBezTo>
                <a:cubicBezTo>
                  <a:pt x="533" y="85"/>
                  <a:pt x="433" y="51"/>
                  <a:pt x="316" y="51"/>
                </a:cubicBezTo>
                <a:cubicBezTo>
                  <a:pt x="207" y="51"/>
                  <a:pt x="112" y="80"/>
                  <a:pt x="56" y="126"/>
                </a:cubicBezTo>
                <a:cubicBezTo>
                  <a:pt x="56" y="94"/>
                  <a:pt x="56" y="94"/>
                  <a:pt x="56" y="94"/>
                </a:cubicBezTo>
                <a:cubicBezTo>
                  <a:pt x="56" y="48"/>
                  <a:pt x="84" y="22"/>
                  <a:pt x="130" y="22"/>
                </a:cubicBezTo>
                <a:cubicBezTo>
                  <a:pt x="162" y="22"/>
                  <a:pt x="162" y="22"/>
                  <a:pt x="162" y="22"/>
                </a:cubicBezTo>
                <a:cubicBezTo>
                  <a:pt x="168" y="22"/>
                  <a:pt x="173" y="17"/>
                  <a:pt x="173" y="11"/>
                </a:cubicBezTo>
                <a:cubicBezTo>
                  <a:pt x="173" y="6"/>
                  <a:pt x="168" y="0"/>
                  <a:pt x="162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72" y="0"/>
                  <a:pt x="34" y="37"/>
                  <a:pt x="34" y="94"/>
                </a:cubicBezTo>
                <a:cubicBezTo>
                  <a:pt x="34" y="146"/>
                  <a:pt x="34" y="146"/>
                  <a:pt x="34" y="146"/>
                </a:cubicBezTo>
                <a:cubicBezTo>
                  <a:pt x="12" y="170"/>
                  <a:pt x="0" y="197"/>
                  <a:pt x="0" y="227"/>
                </a:cubicBezTo>
                <a:cubicBezTo>
                  <a:pt x="0" y="326"/>
                  <a:pt x="139" y="403"/>
                  <a:pt x="316" y="403"/>
                </a:cubicBezTo>
                <a:cubicBezTo>
                  <a:pt x="494" y="403"/>
                  <a:pt x="633" y="326"/>
                  <a:pt x="633" y="227"/>
                </a:cubicBezTo>
                <a:cubicBezTo>
                  <a:pt x="633" y="203"/>
                  <a:pt x="624" y="180"/>
                  <a:pt x="609" y="160"/>
                </a:cubicBezTo>
                <a:close/>
                <a:moveTo>
                  <a:pt x="316" y="322"/>
                </a:moveTo>
                <a:lnTo>
                  <a:pt x="316" y="322"/>
                </a:lnTo>
                <a:cubicBezTo>
                  <a:pt x="264" y="322"/>
                  <a:pt x="222" y="279"/>
                  <a:pt x="222" y="227"/>
                </a:cubicBezTo>
                <a:cubicBezTo>
                  <a:pt x="222" y="175"/>
                  <a:pt x="264" y="133"/>
                  <a:pt x="316" y="133"/>
                </a:cubicBezTo>
                <a:cubicBezTo>
                  <a:pt x="368" y="133"/>
                  <a:pt x="411" y="175"/>
                  <a:pt x="411" y="227"/>
                </a:cubicBezTo>
                <a:cubicBezTo>
                  <a:pt x="411" y="279"/>
                  <a:pt x="368" y="322"/>
                  <a:pt x="316" y="322"/>
                </a:cubicBezTo>
                <a:close/>
                <a:moveTo>
                  <a:pt x="340" y="227"/>
                </a:moveTo>
                <a:lnTo>
                  <a:pt x="340" y="227"/>
                </a:lnTo>
                <a:cubicBezTo>
                  <a:pt x="340" y="241"/>
                  <a:pt x="330" y="251"/>
                  <a:pt x="316" y="251"/>
                </a:cubicBezTo>
                <a:cubicBezTo>
                  <a:pt x="303" y="251"/>
                  <a:pt x="292" y="241"/>
                  <a:pt x="292" y="227"/>
                </a:cubicBezTo>
                <a:cubicBezTo>
                  <a:pt x="292" y="214"/>
                  <a:pt x="303" y="203"/>
                  <a:pt x="316" y="203"/>
                </a:cubicBezTo>
                <a:cubicBezTo>
                  <a:pt x="330" y="203"/>
                  <a:pt x="340" y="214"/>
                  <a:pt x="340" y="227"/>
                </a:cubicBezTo>
                <a:close/>
                <a:moveTo>
                  <a:pt x="579" y="571"/>
                </a:moveTo>
                <a:lnTo>
                  <a:pt x="579" y="571"/>
                </a:lnTo>
                <a:cubicBezTo>
                  <a:pt x="579" y="576"/>
                  <a:pt x="574" y="579"/>
                  <a:pt x="570" y="579"/>
                </a:cubicBezTo>
                <a:cubicBezTo>
                  <a:pt x="67" y="579"/>
                  <a:pt x="67" y="579"/>
                  <a:pt x="67" y="579"/>
                </a:cubicBezTo>
                <a:cubicBezTo>
                  <a:pt x="63" y="579"/>
                  <a:pt x="59" y="576"/>
                  <a:pt x="59" y="571"/>
                </a:cubicBezTo>
                <a:cubicBezTo>
                  <a:pt x="59" y="515"/>
                  <a:pt x="102" y="471"/>
                  <a:pt x="157" y="471"/>
                </a:cubicBezTo>
                <a:cubicBezTo>
                  <a:pt x="185" y="471"/>
                  <a:pt x="185" y="471"/>
                  <a:pt x="185" y="471"/>
                </a:cubicBezTo>
                <a:cubicBezTo>
                  <a:pt x="213" y="471"/>
                  <a:pt x="245" y="450"/>
                  <a:pt x="249" y="421"/>
                </a:cubicBezTo>
                <a:cubicBezTo>
                  <a:pt x="270" y="423"/>
                  <a:pt x="293" y="425"/>
                  <a:pt x="316" y="425"/>
                </a:cubicBezTo>
                <a:cubicBezTo>
                  <a:pt x="343" y="425"/>
                  <a:pt x="369" y="423"/>
                  <a:pt x="394" y="420"/>
                </a:cubicBezTo>
                <a:cubicBezTo>
                  <a:pt x="396" y="449"/>
                  <a:pt x="418" y="471"/>
                  <a:pt x="447" y="471"/>
                </a:cubicBezTo>
                <a:cubicBezTo>
                  <a:pt x="476" y="471"/>
                  <a:pt x="476" y="471"/>
                  <a:pt x="476" y="471"/>
                </a:cubicBezTo>
                <a:cubicBezTo>
                  <a:pt x="533" y="471"/>
                  <a:pt x="579" y="516"/>
                  <a:pt x="579" y="571"/>
                </a:cubicBez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Freeform 2886"/>
          <p:cNvSpPr>
            <a:spLocks noChangeArrowheads="1"/>
          </p:cNvSpPr>
          <p:nvPr/>
        </p:nvSpPr>
        <p:spPr bwMode="auto">
          <a:xfrm>
            <a:off x="6605588" y="4749800"/>
            <a:ext cx="249237" cy="288925"/>
          </a:xfrm>
          <a:custGeom>
            <a:avLst/>
            <a:gdLst>
              <a:gd name="T0" fmla="*/ 144434 w 593"/>
              <a:gd name="T1" fmla="*/ 288599 h 690"/>
              <a:gd name="T2" fmla="*/ 144434 w 593"/>
              <a:gd name="T3" fmla="*/ 288599 h 690"/>
              <a:gd name="T4" fmla="*/ 0 w 593"/>
              <a:gd name="T5" fmla="*/ 144090 h 690"/>
              <a:gd name="T6" fmla="*/ 144434 w 593"/>
              <a:gd name="T7" fmla="*/ 0 h 690"/>
              <a:gd name="T8" fmla="*/ 246166 w 593"/>
              <a:gd name="T9" fmla="*/ 42724 h 690"/>
              <a:gd name="T10" fmla="*/ 246166 w 593"/>
              <a:gd name="T11" fmla="*/ 47751 h 690"/>
              <a:gd name="T12" fmla="*/ 149876 w 593"/>
              <a:gd name="T13" fmla="*/ 144090 h 690"/>
              <a:gd name="T14" fmla="*/ 246166 w 593"/>
              <a:gd name="T15" fmla="*/ 240429 h 690"/>
              <a:gd name="T16" fmla="*/ 246166 w 593"/>
              <a:gd name="T17" fmla="*/ 245875 h 690"/>
              <a:gd name="T18" fmla="*/ 144434 w 593"/>
              <a:gd name="T19" fmla="*/ 288599 h 690"/>
              <a:gd name="T20" fmla="*/ 113873 w 593"/>
              <a:gd name="T21" fmla="*/ 56128 h 690"/>
              <a:gd name="T22" fmla="*/ 113873 w 593"/>
              <a:gd name="T23" fmla="*/ 56128 h 690"/>
              <a:gd name="T24" fmla="*/ 92940 w 593"/>
              <a:gd name="T25" fmla="*/ 77071 h 690"/>
              <a:gd name="T26" fmla="*/ 113873 w 593"/>
              <a:gd name="T27" fmla="*/ 97596 h 690"/>
              <a:gd name="T28" fmla="*/ 134386 w 593"/>
              <a:gd name="T29" fmla="*/ 77071 h 690"/>
              <a:gd name="T30" fmla="*/ 113873 w 593"/>
              <a:gd name="T31" fmla="*/ 56128 h 69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93" h="690">
                <a:moveTo>
                  <a:pt x="345" y="689"/>
                </a:moveTo>
                <a:lnTo>
                  <a:pt x="345" y="689"/>
                </a:lnTo>
                <a:cubicBezTo>
                  <a:pt x="154" y="689"/>
                  <a:pt x="0" y="534"/>
                  <a:pt x="0" y="344"/>
                </a:cubicBezTo>
                <a:cubicBezTo>
                  <a:pt x="0" y="154"/>
                  <a:pt x="154" y="0"/>
                  <a:pt x="345" y="0"/>
                </a:cubicBezTo>
                <a:cubicBezTo>
                  <a:pt x="436" y="0"/>
                  <a:pt x="524" y="36"/>
                  <a:pt x="588" y="102"/>
                </a:cubicBezTo>
                <a:cubicBezTo>
                  <a:pt x="592" y="105"/>
                  <a:pt x="592" y="110"/>
                  <a:pt x="588" y="114"/>
                </a:cubicBezTo>
                <a:cubicBezTo>
                  <a:pt x="358" y="344"/>
                  <a:pt x="358" y="344"/>
                  <a:pt x="358" y="344"/>
                </a:cubicBezTo>
                <a:cubicBezTo>
                  <a:pt x="588" y="574"/>
                  <a:pt x="588" y="574"/>
                  <a:pt x="588" y="574"/>
                </a:cubicBezTo>
                <a:cubicBezTo>
                  <a:pt x="592" y="577"/>
                  <a:pt x="592" y="584"/>
                  <a:pt x="588" y="587"/>
                </a:cubicBezTo>
                <a:cubicBezTo>
                  <a:pt x="523" y="652"/>
                  <a:pt x="436" y="689"/>
                  <a:pt x="345" y="689"/>
                </a:cubicBezTo>
                <a:close/>
                <a:moveTo>
                  <a:pt x="272" y="134"/>
                </a:moveTo>
                <a:lnTo>
                  <a:pt x="272" y="134"/>
                </a:lnTo>
                <a:cubicBezTo>
                  <a:pt x="244" y="134"/>
                  <a:pt x="222" y="157"/>
                  <a:pt x="222" y="184"/>
                </a:cubicBezTo>
                <a:cubicBezTo>
                  <a:pt x="222" y="211"/>
                  <a:pt x="244" y="233"/>
                  <a:pt x="272" y="233"/>
                </a:cubicBezTo>
                <a:cubicBezTo>
                  <a:pt x="299" y="233"/>
                  <a:pt x="321" y="211"/>
                  <a:pt x="321" y="184"/>
                </a:cubicBezTo>
                <a:cubicBezTo>
                  <a:pt x="321" y="157"/>
                  <a:pt x="299" y="134"/>
                  <a:pt x="272" y="134"/>
                </a:cubicBez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Freeform 2887"/>
          <p:cNvSpPr>
            <a:spLocks noChangeArrowheads="1"/>
          </p:cNvSpPr>
          <p:nvPr/>
        </p:nvSpPr>
        <p:spPr bwMode="auto">
          <a:xfrm>
            <a:off x="7507288" y="2849563"/>
            <a:ext cx="200025" cy="277812"/>
          </a:xfrm>
          <a:custGeom>
            <a:avLst/>
            <a:gdLst>
              <a:gd name="T0" fmla="*/ 166390 w 475"/>
              <a:gd name="T1" fmla="*/ 148186 h 662"/>
              <a:gd name="T2" fmla="*/ 166390 w 475"/>
              <a:gd name="T3" fmla="*/ 148186 h 662"/>
              <a:gd name="T4" fmla="*/ 166390 w 475"/>
              <a:gd name="T5" fmla="*/ 172534 h 662"/>
              <a:gd name="T6" fmla="*/ 156701 w 475"/>
              <a:gd name="T7" fmla="*/ 188486 h 662"/>
              <a:gd name="T8" fmla="*/ 156701 w 475"/>
              <a:gd name="T9" fmla="*/ 199401 h 662"/>
              <a:gd name="T10" fmla="*/ 98570 w 475"/>
              <a:gd name="T11" fmla="*/ 258172 h 662"/>
              <a:gd name="T12" fmla="*/ 40860 w 475"/>
              <a:gd name="T13" fmla="*/ 199401 h 662"/>
              <a:gd name="T14" fmla="*/ 40860 w 475"/>
              <a:gd name="T15" fmla="*/ 188486 h 662"/>
              <a:gd name="T16" fmla="*/ 31172 w 475"/>
              <a:gd name="T17" fmla="*/ 172534 h 662"/>
              <a:gd name="T18" fmla="*/ 31172 w 475"/>
              <a:gd name="T19" fmla="*/ 148186 h 662"/>
              <a:gd name="T20" fmla="*/ 40860 w 475"/>
              <a:gd name="T21" fmla="*/ 132234 h 662"/>
              <a:gd name="T22" fmla="*/ 40860 w 475"/>
              <a:gd name="T23" fmla="*/ 116702 h 662"/>
              <a:gd name="T24" fmla="*/ 63186 w 475"/>
              <a:gd name="T25" fmla="*/ 72204 h 662"/>
              <a:gd name="T26" fmla="*/ 59816 w 475"/>
              <a:gd name="T27" fmla="*/ 110405 h 662"/>
              <a:gd name="T28" fmla="*/ 63186 w 475"/>
              <a:gd name="T29" fmla="*/ 121320 h 662"/>
              <a:gd name="T30" fmla="*/ 74138 w 475"/>
              <a:gd name="T31" fmla="*/ 126357 h 662"/>
              <a:gd name="T32" fmla="*/ 123002 w 475"/>
              <a:gd name="T33" fmla="*/ 126357 h 662"/>
              <a:gd name="T34" fmla="*/ 134376 w 475"/>
              <a:gd name="T35" fmla="*/ 121320 h 662"/>
              <a:gd name="T36" fmla="*/ 138167 w 475"/>
              <a:gd name="T37" fmla="*/ 110405 h 662"/>
              <a:gd name="T38" fmla="*/ 134376 w 475"/>
              <a:gd name="T39" fmla="*/ 69685 h 662"/>
              <a:gd name="T40" fmla="*/ 156701 w 475"/>
              <a:gd name="T41" fmla="*/ 116702 h 662"/>
              <a:gd name="T42" fmla="*/ 156701 w 475"/>
              <a:gd name="T43" fmla="*/ 132234 h 662"/>
              <a:gd name="T44" fmla="*/ 166390 w 475"/>
              <a:gd name="T45" fmla="*/ 148186 h 662"/>
              <a:gd name="T46" fmla="*/ 126372 w 475"/>
              <a:gd name="T47" fmla="*/ 114183 h 662"/>
              <a:gd name="T48" fmla="*/ 126372 w 475"/>
              <a:gd name="T49" fmla="*/ 114183 h 662"/>
              <a:gd name="T50" fmla="*/ 127214 w 475"/>
              <a:gd name="T51" fmla="*/ 111245 h 662"/>
              <a:gd name="T52" fmla="*/ 117105 w 475"/>
              <a:gd name="T53" fmla="*/ 3358 h 662"/>
              <a:gd name="T54" fmla="*/ 113735 w 475"/>
              <a:gd name="T55" fmla="*/ 0 h 662"/>
              <a:gd name="T56" fmla="*/ 84248 w 475"/>
              <a:gd name="T57" fmla="*/ 0 h 662"/>
              <a:gd name="T58" fmla="*/ 80036 w 475"/>
              <a:gd name="T59" fmla="*/ 3358 h 662"/>
              <a:gd name="T60" fmla="*/ 70768 w 475"/>
              <a:gd name="T61" fmla="*/ 111245 h 662"/>
              <a:gd name="T62" fmla="*/ 71611 w 475"/>
              <a:gd name="T63" fmla="*/ 114183 h 662"/>
              <a:gd name="T64" fmla="*/ 74138 w 475"/>
              <a:gd name="T65" fmla="*/ 115443 h 662"/>
              <a:gd name="T66" fmla="*/ 123002 w 475"/>
              <a:gd name="T67" fmla="*/ 115443 h 662"/>
              <a:gd name="T68" fmla="*/ 126372 w 475"/>
              <a:gd name="T69" fmla="*/ 114183 h 662"/>
              <a:gd name="T70" fmla="*/ 197983 w 475"/>
              <a:gd name="T71" fmla="*/ 271185 h 662"/>
              <a:gd name="T72" fmla="*/ 197983 w 475"/>
              <a:gd name="T73" fmla="*/ 271185 h 662"/>
              <a:gd name="T74" fmla="*/ 161335 w 475"/>
              <a:gd name="T75" fmla="*/ 228367 h 662"/>
              <a:gd name="T76" fmla="*/ 98570 w 475"/>
              <a:gd name="T77" fmla="*/ 269086 h 662"/>
              <a:gd name="T78" fmla="*/ 36648 w 475"/>
              <a:gd name="T79" fmla="*/ 229626 h 662"/>
              <a:gd name="T80" fmla="*/ 842 w 475"/>
              <a:gd name="T81" fmla="*/ 271185 h 662"/>
              <a:gd name="T82" fmla="*/ 421 w 475"/>
              <a:gd name="T83" fmla="*/ 275383 h 662"/>
              <a:gd name="T84" fmla="*/ 3791 w 475"/>
              <a:gd name="T85" fmla="*/ 277482 h 662"/>
              <a:gd name="T86" fmla="*/ 195034 w 475"/>
              <a:gd name="T87" fmla="*/ 277482 h 662"/>
              <a:gd name="T88" fmla="*/ 198825 w 475"/>
              <a:gd name="T89" fmla="*/ 275383 h 662"/>
              <a:gd name="T90" fmla="*/ 197983 w 475"/>
              <a:gd name="T91" fmla="*/ 271185 h 662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475" h="662">
                <a:moveTo>
                  <a:pt x="395" y="353"/>
                </a:moveTo>
                <a:lnTo>
                  <a:pt x="395" y="353"/>
                </a:lnTo>
                <a:cubicBezTo>
                  <a:pt x="395" y="411"/>
                  <a:pt x="395" y="411"/>
                  <a:pt x="395" y="411"/>
                </a:cubicBezTo>
                <a:cubicBezTo>
                  <a:pt x="395" y="425"/>
                  <a:pt x="395" y="444"/>
                  <a:pt x="372" y="449"/>
                </a:cubicBezTo>
                <a:cubicBezTo>
                  <a:pt x="372" y="475"/>
                  <a:pt x="372" y="475"/>
                  <a:pt x="372" y="475"/>
                </a:cubicBezTo>
                <a:cubicBezTo>
                  <a:pt x="372" y="554"/>
                  <a:pt x="311" y="615"/>
                  <a:pt x="234" y="615"/>
                </a:cubicBezTo>
                <a:cubicBezTo>
                  <a:pt x="157" y="615"/>
                  <a:pt x="97" y="554"/>
                  <a:pt x="97" y="475"/>
                </a:cubicBezTo>
                <a:cubicBezTo>
                  <a:pt x="97" y="449"/>
                  <a:pt x="97" y="449"/>
                  <a:pt x="97" y="449"/>
                </a:cubicBezTo>
                <a:cubicBezTo>
                  <a:pt x="74" y="444"/>
                  <a:pt x="74" y="425"/>
                  <a:pt x="74" y="411"/>
                </a:cubicBezTo>
                <a:cubicBezTo>
                  <a:pt x="74" y="353"/>
                  <a:pt x="74" y="353"/>
                  <a:pt x="74" y="353"/>
                </a:cubicBezTo>
                <a:cubicBezTo>
                  <a:pt x="74" y="339"/>
                  <a:pt x="74" y="319"/>
                  <a:pt x="97" y="315"/>
                </a:cubicBezTo>
                <a:cubicBezTo>
                  <a:pt x="97" y="278"/>
                  <a:pt x="97" y="278"/>
                  <a:pt x="97" y="278"/>
                </a:cubicBezTo>
                <a:cubicBezTo>
                  <a:pt x="97" y="231"/>
                  <a:pt x="115" y="194"/>
                  <a:pt x="150" y="172"/>
                </a:cubicBezTo>
                <a:cubicBezTo>
                  <a:pt x="142" y="263"/>
                  <a:pt x="142" y="263"/>
                  <a:pt x="142" y="263"/>
                </a:cubicBezTo>
                <a:cubicBezTo>
                  <a:pt x="140" y="273"/>
                  <a:pt x="144" y="282"/>
                  <a:pt x="150" y="289"/>
                </a:cubicBezTo>
                <a:cubicBezTo>
                  <a:pt x="157" y="297"/>
                  <a:pt x="166" y="301"/>
                  <a:pt x="176" y="301"/>
                </a:cubicBezTo>
                <a:cubicBezTo>
                  <a:pt x="292" y="301"/>
                  <a:pt x="292" y="301"/>
                  <a:pt x="292" y="301"/>
                </a:cubicBezTo>
                <a:cubicBezTo>
                  <a:pt x="303" y="301"/>
                  <a:pt x="312" y="297"/>
                  <a:pt x="319" y="289"/>
                </a:cubicBezTo>
                <a:cubicBezTo>
                  <a:pt x="325" y="282"/>
                  <a:pt x="329" y="273"/>
                  <a:pt x="328" y="263"/>
                </a:cubicBezTo>
                <a:cubicBezTo>
                  <a:pt x="319" y="166"/>
                  <a:pt x="319" y="166"/>
                  <a:pt x="319" y="166"/>
                </a:cubicBezTo>
                <a:cubicBezTo>
                  <a:pt x="355" y="187"/>
                  <a:pt x="372" y="223"/>
                  <a:pt x="372" y="278"/>
                </a:cubicBezTo>
                <a:cubicBezTo>
                  <a:pt x="372" y="315"/>
                  <a:pt x="372" y="315"/>
                  <a:pt x="372" y="315"/>
                </a:cubicBezTo>
                <a:cubicBezTo>
                  <a:pt x="395" y="319"/>
                  <a:pt x="395" y="339"/>
                  <a:pt x="395" y="353"/>
                </a:cubicBezTo>
                <a:close/>
                <a:moveTo>
                  <a:pt x="300" y="272"/>
                </a:moveTo>
                <a:lnTo>
                  <a:pt x="300" y="272"/>
                </a:lnTo>
                <a:cubicBezTo>
                  <a:pt x="301" y="270"/>
                  <a:pt x="302" y="267"/>
                  <a:pt x="302" y="265"/>
                </a:cubicBezTo>
                <a:cubicBezTo>
                  <a:pt x="278" y="8"/>
                  <a:pt x="278" y="8"/>
                  <a:pt x="278" y="8"/>
                </a:cubicBezTo>
                <a:cubicBezTo>
                  <a:pt x="278" y="4"/>
                  <a:pt x="274" y="0"/>
                  <a:pt x="270" y="0"/>
                </a:cubicBezTo>
                <a:cubicBezTo>
                  <a:pt x="200" y="0"/>
                  <a:pt x="200" y="0"/>
                  <a:pt x="200" y="0"/>
                </a:cubicBezTo>
                <a:cubicBezTo>
                  <a:pt x="195" y="0"/>
                  <a:pt x="190" y="4"/>
                  <a:pt x="190" y="8"/>
                </a:cubicBezTo>
                <a:cubicBezTo>
                  <a:pt x="168" y="265"/>
                  <a:pt x="168" y="265"/>
                  <a:pt x="168" y="265"/>
                </a:cubicBezTo>
                <a:cubicBezTo>
                  <a:pt x="166" y="267"/>
                  <a:pt x="168" y="270"/>
                  <a:pt x="170" y="272"/>
                </a:cubicBezTo>
                <a:cubicBezTo>
                  <a:pt x="171" y="274"/>
                  <a:pt x="174" y="275"/>
                  <a:pt x="176" y="275"/>
                </a:cubicBezTo>
                <a:cubicBezTo>
                  <a:pt x="292" y="275"/>
                  <a:pt x="292" y="275"/>
                  <a:pt x="292" y="275"/>
                </a:cubicBezTo>
                <a:cubicBezTo>
                  <a:pt x="296" y="275"/>
                  <a:pt x="298" y="274"/>
                  <a:pt x="300" y="272"/>
                </a:cubicBezTo>
                <a:close/>
                <a:moveTo>
                  <a:pt x="470" y="646"/>
                </a:moveTo>
                <a:lnTo>
                  <a:pt x="470" y="646"/>
                </a:lnTo>
                <a:cubicBezTo>
                  <a:pt x="383" y="544"/>
                  <a:pt x="383" y="544"/>
                  <a:pt x="383" y="544"/>
                </a:cubicBezTo>
                <a:cubicBezTo>
                  <a:pt x="357" y="602"/>
                  <a:pt x="301" y="641"/>
                  <a:pt x="234" y="641"/>
                </a:cubicBezTo>
                <a:cubicBezTo>
                  <a:pt x="169" y="641"/>
                  <a:pt x="113" y="603"/>
                  <a:pt x="87" y="547"/>
                </a:cubicBezTo>
                <a:cubicBezTo>
                  <a:pt x="2" y="646"/>
                  <a:pt x="2" y="646"/>
                  <a:pt x="2" y="646"/>
                </a:cubicBezTo>
                <a:cubicBezTo>
                  <a:pt x="0" y="649"/>
                  <a:pt x="0" y="653"/>
                  <a:pt x="1" y="656"/>
                </a:cubicBezTo>
                <a:cubicBezTo>
                  <a:pt x="2" y="659"/>
                  <a:pt x="5" y="661"/>
                  <a:pt x="9" y="661"/>
                </a:cubicBezTo>
                <a:cubicBezTo>
                  <a:pt x="463" y="661"/>
                  <a:pt x="463" y="661"/>
                  <a:pt x="463" y="661"/>
                </a:cubicBezTo>
                <a:cubicBezTo>
                  <a:pt x="467" y="661"/>
                  <a:pt x="470" y="659"/>
                  <a:pt x="472" y="656"/>
                </a:cubicBezTo>
                <a:cubicBezTo>
                  <a:pt x="474" y="653"/>
                  <a:pt x="473" y="649"/>
                  <a:pt x="470" y="646"/>
                </a:cubicBez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Freeform 2888"/>
          <p:cNvSpPr>
            <a:spLocks noChangeArrowheads="1"/>
          </p:cNvSpPr>
          <p:nvPr/>
        </p:nvSpPr>
        <p:spPr bwMode="auto">
          <a:xfrm>
            <a:off x="6605588" y="3802063"/>
            <a:ext cx="261937" cy="260350"/>
          </a:xfrm>
          <a:custGeom>
            <a:avLst/>
            <a:gdLst>
              <a:gd name="T0" fmla="*/ 44169 w 621"/>
              <a:gd name="T1" fmla="*/ 194236 h 620"/>
              <a:gd name="T2" fmla="*/ 82869 w 621"/>
              <a:gd name="T3" fmla="*/ 141990 h 620"/>
              <a:gd name="T4" fmla="*/ 178359 w 621"/>
              <a:gd name="T5" fmla="*/ 141147 h 620"/>
              <a:gd name="T6" fmla="*/ 217059 w 621"/>
              <a:gd name="T7" fmla="*/ 194236 h 620"/>
              <a:gd name="T8" fmla="*/ 141341 w 621"/>
              <a:gd name="T9" fmla="*/ 198449 h 620"/>
              <a:gd name="T10" fmla="*/ 128300 w 621"/>
              <a:gd name="T11" fmla="*/ 225836 h 620"/>
              <a:gd name="T12" fmla="*/ 124094 w 621"/>
              <a:gd name="T13" fmla="*/ 194236 h 620"/>
              <a:gd name="T14" fmla="*/ 208225 w 621"/>
              <a:gd name="T15" fmla="*/ 73734 h 620"/>
              <a:gd name="T16" fmla="*/ 208225 w 621"/>
              <a:gd name="T17" fmla="*/ 93536 h 620"/>
              <a:gd name="T18" fmla="*/ 173311 w 621"/>
              <a:gd name="T19" fmla="*/ 109126 h 620"/>
              <a:gd name="T20" fmla="*/ 130824 w 621"/>
              <a:gd name="T21" fmla="*/ 162214 h 620"/>
              <a:gd name="T22" fmla="*/ 87917 w 621"/>
              <a:gd name="T23" fmla="*/ 109126 h 620"/>
              <a:gd name="T24" fmla="*/ 52582 w 621"/>
              <a:gd name="T25" fmla="*/ 93536 h 620"/>
              <a:gd name="T26" fmla="*/ 68567 w 621"/>
              <a:gd name="T27" fmla="*/ 58566 h 620"/>
              <a:gd name="T28" fmla="*/ 130824 w 621"/>
              <a:gd name="T29" fmla="*/ 0 h 620"/>
              <a:gd name="T30" fmla="*/ 192240 w 621"/>
              <a:gd name="T31" fmla="*/ 58987 h 620"/>
              <a:gd name="T32" fmla="*/ 173311 w 621"/>
              <a:gd name="T33" fmla="*/ 67835 h 620"/>
              <a:gd name="T34" fmla="*/ 165739 w 621"/>
              <a:gd name="T35" fmla="*/ 67835 h 620"/>
              <a:gd name="T36" fmla="*/ 137975 w 621"/>
              <a:gd name="T37" fmla="*/ 51824 h 620"/>
              <a:gd name="T38" fmla="*/ 87917 w 621"/>
              <a:gd name="T39" fmla="*/ 77526 h 620"/>
              <a:gd name="T40" fmla="*/ 138396 w 621"/>
              <a:gd name="T41" fmla="*/ 63200 h 620"/>
              <a:gd name="T42" fmla="*/ 173311 w 621"/>
              <a:gd name="T43" fmla="*/ 74576 h 620"/>
              <a:gd name="T44" fmla="*/ 185510 w 621"/>
              <a:gd name="T45" fmla="*/ 58566 h 620"/>
              <a:gd name="T46" fmla="*/ 185510 w 621"/>
              <a:gd name="T47" fmla="*/ 52667 h 620"/>
              <a:gd name="T48" fmla="*/ 75298 w 621"/>
              <a:gd name="T49" fmla="*/ 53088 h 620"/>
              <a:gd name="T50" fmla="*/ 88759 w 621"/>
              <a:gd name="T51" fmla="*/ 58566 h 620"/>
              <a:gd name="T52" fmla="*/ 172890 w 621"/>
              <a:gd name="T53" fmla="*/ 58566 h 620"/>
              <a:gd name="T54" fmla="*/ 260807 w 621"/>
              <a:gd name="T55" fmla="*/ 257857 h 620"/>
              <a:gd name="T56" fmla="*/ 260807 w 621"/>
              <a:gd name="T57" fmla="*/ 235948 h 620"/>
              <a:gd name="T58" fmla="*/ 3786 w 621"/>
              <a:gd name="T59" fmla="*/ 232577 h 620"/>
              <a:gd name="T60" fmla="*/ 0 w 621"/>
              <a:gd name="T61" fmla="*/ 257857 h 620"/>
              <a:gd name="T62" fmla="*/ 257442 w 621"/>
              <a:gd name="T63" fmla="*/ 260807 h 620"/>
              <a:gd name="T64" fmla="*/ 120729 w 621"/>
              <a:gd name="T65" fmla="*/ 222465 h 620"/>
              <a:gd name="T66" fmla="*/ 120729 w 621"/>
              <a:gd name="T67" fmla="*/ 205190 h 620"/>
              <a:gd name="T68" fmla="*/ 29867 w 621"/>
              <a:gd name="T69" fmla="*/ 201398 h 620"/>
              <a:gd name="T70" fmla="*/ 26501 w 621"/>
              <a:gd name="T71" fmla="*/ 222465 h 620"/>
              <a:gd name="T72" fmla="*/ 117363 w 621"/>
              <a:gd name="T73" fmla="*/ 225836 h 620"/>
              <a:gd name="T74" fmla="*/ 243140 w 621"/>
              <a:gd name="T75" fmla="*/ 222465 h 620"/>
              <a:gd name="T76" fmla="*/ 243140 w 621"/>
              <a:gd name="T77" fmla="*/ 205190 h 620"/>
              <a:gd name="T78" fmla="*/ 152278 w 621"/>
              <a:gd name="T79" fmla="*/ 201398 h 620"/>
              <a:gd name="T80" fmla="*/ 148913 w 621"/>
              <a:gd name="T81" fmla="*/ 222465 h 620"/>
              <a:gd name="T82" fmla="*/ 239774 w 621"/>
              <a:gd name="T83" fmla="*/ 225836 h 62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621" h="620">
                <a:moveTo>
                  <a:pt x="105" y="461"/>
                </a:moveTo>
                <a:lnTo>
                  <a:pt x="105" y="461"/>
                </a:lnTo>
                <a:cubicBezTo>
                  <a:pt x="105" y="448"/>
                  <a:pt x="105" y="448"/>
                  <a:pt x="105" y="448"/>
                </a:cubicBezTo>
                <a:cubicBezTo>
                  <a:pt x="105" y="402"/>
                  <a:pt x="150" y="351"/>
                  <a:pt x="197" y="337"/>
                </a:cubicBezTo>
                <a:cubicBezTo>
                  <a:pt x="217" y="378"/>
                  <a:pt x="261" y="409"/>
                  <a:pt x="311" y="409"/>
                </a:cubicBezTo>
                <a:cubicBezTo>
                  <a:pt x="361" y="409"/>
                  <a:pt x="404" y="378"/>
                  <a:pt x="424" y="335"/>
                </a:cubicBezTo>
                <a:cubicBezTo>
                  <a:pt x="471" y="345"/>
                  <a:pt x="516" y="397"/>
                  <a:pt x="516" y="448"/>
                </a:cubicBezTo>
                <a:cubicBezTo>
                  <a:pt x="516" y="461"/>
                  <a:pt x="516" y="461"/>
                  <a:pt x="516" y="461"/>
                </a:cubicBezTo>
                <a:cubicBezTo>
                  <a:pt x="346" y="461"/>
                  <a:pt x="346" y="461"/>
                  <a:pt x="346" y="461"/>
                </a:cubicBezTo>
                <a:cubicBezTo>
                  <a:pt x="341" y="461"/>
                  <a:pt x="336" y="465"/>
                  <a:pt x="336" y="471"/>
                </a:cubicBezTo>
                <a:cubicBezTo>
                  <a:pt x="336" y="536"/>
                  <a:pt x="336" y="536"/>
                  <a:pt x="336" y="536"/>
                </a:cubicBezTo>
                <a:cubicBezTo>
                  <a:pt x="305" y="536"/>
                  <a:pt x="305" y="536"/>
                  <a:pt x="305" y="536"/>
                </a:cubicBezTo>
                <a:cubicBezTo>
                  <a:pt x="305" y="471"/>
                  <a:pt x="305" y="471"/>
                  <a:pt x="305" y="471"/>
                </a:cubicBezTo>
                <a:cubicBezTo>
                  <a:pt x="305" y="465"/>
                  <a:pt x="300" y="461"/>
                  <a:pt x="295" y="461"/>
                </a:cubicBezTo>
                <a:lnTo>
                  <a:pt x="105" y="461"/>
                </a:lnTo>
                <a:close/>
                <a:moveTo>
                  <a:pt x="495" y="175"/>
                </a:moveTo>
                <a:lnTo>
                  <a:pt x="495" y="175"/>
                </a:lnTo>
                <a:cubicBezTo>
                  <a:pt x="495" y="222"/>
                  <a:pt x="495" y="222"/>
                  <a:pt x="495" y="222"/>
                </a:cubicBezTo>
                <a:cubicBezTo>
                  <a:pt x="495" y="245"/>
                  <a:pt x="476" y="259"/>
                  <a:pt x="445" y="259"/>
                </a:cubicBezTo>
                <a:cubicBezTo>
                  <a:pt x="412" y="259"/>
                  <a:pt x="412" y="259"/>
                  <a:pt x="412" y="259"/>
                </a:cubicBezTo>
                <a:cubicBezTo>
                  <a:pt x="412" y="286"/>
                  <a:pt x="412" y="286"/>
                  <a:pt x="412" y="286"/>
                </a:cubicBezTo>
                <a:cubicBezTo>
                  <a:pt x="412" y="340"/>
                  <a:pt x="366" y="385"/>
                  <a:pt x="311" y="385"/>
                </a:cubicBezTo>
                <a:cubicBezTo>
                  <a:pt x="254" y="385"/>
                  <a:pt x="209" y="340"/>
                  <a:pt x="209" y="286"/>
                </a:cubicBezTo>
                <a:cubicBezTo>
                  <a:pt x="209" y="259"/>
                  <a:pt x="209" y="259"/>
                  <a:pt x="209" y="259"/>
                </a:cubicBezTo>
                <a:cubicBezTo>
                  <a:pt x="165" y="259"/>
                  <a:pt x="165" y="259"/>
                  <a:pt x="165" y="259"/>
                </a:cubicBezTo>
                <a:cubicBezTo>
                  <a:pt x="138" y="259"/>
                  <a:pt x="125" y="247"/>
                  <a:pt x="125" y="222"/>
                </a:cubicBezTo>
                <a:cubicBezTo>
                  <a:pt x="125" y="175"/>
                  <a:pt x="125" y="175"/>
                  <a:pt x="125" y="175"/>
                </a:cubicBezTo>
                <a:cubicBezTo>
                  <a:pt x="125" y="150"/>
                  <a:pt x="137" y="139"/>
                  <a:pt x="163" y="139"/>
                </a:cubicBezTo>
                <a:cubicBezTo>
                  <a:pt x="163" y="125"/>
                  <a:pt x="163" y="125"/>
                  <a:pt x="163" y="125"/>
                </a:cubicBezTo>
                <a:cubicBezTo>
                  <a:pt x="167" y="46"/>
                  <a:pt x="220" y="0"/>
                  <a:pt x="311" y="0"/>
                </a:cubicBezTo>
                <a:cubicBezTo>
                  <a:pt x="400" y="0"/>
                  <a:pt x="453" y="46"/>
                  <a:pt x="457" y="125"/>
                </a:cubicBezTo>
                <a:cubicBezTo>
                  <a:pt x="457" y="140"/>
                  <a:pt x="457" y="140"/>
                  <a:pt x="457" y="140"/>
                </a:cubicBezTo>
                <a:cubicBezTo>
                  <a:pt x="480" y="143"/>
                  <a:pt x="495" y="156"/>
                  <a:pt x="495" y="175"/>
                </a:cubicBezTo>
                <a:close/>
                <a:moveTo>
                  <a:pt x="412" y="161"/>
                </a:moveTo>
                <a:lnTo>
                  <a:pt x="412" y="161"/>
                </a:lnTo>
                <a:cubicBezTo>
                  <a:pt x="394" y="161"/>
                  <a:pt x="394" y="161"/>
                  <a:pt x="394" y="161"/>
                </a:cubicBezTo>
                <a:cubicBezTo>
                  <a:pt x="364" y="159"/>
                  <a:pt x="336" y="139"/>
                  <a:pt x="336" y="132"/>
                </a:cubicBezTo>
                <a:cubicBezTo>
                  <a:pt x="336" y="126"/>
                  <a:pt x="332" y="123"/>
                  <a:pt x="328" y="123"/>
                </a:cubicBezTo>
                <a:cubicBezTo>
                  <a:pt x="324" y="123"/>
                  <a:pt x="320" y="126"/>
                  <a:pt x="320" y="132"/>
                </a:cubicBezTo>
                <a:cubicBezTo>
                  <a:pt x="320" y="159"/>
                  <a:pt x="227" y="183"/>
                  <a:pt x="209" y="184"/>
                </a:cubicBezTo>
                <a:cubicBezTo>
                  <a:pt x="209" y="199"/>
                  <a:pt x="209" y="199"/>
                  <a:pt x="209" y="199"/>
                </a:cubicBezTo>
                <a:cubicBezTo>
                  <a:pt x="224" y="199"/>
                  <a:pt x="309" y="182"/>
                  <a:pt x="329" y="150"/>
                </a:cubicBezTo>
                <a:cubicBezTo>
                  <a:pt x="344" y="164"/>
                  <a:pt x="376" y="176"/>
                  <a:pt x="394" y="177"/>
                </a:cubicBezTo>
                <a:cubicBezTo>
                  <a:pt x="411" y="178"/>
                  <a:pt x="412" y="177"/>
                  <a:pt x="412" y="177"/>
                </a:cubicBezTo>
                <a:lnTo>
                  <a:pt x="412" y="161"/>
                </a:lnTo>
                <a:close/>
                <a:moveTo>
                  <a:pt x="441" y="139"/>
                </a:moveTo>
                <a:lnTo>
                  <a:pt x="441" y="139"/>
                </a:lnTo>
                <a:cubicBezTo>
                  <a:pt x="441" y="125"/>
                  <a:pt x="441" y="125"/>
                  <a:pt x="441" y="125"/>
                </a:cubicBezTo>
                <a:cubicBezTo>
                  <a:pt x="437" y="31"/>
                  <a:pt x="357" y="16"/>
                  <a:pt x="311" y="16"/>
                </a:cubicBezTo>
                <a:cubicBezTo>
                  <a:pt x="230" y="16"/>
                  <a:pt x="183" y="57"/>
                  <a:pt x="179" y="126"/>
                </a:cubicBezTo>
                <a:cubicBezTo>
                  <a:pt x="179" y="139"/>
                  <a:pt x="179" y="139"/>
                  <a:pt x="179" y="139"/>
                </a:cubicBezTo>
                <a:cubicBezTo>
                  <a:pt x="211" y="139"/>
                  <a:pt x="211" y="139"/>
                  <a:pt x="211" y="139"/>
                </a:cubicBezTo>
                <a:cubicBezTo>
                  <a:pt x="218" y="90"/>
                  <a:pt x="260" y="53"/>
                  <a:pt x="311" y="53"/>
                </a:cubicBezTo>
                <a:cubicBezTo>
                  <a:pt x="362" y="53"/>
                  <a:pt x="403" y="89"/>
                  <a:pt x="411" y="139"/>
                </a:cubicBezTo>
                <a:lnTo>
                  <a:pt x="441" y="139"/>
                </a:lnTo>
                <a:close/>
                <a:moveTo>
                  <a:pt x="620" y="612"/>
                </a:moveTo>
                <a:lnTo>
                  <a:pt x="620" y="612"/>
                </a:lnTo>
                <a:cubicBezTo>
                  <a:pt x="620" y="560"/>
                  <a:pt x="620" y="560"/>
                  <a:pt x="620" y="560"/>
                </a:cubicBezTo>
                <a:cubicBezTo>
                  <a:pt x="620" y="555"/>
                  <a:pt x="616" y="552"/>
                  <a:pt x="612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5" y="552"/>
                  <a:pt x="0" y="555"/>
                  <a:pt x="0" y="560"/>
                </a:cubicBezTo>
                <a:cubicBezTo>
                  <a:pt x="0" y="612"/>
                  <a:pt x="0" y="612"/>
                  <a:pt x="0" y="612"/>
                </a:cubicBezTo>
                <a:cubicBezTo>
                  <a:pt x="0" y="616"/>
                  <a:pt x="5" y="619"/>
                  <a:pt x="9" y="619"/>
                </a:cubicBezTo>
                <a:cubicBezTo>
                  <a:pt x="612" y="619"/>
                  <a:pt x="612" y="619"/>
                  <a:pt x="612" y="619"/>
                </a:cubicBezTo>
                <a:cubicBezTo>
                  <a:pt x="616" y="619"/>
                  <a:pt x="620" y="616"/>
                  <a:pt x="620" y="612"/>
                </a:cubicBezTo>
                <a:close/>
                <a:moveTo>
                  <a:pt x="287" y="528"/>
                </a:moveTo>
                <a:lnTo>
                  <a:pt x="287" y="528"/>
                </a:lnTo>
                <a:cubicBezTo>
                  <a:pt x="287" y="487"/>
                  <a:pt x="287" y="487"/>
                  <a:pt x="287" y="487"/>
                </a:cubicBezTo>
                <a:cubicBezTo>
                  <a:pt x="287" y="482"/>
                  <a:pt x="284" y="478"/>
                  <a:pt x="279" y="478"/>
                </a:cubicBezTo>
                <a:cubicBezTo>
                  <a:pt x="71" y="478"/>
                  <a:pt x="71" y="478"/>
                  <a:pt x="71" y="478"/>
                </a:cubicBezTo>
                <a:cubicBezTo>
                  <a:pt x="67" y="478"/>
                  <a:pt x="63" y="482"/>
                  <a:pt x="63" y="487"/>
                </a:cubicBezTo>
                <a:cubicBezTo>
                  <a:pt x="63" y="528"/>
                  <a:pt x="63" y="528"/>
                  <a:pt x="63" y="528"/>
                </a:cubicBezTo>
                <a:cubicBezTo>
                  <a:pt x="63" y="532"/>
                  <a:pt x="67" y="536"/>
                  <a:pt x="71" y="536"/>
                </a:cubicBezTo>
                <a:cubicBezTo>
                  <a:pt x="279" y="536"/>
                  <a:pt x="279" y="536"/>
                  <a:pt x="279" y="536"/>
                </a:cubicBezTo>
                <a:cubicBezTo>
                  <a:pt x="284" y="536"/>
                  <a:pt x="287" y="532"/>
                  <a:pt x="287" y="528"/>
                </a:cubicBezTo>
                <a:close/>
                <a:moveTo>
                  <a:pt x="578" y="528"/>
                </a:moveTo>
                <a:lnTo>
                  <a:pt x="578" y="528"/>
                </a:lnTo>
                <a:cubicBezTo>
                  <a:pt x="578" y="487"/>
                  <a:pt x="578" y="487"/>
                  <a:pt x="578" y="487"/>
                </a:cubicBezTo>
                <a:cubicBezTo>
                  <a:pt x="578" y="482"/>
                  <a:pt x="574" y="478"/>
                  <a:pt x="570" y="478"/>
                </a:cubicBezTo>
                <a:cubicBezTo>
                  <a:pt x="362" y="478"/>
                  <a:pt x="362" y="478"/>
                  <a:pt x="362" y="478"/>
                </a:cubicBezTo>
                <a:cubicBezTo>
                  <a:pt x="357" y="478"/>
                  <a:pt x="354" y="482"/>
                  <a:pt x="354" y="487"/>
                </a:cubicBezTo>
                <a:cubicBezTo>
                  <a:pt x="354" y="528"/>
                  <a:pt x="354" y="528"/>
                  <a:pt x="354" y="528"/>
                </a:cubicBezTo>
                <a:cubicBezTo>
                  <a:pt x="354" y="532"/>
                  <a:pt x="357" y="536"/>
                  <a:pt x="362" y="536"/>
                </a:cubicBezTo>
                <a:cubicBezTo>
                  <a:pt x="570" y="536"/>
                  <a:pt x="570" y="536"/>
                  <a:pt x="570" y="536"/>
                </a:cubicBezTo>
                <a:cubicBezTo>
                  <a:pt x="574" y="536"/>
                  <a:pt x="578" y="532"/>
                  <a:pt x="578" y="528"/>
                </a:cubicBez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Freeform 2889"/>
          <p:cNvSpPr>
            <a:spLocks noChangeArrowheads="1"/>
          </p:cNvSpPr>
          <p:nvPr/>
        </p:nvSpPr>
        <p:spPr bwMode="auto">
          <a:xfrm>
            <a:off x="5743575" y="3817938"/>
            <a:ext cx="238125" cy="254000"/>
          </a:xfrm>
          <a:custGeom>
            <a:avLst/>
            <a:gdLst>
              <a:gd name="T0" fmla="*/ 75340 w 571"/>
              <a:gd name="T1" fmla="*/ 189836 h 603"/>
              <a:gd name="T2" fmla="*/ 38926 w 571"/>
              <a:gd name="T3" fmla="*/ 250028 h 603"/>
              <a:gd name="T4" fmla="*/ 75340 w 571"/>
              <a:gd name="T5" fmla="*/ 189836 h 603"/>
              <a:gd name="T6" fmla="*/ 84130 w 571"/>
              <a:gd name="T7" fmla="*/ 188994 h 603"/>
              <a:gd name="T8" fmla="*/ 92920 w 571"/>
              <a:gd name="T9" fmla="*/ 250028 h 603"/>
              <a:gd name="T10" fmla="*/ 88734 w 571"/>
              <a:gd name="T11" fmla="*/ 188994 h 603"/>
              <a:gd name="T12" fmla="*/ 101709 w 571"/>
              <a:gd name="T13" fmla="*/ 200780 h 603"/>
              <a:gd name="T14" fmla="*/ 101709 w 571"/>
              <a:gd name="T15" fmla="*/ 250028 h 603"/>
              <a:gd name="T16" fmla="*/ 170771 w 571"/>
              <a:gd name="T17" fmla="*/ 200780 h 603"/>
              <a:gd name="T18" fmla="*/ 101709 w 571"/>
              <a:gd name="T19" fmla="*/ 200780 h 603"/>
              <a:gd name="T20" fmla="*/ 179561 w 571"/>
              <a:gd name="T21" fmla="*/ 193203 h 603"/>
              <a:gd name="T22" fmla="*/ 188351 w 571"/>
              <a:gd name="T23" fmla="*/ 250028 h 603"/>
              <a:gd name="T24" fmla="*/ 183328 w 571"/>
              <a:gd name="T25" fmla="*/ 188994 h 603"/>
              <a:gd name="T26" fmla="*/ 197140 w 571"/>
              <a:gd name="T27" fmla="*/ 189415 h 603"/>
              <a:gd name="T28" fmla="*/ 197140 w 571"/>
              <a:gd name="T29" fmla="*/ 250028 h 603"/>
              <a:gd name="T30" fmla="*/ 238577 w 571"/>
              <a:gd name="T31" fmla="*/ 246660 h 603"/>
              <a:gd name="T32" fmla="*/ 57761 w 571"/>
              <a:gd name="T33" fmla="*/ 79554 h 603"/>
              <a:gd name="T34" fmla="*/ 85804 w 571"/>
              <a:gd name="T35" fmla="*/ 79554 h 603"/>
              <a:gd name="T36" fmla="*/ 205511 w 571"/>
              <a:gd name="T37" fmla="*/ 79554 h 603"/>
              <a:gd name="T38" fmla="*/ 205511 w 571"/>
              <a:gd name="T39" fmla="*/ 71136 h 603"/>
              <a:gd name="T40" fmla="*/ 187513 w 571"/>
              <a:gd name="T41" fmla="*/ 47985 h 603"/>
              <a:gd name="T42" fmla="*/ 84967 w 571"/>
              <a:gd name="T43" fmla="*/ 48827 h 603"/>
              <a:gd name="T44" fmla="*/ 57761 w 571"/>
              <a:gd name="T45" fmla="*/ 71136 h 603"/>
              <a:gd name="T46" fmla="*/ 57761 w 571"/>
              <a:gd name="T47" fmla="*/ 79554 h 603"/>
              <a:gd name="T48" fmla="*/ 187513 w 571"/>
              <a:gd name="T49" fmla="*/ 93024 h 603"/>
              <a:gd name="T50" fmla="*/ 84967 w 571"/>
              <a:gd name="T51" fmla="*/ 88394 h 603"/>
              <a:gd name="T52" fmla="*/ 76177 w 571"/>
              <a:gd name="T53" fmla="*/ 106914 h 603"/>
              <a:gd name="T54" fmla="*/ 84967 w 571"/>
              <a:gd name="T55" fmla="*/ 136379 h 603"/>
              <a:gd name="T56" fmla="*/ 136031 w 571"/>
              <a:gd name="T57" fmla="*/ 202043 h 603"/>
              <a:gd name="T58" fmla="*/ 187513 w 571"/>
              <a:gd name="T59" fmla="*/ 136379 h 603"/>
              <a:gd name="T60" fmla="*/ 196303 w 571"/>
              <a:gd name="T61" fmla="*/ 106914 h 603"/>
              <a:gd name="T62" fmla="*/ 43111 w 571"/>
              <a:gd name="T63" fmla="*/ 135958 h 603"/>
              <a:gd name="T64" fmla="*/ 43111 w 571"/>
              <a:gd name="T65" fmla="*/ 109019 h 603"/>
              <a:gd name="T66" fmla="*/ 34322 w 571"/>
              <a:gd name="T67" fmla="*/ 109019 h 603"/>
              <a:gd name="T68" fmla="*/ 25532 w 571"/>
              <a:gd name="T69" fmla="*/ 152374 h 603"/>
              <a:gd name="T70" fmla="*/ 21346 w 571"/>
              <a:gd name="T71" fmla="*/ 104810 h 603"/>
              <a:gd name="T72" fmla="*/ 17161 w 571"/>
              <a:gd name="T73" fmla="*/ 152374 h 603"/>
              <a:gd name="T74" fmla="*/ 8371 w 571"/>
              <a:gd name="T75" fmla="*/ 109019 h 603"/>
              <a:gd name="T76" fmla="*/ 0 w 571"/>
              <a:gd name="T77" fmla="*/ 109019 h 603"/>
              <a:gd name="T78" fmla="*/ 17161 w 571"/>
              <a:gd name="T79" fmla="*/ 161634 h 603"/>
              <a:gd name="T80" fmla="*/ 21346 w 571"/>
              <a:gd name="T81" fmla="*/ 253395 h 603"/>
              <a:gd name="T82" fmla="*/ 25532 w 571"/>
              <a:gd name="T83" fmla="*/ 161634 h 60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571" h="603">
                <a:moveTo>
                  <a:pt x="180" y="451"/>
                </a:moveTo>
                <a:lnTo>
                  <a:pt x="180" y="451"/>
                </a:lnTo>
                <a:cubicBezTo>
                  <a:pt x="180" y="594"/>
                  <a:pt x="180" y="594"/>
                  <a:pt x="180" y="594"/>
                </a:cubicBezTo>
                <a:cubicBezTo>
                  <a:pt x="93" y="594"/>
                  <a:pt x="93" y="594"/>
                  <a:pt x="93" y="594"/>
                </a:cubicBezTo>
                <a:cubicBezTo>
                  <a:pt x="89" y="594"/>
                  <a:pt x="85" y="590"/>
                  <a:pt x="85" y="586"/>
                </a:cubicBezTo>
                <a:cubicBezTo>
                  <a:pt x="85" y="527"/>
                  <a:pt x="123" y="463"/>
                  <a:pt x="180" y="451"/>
                </a:cubicBezTo>
                <a:close/>
                <a:moveTo>
                  <a:pt x="201" y="449"/>
                </a:moveTo>
                <a:lnTo>
                  <a:pt x="201" y="449"/>
                </a:lnTo>
                <a:cubicBezTo>
                  <a:pt x="201" y="594"/>
                  <a:pt x="201" y="594"/>
                  <a:pt x="201" y="594"/>
                </a:cubicBezTo>
                <a:cubicBezTo>
                  <a:pt x="222" y="594"/>
                  <a:pt x="222" y="594"/>
                  <a:pt x="222" y="594"/>
                </a:cubicBezTo>
                <a:cubicBezTo>
                  <a:pt x="222" y="459"/>
                  <a:pt x="222" y="459"/>
                  <a:pt x="222" y="459"/>
                </a:cubicBezTo>
                <a:cubicBezTo>
                  <a:pt x="219" y="455"/>
                  <a:pt x="216" y="452"/>
                  <a:pt x="212" y="449"/>
                </a:cubicBezTo>
                <a:lnTo>
                  <a:pt x="201" y="449"/>
                </a:lnTo>
                <a:close/>
                <a:moveTo>
                  <a:pt x="243" y="477"/>
                </a:moveTo>
                <a:lnTo>
                  <a:pt x="243" y="477"/>
                </a:lnTo>
                <a:cubicBezTo>
                  <a:pt x="243" y="594"/>
                  <a:pt x="243" y="594"/>
                  <a:pt x="243" y="594"/>
                </a:cubicBezTo>
                <a:cubicBezTo>
                  <a:pt x="408" y="594"/>
                  <a:pt x="408" y="594"/>
                  <a:pt x="408" y="594"/>
                </a:cubicBezTo>
                <a:cubicBezTo>
                  <a:pt x="408" y="477"/>
                  <a:pt x="408" y="477"/>
                  <a:pt x="408" y="477"/>
                </a:cubicBezTo>
                <a:cubicBezTo>
                  <a:pt x="385" y="493"/>
                  <a:pt x="357" y="503"/>
                  <a:pt x="325" y="503"/>
                </a:cubicBezTo>
                <a:cubicBezTo>
                  <a:pt x="294" y="503"/>
                  <a:pt x="266" y="493"/>
                  <a:pt x="243" y="477"/>
                </a:cubicBezTo>
                <a:close/>
                <a:moveTo>
                  <a:pt x="429" y="459"/>
                </a:moveTo>
                <a:lnTo>
                  <a:pt x="429" y="459"/>
                </a:lnTo>
                <a:cubicBezTo>
                  <a:pt x="429" y="594"/>
                  <a:pt x="429" y="594"/>
                  <a:pt x="429" y="594"/>
                </a:cubicBezTo>
                <a:cubicBezTo>
                  <a:pt x="450" y="594"/>
                  <a:pt x="450" y="594"/>
                  <a:pt x="450" y="594"/>
                </a:cubicBezTo>
                <a:cubicBezTo>
                  <a:pt x="450" y="449"/>
                  <a:pt x="450" y="449"/>
                  <a:pt x="450" y="449"/>
                </a:cubicBezTo>
                <a:cubicBezTo>
                  <a:pt x="438" y="449"/>
                  <a:pt x="438" y="449"/>
                  <a:pt x="438" y="449"/>
                </a:cubicBezTo>
                <a:cubicBezTo>
                  <a:pt x="435" y="452"/>
                  <a:pt x="432" y="455"/>
                  <a:pt x="429" y="459"/>
                </a:cubicBezTo>
                <a:close/>
                <a:moveTo>
                  <a:pt x="471" y="450"/>
                </a:moveTo>
                <a:lnTo>
                  <a:pt x="471" y="450"/>
                </a:lnTo>
                <a:cubicBezTo>
                  <a:pt x="471" y="594"/>
                  <a:pt x="471" y="594"/>
                  <a:pt x="471" y="594"/>
                </a:cubicBezTo>
                <a:cubicBezTo>
                  <a:pt x="561" y="594"/>
                  <a:pt x="561" y="594"/>
                  <a:pt x="561" y="594"/>
                </a:cubicBezTo>
                <a:cubicBezTo>
                  <a:pt x="566" y="594"/>
                  <a:pt x="570" y="590"/>
                  <a:pt x="570" y="586"/>
                </a:cubicBezTo>
                <a:cubicBezTo>
                  <a:pt x="570" y="525"/>
                  <a:pt x="532" y="458"/>
                  <a:pt x="471" y="450"/>
                </a:cubicBezTo>
                <a:close/>
                <a:moveTo>
                  <a:pt x="138" y="189"/>
                </a:moveTo>
                <a:lnTo>
                  <a:pt x="138" y="189"/>
                </a:lnTo>
                <a:cubicBezTo>
                  <a:pt x="205" y="189"/>
                  <a:pt x="205" y="189"/>
                  <a:pt x="205" y="189"/>
                </a:cubicBezTo>
                <a:cubicBezTo>
                  <a:pt x="446" y="189"/>
                  <a:pt x="446" y="189"/>
                  <a:pt x="446" y="189"/>
                </a:cubicBezTo>
                <a:cubicBezTo>
                  <a:pt x="491" y="189"/>
                  <a:pt x="491" y="189"/>
                  <a:pt x="491" y="189"/>
                </a:cubicBezTo>
                <a:cubicBezTo>
                  <a:pt x="498" y="189"/>
                  <a:pt x="502" y="184"/>
                  <a:pt x="502" y="179"/>
                </a:cubicBezTo>
                <a:cubicBezTo>
                  <a:pt x="502" y="173"/>
                  <a:pt x="498" y="169"/>
                  <a:pt x="491" y="169"/>
                </a:cubicBezTo>
                <a:cubicBezTo>
                  <a:pt x="448" y="169"/>
                  <a:pt x="448" y="169"/>
                  <a:pt x="448" y="169"/>
                </a:cubicBezTo>
                <a:cubicBezTo>
                  <a:pt x="448" y="114"/>
                  <a:pt x="448" y="114"/>
                  <a:pt x="448" y="114"/>
                </a:cubicBezTo>
                <a:cubicBezTo>
                  <a:pt x="448" y="52"/>
                  <a:pt x="391" y="0"/>
                  <a:pt x="325" y="0"/>
                </a:cubicBezTo>
                <a:cubicBezTo>
                  <a:pt x="260" y="0"/>
                  <a:pt x="203" y="54"/>
                  <a:pt x="203" y="116"/>
                </a:cubicBezTo>
                <a:cubicBezTo>
                  <a:pt x="203" y="169"/>
                  <a:pt x="203" y="169"/>
                  <a:pt x="203" y="169"/>
                </a:cubicBezTo>
                <a:cubicBezTo>
                  <a:pt x="138" y="169"/>
                  <a:pt x="138" y="169"/>
                  <a:pt x="138" y="169"/>
                </a:cubicBezTo>
                <a:cubicBezTo>
                  <a:pt x="132" y="169"/>
                  <a:pt x="128" y="173"/>
                  <a:pt x="128" y="179"/>
                </a:cubicBezTo>
                <a:cubicBezTo>
                  <a:pt x="128" y="184"/>
                  <a:pt x="132" y="189"/>
                  <a:pt x="138" y="189"/>
                </a:cubicBezTo>
                <a:close/>
                <a:moveTo>
                  <a:pt x="448" y="221"/>
                </a:moveTo>
                <a:lnTo>
                  <a:pt x="448" y="221"/>
                </a:lnTo>
                <a:cubicBezTo>
                  <a:pt x="448" y="210"/>
                  <a:pt x="448" y="210"/>
                  <a:pt x="448" y="210"/>
                </a:cubicBezTo>
                <a:cubicBezTo>
                  <a:pt x="203" y="210"/>
                  <a:pt x="203" y="210"/>
                  <a:pt x="203" y="210"/>
                </a:cubicBezTo>
                <a:cubicBezTo>
                  <a:pt x="203" y="221"/>
                  <a:pt x="203" y="221"/>
                  <a:pt x="203" y="221"/>
                </a:cubicBezTo>
                <a:cubicBezTo>
                  <a:pt x="182" y="225"/>
                  <a:pt x="182" y="242"/>
                  <a:pt x="182" y="254"/>
                </a:cubicBezTo>
                <a:cubicBezTo>
                  <a:pt x="182" y="290"/>
                  <a:pt x="182" y="290"/>
                  <a:pt x="182" y="290"/>
                </a:cubicBezTo>
                <a:cubicBezTo>
                  <a:pt x="182" y="302"/>
                  <a:pt x="182" y="319"/>
                  <a:pt x="203" y="324"/>
                </a:cubicBezTo>
                <a:cubicBezTo>
                  <a:pt x="203" y="355"/>
                  <a:pt x="203" y="355"/>
                  <a:pt x="203" y="355"/>
                </a:cubicBezTo>
                <a:cubicBezTo>
                  <a:pt x="203" y="425"/>
                  <a:pt x="257" y="480"/>
                  <a:pt x="325" y="480"/>
                </a:cubicBezTo>
                <a:cubicBezTo>
                  <a:pt x="394" y="480"/>
                  <a:pt x="448" y="425"/>
                  <a:pt x="448" y="355"/>
                </a:cubicBezTo>
                <a:cubicBezTo>
                  <a:pt x="448" y="324"/>
                  <a:pt x="448" y="324"/>
                  <a:pt x="448" y="324"/>
                </a:cubicBezTo>
                <a:cubicBezTo>
                  <a:pt x="469" y="319"/>
                  <a:pt x="469" y="302"/>
                  <a:pt x="469" y="290"/>
                </a:cubicBezTo>
                <a:cubicBezTo>
                  <a:pt x="469" y="254"/>
                  <a:pt x="469" y="254"/>
                  <a:pt x="469" y="254"/>
                </a:cubicBezTo>
                <a:cubicBezTo>
                  <a:pt x="469" y="242"/>
                  <a:pt x="469" y="225"/>
                  <a:pt x="448" y="221"/>
                </a:cubicBezTo>
                <a:close/>
                <a:moveTo>
                  <a:pt x="103" y="323"/>
                </a:moveTo>
                <a:lnTo>
                  <a:pt x="103" y="323"/>
                </a:lnTo>
                <a:cubicBezTo>
                  <a:pt x="103" y="259"/>
                  <a:pt x="103" y="259"/>
                  <a:pt x="103" y="259"/>
                </a:cubicBezTo>
                <a:cubicBezTo>
                  <a:pt x="103" y="253"/>
                  <a:pt x="99" y="249"/>
                  <a:pt x="93" y="249"/>
                </a:cubicBezTo>
                <a:cubicBezTo>
                  <a:pt x="87" y="249"/>
                  <a:pt x="82" y="253"/>
                  <a:pt x="82" y="259"/>
                </a:cubicBezTo>
                <a:cubicBezTo>
                  <a:pt x="82" y="323"/>
                  <a:pt x="82" y="323"/>
                  <a:pt x="82" y="323"/>
                </a:cubicBezTo>
                <a:cubicBezTo>
                  <a:pt x="82" y="333"/>
                  <a:pt x="80" y="356"/>
                  <a:pt x="61" y="362"/>
                </a:cubicBezTo>
                <a:cubicBezTo>
                  <a:pt x="61" y="259"/>
                  <a:pt x="61" y="259"/>
                  <a:pt x="61" y="259"/>
                </a:cubicBezTo>
                <a:cubicBezTo>
                  <a:pt x="61" y="253"/>
                  <a:pt x="57" y="249"/>
                  <a:pt x="51" y="249"/>
                </a:cubicBezTo>
                <a:cubicBezTo>
                  <a:pt x="46" y="249"/>
                  <a:pt x="41" y="253"/>
                  <a:pt x="41" y="259"/>
                </a:cubicBezTo>
                <a:cubicBezTo>
                  <a:pt x="41" y="362"/>
                  <a:pt x="41" y="362"/>
                  <a:pt x="41" y="362"/>
                </a:cubicBezTo>
                <a:cubicBezTo>
                  <a:pt x="23" y="357"/>
                  <a:pt x="20" y="336"/>
                  <a:pt x="20" y="323"/>
                </a:cubicBezTo>
                <a:cubicBezTo>
                  <a:pt x="20" y="259"/>
                  <a:pt x="20" y="259"/>
                  <a:pt x="20" y="259"/>
                </a:cubicBezTo>
                <a:cubicBezTo>
                  <a:pt x="20" y="253"/>
                  <a:pt x="16" y="249"/>
                  <a:pt x="10" y="249"/>
                </a:cubicBezTo>
                <a:cubicBezTo>
                  <a:pt x="4" y="249"/>
                  <a:pt x="0" y="253"/>
                  <a:pt x="0" y="259"/>
                </a:cubicBezTo>
                <a:cubicBezTo>
                  <a:pt x="0" y="323"/>
                  <a:pt x="0" y="323"/>
                  <a:pt x="0" y="323"/>
                </a:cubicBezTo>
                <a:cubicBezTo>
                  <a:pt x="0" y="357"/>
                  <a:pt x="16" y="380"/>
                  <a:pt x="41" y="384"/>
                </a:cubicBezTo>
                <a:cubicBezTo>
                  <a:pt x="41" y="591"/>
                  <a:pt x="41" y="591"/>
                  <a:pt x="41" y="591"/>
                </a:cubicBezTo>
                <a:cubicBezTo>
                  <a:pt x="41" y="597"/>
                  <a:pt x="46" y="602"/>
                  <a:pt x="51" y="602"/>
                </a:cubicBezTo>
                <a:cubicBezTo>
                  <a:pt x="57" y="602"/>
                  <a:pt x="61" y="597"/>
                  <a:pt x="61" y="591"/>
                </a:cubicBezTo>
                <a:cubicBezTo>
                  <a:pt x="61" y="384"/>
                  <a:pt x="61" y="384"/>
                  <a:pt x="61" y="384"/>
                </a:cubicBezTo>
                <a:cubicBezTo>
                  <a:pt x="87" y="379"/>
                  <a:pt x="103" y="356"/>
                  <a:pt x="103" y="323"/>
                </a:cubicBez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Freeform 2890"/>
          <p:cNvSpPr>
            <a:spLocks noChangeArrowheads="1"/>
          </p:cNvSpPr>
          <p:nvPr/>
        </p:nvSpPr>
        <p:spPr bwMode="auto">
          <a:xfrm>
            <a:off x="3997325" y="3805238"/>
            <a:ext cx="287338" cy="276225"/>
          </a:xfrm>
          <a:custGeom>
            <a:avLst/>
            <a:gdLst>
              <a:gd name="T0" fmla="*/ 141271 w 683"/>
              <a:gd name="T1" fmla="*/ 275631 h 659"/>
              <a:gd name="T2" fmla="*/ 141271 w 683"/>
              <a:gd name="T3" fmla="*/ 275631 h 659"/>
              <a:gd name="T4" fmla="*/ 54658 w 683"/>
              <a:gd name="T5" fmla="*/ 153733 h 659"/>
              <a:gd name="T6" fmla="*/ 54658 w 683"/>
              <a:gd name="T7" fmla="*/ 138653 h 659"/>
              <a:gd name="T8" fmla="*/ 115203 w 683"/>
              <a:gd name="T9" fmla="*/ 86711 h 659"/>
              <a:gd name="T10" fmla="*/ 227883 w 683"/>
              <a:gd name="T11" fmla="*/ 137397 h 659"/>
              <a:gd name="T12" fmla="*/ 227883 w 683"/>
              <a:gd name="T13" fmla="*/ 153733 h 659"/>
              <a:gd name="T14" fmla="*/ 141271 w 683"/>
              <a:gd name="T15" fmla="*/ 275631 h 659"/>
              <a:gd name="T16" fmla="*/ 223258 w 683"/>
              <a:gd name="T17" fmla="*/ 67023 h 659"/>
              <a:gd name="T18" fmla="*/ 223258 w 683"/>
              <a:gd name="T19" fmla="*/ 67023 h 659"/>
              <a:gd name="T20" fmla="*/ 68953 w 683"/>
              <a:gd name="T21" fmla="*/ 67023 h 659"/>
              <a:gd name="T22" fmla="*/ 64329 w 683"/>
              <a:gd name="T23" fmla="*/ 62415 h 659"/>
              <a:gd name="T24" fmla="*/ 64329 w 683"/>
              <a:gd name="T25" fmla="*/ 4608 h 659"/>
              <a:gd name="T26" fmla="*/ 68953 w 683"/>
              <a:gd name="T27" fmla="*/ 0 h 659"/>
              <a:gd name="T28" fmla="*/ 223258 w 683"/>
              <a:gd name="T29" fmla="*/ 0 h 659"/>
              <a:gd name="T30" fmla="*/ 227883 w 683"/>
              <a:gd name="T31" fmla="*/ 4608 h 659"/>
              <a:gd name="T32" fmla="*/ 227883 w 683"/>
              <a:gd name="T33" fmla="*/ 62415 h 659"/>
              <a:gd name="T34" fmla="*/ 223258 w 683"/>
              <a:gd name="T35" fmla="*/ 67023 h 659"/>
              <a:gd name="T36" fmla="*/ 50033 w 683"/>
              <a:gd name="T37" fmla="*/ 129438 h 659"/>
              <a:gd name="T38" fmla="*/ 50033 w 683"/>
              <a:gd name="T39" fmla="*/ 129438 h 659"/>
              <a:gd name="T40" fmla="*/ 107635 w 683"/>
              <a:gd name="T41" fmla="*/ 76657 h 659"/>
              <a:gd name="T42" fmla="*/ 68953 w 683"/>
              <a:gd name="T43" fmla="*/ 76657 h 659"/>
              <a:gd name="T44" fmla="*/ 54658 w 683"/>
              <a:gd name="T45" fmla="*/ 62415 h 659"/>
              <a:gd name="T46" fmla="*/ 54658 w 683"/>
              <a:gd name="T47" fmla="*/ 57807 h 659"/>
              <a:gd name="T48" fmla="*/ 34897 w 683"/>
              <a:gd name="T49" fmla="*/ 109331 h 659"/>
              <a:gd name="T50" fmla="*/ 841 w 683"/>
              <a:gd name="T51" fmla="*/ 178867 h 659"/>
              <a:gd name="T52" fmla="*/ 841 w 683"/>
              <a:gd name="T53" fmla="*/ 183056 h 659"/>
              <a:gd name="T54" fmla="*/ 78624 w 683"/>
              <a:gd name="T55" fmla="*/ 247146 h 659"/>
              <a:gd name="T56" fmla="*/ 44988 w 683"/>
              <a:gd name="T57" fmla="*/ 153733 h 659"/>
              <a:gd name="T58" fmla="*/ 44988 w 683"/>
              <a:gd name="T59" fmla="*/ 134046 h 659"/>
              <a:gd name="T60" fmla="*/ 50033 w 683"/>
              <a:gd name="T61" fmla="*/ 129438 h 659"/>
              <a:gd name="T62" fmla="*/ 285905 w 683"/>
              <a:gd name="T63" fmla="*/ 178867 h 659"/>
              <a:gd name="T64" fmla="*/ 285905 w 683"/>
              <a:gd name="T65" fmla="*/ 178867 h 659"/>
              <a:gd name="T66" fmla="*/ 251848 w 683"/>
              <a:gd name="T67" fmla="*/ 109331 h 659"/>
              <a:gd name="T68" fmla="*/ 236712 w 683"/>
              <a:gd name="T69" fmla="*/ 65347 h 659"/>
              <a:gd name="T70" fmla="*/ 223258 w 683"/>
              <a:gd name="T71" fmla="*/ 76657 h 659"/>
              <a:gd name="T72" fmla="*/ 120669 w 683"/>
              <a:gd name="T73" fmla="*/ 76657 h 659"/>
              <a:gd name="T74" fmla="*/ 232928 w 683"/>
              <a:gd name="T75" fmla="*/ 127762 h 659"/>
              <a:gd name="T76" fmla="*/ 237553 w 683"/>
              <a:gd name="T77" fmla="*/ 132370 h 659"/>
              <a:gd name="T78" fmla="*/ 237133 w 683"/>
              <a:gd name="T79" fmla="*/ 133208 h 659"/>
              <a:gd name="T80" fmla="*/ 237553 w 683"/>
              <a:gd name="T81" fmla="*/ 134046 h 659"/>
              <a:gd name="T82" fmla="*/ 237553 w 683"/>
              <a:gd name="T83" fmla="*/ 153733 h 659"/>
              <a:gd name="T84" fmla="*/ 203917 w 683"/>
              <a:gd name="T85" fmla="*/ 247565 h 659"/>
              <a:gd name="T86" fmla="*/ 204758 w 683"/>
              <a:gd name="T87" fmla="*/ 247565 h 659"/>
              <a:gd name="T88" fmla="*/ 285905 w 683"/>
              <a:gd name="T89" fmla="*/ 183056 h 659"/>
              <a:gd name="T90" fmla="*/ 285905 w 683"/>
              <a:gd name="T91" fmla="*/ 178867 h 65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83" h="659">
                <a:moveTo>
                  <a:pt x="336" y="658"/>
                </a:moveTo>
                <a:lnTo>
                  <a:pt x="336" y="658"/>
                </a:lnTo>
                <a:cubicBezTo>
                  <a:pt x="223" y="658"/>
                  <a:pt x="130" y="482"/>
                  <a:pt x="130" y="367"/>
                </a:cubicBezTo>
                <a:cubicBezTo>
                  <a:pt x="130" y="331"/>
                  <a:pt x="130" y="331"/>
                  <a:pt x="130" y="331"/>
                </a:cubicBezTo>
                <a:cubicBezTo>
                  <a:pt x="198" y="325"/>
                  <a:pt x="253" y="268"/>
                  <a:pt x="274" y="207"/>
                </a:cubicBezTo>
                <a:cubicBezTo>
                  <a:pt x="310" y="269"/>
                  <a:pt x="413" y="325"/>
                  <a:pt x="542" y="328"/>
                </a:cubicBezTo>
                <a:cubicBezTo>
                  <a:pt x="542" y="367"/>
                  <a:pt x="542" y="367"/>
                  <a:pt x="542" y="367"/>
                </a:cubicBezTo>
                <a:cubicBezTo>
                  <a:pt x="542" y="482"/>
                  <a:pt x="450" y="658"/>
                  <a:pt x="336" y="658"/>
                </a:cubicBezTo>
                <a:close/>
                <a:moveTo>
                  <a:pt x="531" y="160"/>
                </a:moveTo>
                <a:lnTo>
                  <a:pt x="531" y="160"/>
                </a:lnTo>
                <a:cubicBezTo>
                  <a:pt x="164" y="160"/>
                  <a:pt x="164" y="160"/>
                  <a:pt x="164" y="160"/>
                </a:cubicBezTo>
                <a:cubicBezTo>
                  <a:pt x="158" y="160"/>
                  <a:pt x="153" y="155"/>
                  <a:pt x="153" y="149"/>
                </a:cubicBezTo>
                <a:cubicBezTo>
                  <a:pt x="153" y="11"/>
                  <a:pt x="153" y="11"/>
                  <a:pt x="153" y="11"/>
                </a:cubicBezTo>
                <a:cubicBezTo>
                  <a:pt x="153" y="5"/>
                  <a:pt x="158" y="0"/>
                  <a:pt x="164" y="0"/>
                </a:cubicBezTo>
                <a:cubicBezTo>
                  <a:pt x="531" y="0"/>
                  <a:pt x="531" y="0"/>
                  <a:pt x="531" y="0"/>
                </a:cubicBezTo>
                <a:cubicBezTo>
                  <a:pt x="537" y="0"/>
                  <a:pt x="542" y="5"/>
                  <a:pt x="542" y="11"/>
                </a:cubicBezTo>
                <a:cubicBezTo>
                  <a:pt x="542" y="149"/>
                  <a:pt x="542" y="149"/>
                  <a:pt x="542" y="149"/>
                </a:cubicBezTo>
                <a:cubicBezTo>
                  <a:pt x="542" y="155"/>
                  <a:pt x="537" y="160"/>
                  <a:pt x="531" y="160"/>
                </a:cubicBezTo>
                <a:close/>
                <a:moveTo>
                  <a:pt x="119" y="309"/>
                </a:moveTo>
                <a:lnTo>
                  <a:pt x="119" y="309"/>
                </a:lnTo>
                <a:cubicBezTo>
                  <a:pt x="185" y="309"/>
                  <a:pt x="243" y="244"/>
                  <a:pt x="256" y="183"/>
                </a:cubicBezTo>
                <a:cubicBezTo>
                  <a:pt x="164" y="183"/>
                  <a:pt x="164" y="183"/>
                  <a:pt x="164" y="183"/>
                </a:cubicBezTo>
                <a:cubicBezTo>
                  <a:pt x="146" y="183"/>
                  <a:pt x="130" y="167"/>
                  <a:pt x="130" y="149"/>
                </a:cubicBezTo>
                <a:cubicBezTo>
                  <a:pt x="130" y="138"/>
                  <a:pt x="130" y="138"/>
                  <a:pt x="130" y="138"/>
                </a:cubicBezTo>
                <a:cubicBezTo>
                  <a:pt x="111" y="176"/>
                  <a:pt x="93" y="219"/>
                  <a:pt x="83" y="261"/>
                </a:cubicBezTo>
                <a:cubicBezTo>
                  <a:pt x="73" y="305"/>
                  <a:pt x="3" y="426"/>
                  <a:pt x="2" y="427"/>
                </a:cubicBezTo>
                <a:cubicBezTo>
                  <a:pt x="0" y="430"/>
                  <a:pt x="0" y="434"/>
                  <a:pt x="2" y="437"/>
                </a:cubicBezTo>
                <a:cubicBezTo>
                  <a:pt x="38" y="512"/>
                  <a:pt x="101" y="563"/>
                  <a:pt x="187" y="590"/>
                </a:cubicBezTo>
                <a:cubicBezTo>
                  <a:pt x="138" y="524"/>
                  <a:pt x="107" y="436"/>
                  <a:pt x="107" y="367"/>
                </a:cubicBezTo>
                <a:cubicBezTo>
                  <a:pt x="107" y="320"/>
                  <a:pt x="107" y="320"/>
                  <a:pt x="107" y="320"/>
                </a:cubicBezTo>
                <a:cubicBezTo>
                  <a:pt x="107" y="314"/>
                  <a:pt x="112" y="309"/>
                  <a:pt x="119" y="309"/>
                </a:cubicBezTo>
                <a:close/>
                <a:moveTo>
                  <a:pt x="680" y="427"/>
                </a:moveTo>
                <a:lnTo>
                  <a:pt x="680" y="427"/>
                </a:lnTo>
                <a:cubicBezTo>
                  <a:pt x="679" y="426"/>
                  <a:pt x="608" y="305"/>
                  <a:pt x="599" y="261"/>
                </a:cubicBezTo>
                <a:cubicBezTo>
                  <a:pt x="589" y="219"/>
                  <a:pt x="577" y="185"/>
                  <a:pt x="563" y="156"/>
                </a:cubicBezTo>
                <a:cubicBezTo>
                  <a:pt x="560" y="172"/>
                  <a:pt x="548" y="183"/>
                  <a:pt x="531" y="183"/>
                </a:cubicBezTo>
                <a:cubicBezTo>
                  <a:pt x="287" y="183"/>
                  <a:pt x="287" y="183"/>
                  <a:pt x="287" y="183"/>
                </a:cubicBezTo>
                <a:cubicBezTo>
                  <a:pt x="311" y="239"/>
                  <a:pt x="411" y="305"/>
                  <a:pt x="554" y="305"/>
                </a:cubicBezTo>
                <a:cubicBezTo>
                  <a:pt x="560" y="305"/>
                  <a:pt x="565" y="310"/>
                  <a:pt x="565" y="316"/>
                </a:cubicBezTo>
                <a:cubicBezTo>
                  <a:pt x="565" y="317"/>
                  <a:pt x="564" y="317"/>
                  <a:pt x="564" y="318"/>
                </a:cubicBezTo>
                <a:cubicBezTo>
                  <a:pt x="564" y="319"/>
                  <a:pt x="565" y="319"/>
                  <a:pt x="565" y="320"/>
                </a:cubicBezTo>
                <a:cubicBezTo>
                  <a:pt x="565" y="367"/>
                  <a:pt x="565" y="367"/>
                  <a:pt x="565" y="367"/>
                </a:cubicBezTo>
                <a:cubicBezTo>
                  <a:pt x="565" y="436"/>
                  <a:pt x="534" y="525"/>
                  <a:pt x="485" y="591"/>
                </a:cubicBezTo>
                <a:cubicBezTo>
                  <a:pt x="485" y="591"/>
                  <a:pt x="486" y="591"/>
                  <a:pt x="487" y="591"/>
                </a:cubicBezTo>
                <a:cubicBezTo>
                  <a:pt x="576" y="564"/>
                  <a:pt x="645" y="508"/>
                  <a:pt x="680" y="437"/>
                </a:cubicBezTo>
                <a:cubicBezTo>
                  <a:pt x="682" y="434"/>
                  <a:pt x="681" y="430"/>
                  <a:pt x="680" y="427"/>
                </a:cubicBez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Freeform 2891"/>
          <p:cNvSpPr>
            <a:spLocks noChangeArrowheads="1"/>
          </p:cNvSpPr>
          <p:nvPr/>
        </p:nvSpPr>
        <p:spPr bwMode="auto">
          <a:xfrm>
            <a:off x="2282825" y="3816350"/>
            <a:ext cx="247650" cy="257175"/>
          </a:xfrm>
          <a:custGeom>
            <a:avLst/>
            <a:gdLst>
              <a:gd name="T0" fmla="*/ 247838 w 589"/>
              <a:gd name="T1" fmla="*/ 253742 h 613"/>
              <a:gd name="T2" fmla="*/ 3372 w 589"/>
              <a:gd name="T3" fmla="*/ 257103 h 613"/>
              <a:gd name="T4" fmla="*/ 52265 w 589"/>
              <a:gd name="T5" fmla="*/ 170142 h 613"/>
              <a:gd name="T6" fmla="*/ 193465 w 589"/>
              <a:gd name="T7" fmla="*/ 170142 h 613"/>
              <a:gd name="T8" fmla="*/ 141200 w 589"/>
              <a:gd name="T9" fmla="*/ 105446 h 613"/>
              <a:gd name="T10" fmla="*/ 141200 w 589"/>
              <a:gd name="T11" fmla="*/ 91582 h 613"/>
              <a:gd name="T12" fmla="*/ 171547 w 589"/>
              <a:gd name="T13" fmla="*/ 86961 h 613"/>
              <a:gd name="T14" fmla="*/ 112960 w 589"/>
              <a:gd name="T15" fmla="*/ 89902 h 613"/>
              <a:gd name="T16" fmla="*/ 113381 w 589"/>
              <a:gd name="T17" fmla="*/ 105446 h 613"/>
              <a:gd name="T18" fmla="*/ 57744 w 589"/>
              <a:gd name="T19" fmla="*/ 94943 h 613"/>
              <a:gd name="T20" fmla="*/ 143307 w 589"/>
              <a:gd name="T21" fmla="*/ 52513 h 613"/>
              <a:gd name="T22" fmla="*/ 152159 w 589"/>
              <a:gd name="T23" fmla="*/ 53773 h 613"/>
              <a:gd name="T24" fmla="*/ 210746 w 589"/>
              <a:gd name="T25" fmla="*/ 51673 h 613"/>
              <a:gd name="T26" fmla="*/ 186300 w 589"/>
              <a:gd name="T27" fmla="*/ 15964 h 613"/>
              <a:gd name="T28" fmla="*/ 196837 w 589"/>
              <a:gd name="T29" fmla="*/ 9662 h 613"/>
              <a:gd name="T30" fmla="*/ 180820 w 589"/>
              <a:gd name="T31" fmla="*/ 0 h 613"/>
              <a:gd name="T32" fmla="*/ 124762 w 589"/>
              <a:gd name="T33" fmla="*/ 4621 h 613"/>
              <a:gd name="T34" fmla="*/ 37091 w 589"/>
              <a:gd name="T35" fmla="*/ 52513 h 613"/>
              <a:gd name="T36" fmla="*/ 67860 w 589"/>
              <a:gd name="T37" fmla="*/ 102505 h 613"/>
              <a:gd name="T38" fmla="*/ 67860 w 589"/>
              <a:gd name="T39" fmla="*/ 123510 h 613"/>
              <a:gd name="T40" fmla="*/ 104109 w 589"/>
              <a:gd name="T41" fmla="*/ 96204 h 613"/>
              <a:gd name="T42" fmla="*/ 98208 w 589"/>
              <a:gd name="T43" fmla="*/ 95783 h 613"/>
              <a:gd name="T44" fmla="*/ 186721 w 589"/>
              <a:gd name="T45" fmla="*/ 96204 h 613"/>
              <a:gd name="T46" fmla="*/ 150473 w 589"/>
              <a:gd name="T47" fmla="*/ 96204 h 613"/>
              <a:gd name="T48" fmla="*/ 186721 w 589"/>
              <a:gd name="T49" fmla="*/ 123510 h 613"/>
              <a:gd name="T50" fmla="*/ 122654 w 589"/>
              <a:gd name="T51" fmla="*/ 194087 h 613"/>
              <a:gd name="T52" fmla="*/ 213275 w 589"/>
              <a:gd name="T53" fmla="*/ 122250 h 613"/>
              <a:gd name="T54" fmla="*/ 195994 w 589"/>
              <a:gd name="T55" fmla="*/ 92003 h 613"/>
              <a:gd name="T56" fmla="*/ 191358 w 589"/>
              <a:gd name="T57" fmla="*/ 132332 h 613"/>
              <a:gd name="T58" fmla="*/ 141200 w 589"/>
              <a:gd name="T59" fmla="*/ 128131 h 613"/>
              <a:gd name="T60" fmla="*/ 113381 w 589"/>
              <a:gd name="T61" fmla="*/ 114268 h 613"/>
              <a:gd name="T62" fmla="*/ 109167 w 589"/>
              <a:gd name="T63" fmla="*/ 132332 h 613"/>
              <a:gd name="T64" fmla="*/ 58587 w 589"/>
              <a:gd name="T65" fmla="*/ 128131 h 613"/>
              <a:gd name="T66" fmla="*/ 56058 w 589"/>
              <a:gd name="T67" fmla="*/ 103765 h 613"/>
              <a:gd name="T68" fmla="*/ 32455 w 589"/>
              <a:gd name="T69" fmla="*/ 80660 h 613"/>
              <a:gd name="T70" fmla="*/ 122654 w 589"/>
              <a:gd name="T71" fmla="*/ 194087 h 61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89" h="613">
                <a:moveTo>
                  <a:pt x="588" y="604"/>
                </a:moveTo>
                <a:lnTo>
                  <a:pt x="588" y="604"/>
                </a:lnTo>
                <a:cubicBezTo>
                  <a:pt x="588" y="608"/>
                  <a:pt x="584" y="612"/>
                  <a:pt x="580" y="612"/>
                </a:cubicBezTo>
                <a:cubicBezTo>
                  <a:pt x="8" y="612"/>
                  <a:pt x="8" y="612"/>
                  <a:pt x="8" y="612"/>
                </a:cubicBezTo>
                <a:cubicBezTo>
                  <a:pt x="3" y="612"/>
                  <a:pt x="0" y="608"/>
                  <a:pt x="0" y="604"/>
                </a:cubicBezTo>
                <a:cubicBezTo>
                  <a:pt x="0" y="491"/>
                  <a:pt x="53" y="407"/>
                  <a:pt x="124" y="405"/>
                </a:cubicBezTo>
                <a:cubicBezTo>
                  <a:pt x="168" y="448"/>
                  <a:pt x="228" y="487"/>
                  <a:pt x="291" y="487"/>
                </a:cubicBezTo>
                <a:cubicBezTo>
                  <a:pt x="355" y="487"/>
                  <a:pt x="414" y="448"/>
                  <a:pt x="459" y="405"/>
                </a:cubicBezTo>
                <a:cubicBezTo>
                  <a:pt x="533" y="407"/>
                  <a:pt x="588" y="491"/>
                  <a:pt x="588" y="604"/>
                </a:cubicBezTo>
                <a:close/>
                <a:moveTo>
                  <a:pt x="335" y="251"/>
                </a:moveTo>
                <a:lnTo>
                  <a:pt x="335" y="251"/>
                </a:lnTo>
                <a:cubicBezTo>
                  <a:pt x="335" y="218"/>
                  <a:pt x="335" y="218"/>
                  <a:pt x="335" y="218"/>
                </a:cubicBezTo>
                <a:cubicBezTo>
                  <a:pt x="335" y="212"/>
                  <a:pt x="339" y="207"/>
                  <a:pt x="345" y="207"/>
                </a:cubicBezTo>
                <a:cubicBezTo>
                  <a:pt x="407" y="207"/>
                  <a:pt x="407" y="207"/>
                  <a:pt x="407" y="207"/>
                </a:cubicBezTo>
                <a:cubicBezTo>
                  <a:pt x="382" y="194"/>
                  <a:pt x="360" y="175"/>
                  <a:pt x="348" y="156"/>
                </a:cubicBezTo>
                <a:cubicBezTo>
                  <a:pt x="331" y="182"/>
                  <a:pt x="301" y="201"/>
                  <a:pt x="268" y="214"/>
                </a:cubicBezTo>
                <a:cubicBezTo>
                  <a:pt x="268" y="216"/>
                  <a:pt x="269" y="216"/>
                  <a:pt x="269" y="218"/>
                </a:cubicBezTo>
                <a:cubicBezTo>
                  <a:pt x="269" y="251"/>
                  <a:pt x="269" y="251"/>
                  <a:pt x="269" y="251"/>
                </a:cubicBezTo>
                <a:lnTo>
                  <a:pt x="335" y="251"/>
                </a:lnTo>
                <a:close/>
                <a:moveTo>
                  <a:pt x="137" y="226"/>
                </a:moveTo>
                <a:lnTo>
                  <a:pt x="137" y="226"/>
                </a:lnTo>
                <a:cubicBezTo>
                  <a:pt x="175" y="223"/>
                  <a:pt x="317" y="195"/>
                  <a:pt x="340" y="125"/>
                </a:cubicBezTo>
                <a:cubicBezTo>
                  <a:pt x="342" y="119"/>
                  <a:pt x="346" y="116"/>
                  <a:pt x="353" y="117"/>
                </a:cubicBezTo>
                <a:cubicBezTo>
                  <a:pt x="358" y="118"/>
                  <a:pt x="361" y="123"/>
                  <a:pt x="361" y="128"/>
                </a:cubicBezTo>
                <a:cubicBezTo>
                  <a:pt x="361" y="147"/>
                  <a:pt x="408" y="197"/>
                  <a:pt x="458" y="198"/>
                </a:cubicBezTo>
                <a:cubicBezTo>
                  <a:pt x="512" y="180"/>
                  <a:pt x="506" y="151"/>
                  <a:pt x="500" y="123"/>
                </a:cubicBezTo>
                <a:cubicBezTo>
                  <a:pt x="499" y="120"/>
                  <a:pt x="494" y="105"/>
                  <a:pt x="494" y="101"/>
                </a:cubicBezTo>
                <a:cubicBezTo>
                  <a:pt x="494" y="83"/>
                  <a:pt x="481" y="57"/>
                  <a:pt x="442" y="38"/>
                </a:cubicBezTo>
                <a:cubicBezTo>
                  <a:pt x="446" y="28"/>
                  <a:pt x="456" y="28"/>
                  <a:pt x="459" y="28"/>
                </a:cubicBezTo>
                <a:cubicBezTo>
                  <a:pt x="463" y="28"/>
                  <a:pt x="465" y="26"/>
                  <a:pt x="467" y="23"/>
                </a:cubicBezTo>
                <a:cubicBezTo>
                  <a:pt x="468" y="19"/>
                  <a:pt x="467" y="16"/>
                  <a:pt x="465" y="14"/>
                </a:cubicBezTo>
                <a:cubicBezTo>
                  <a:pt x="456" y="5"/>
                  <a:pt x="443" y="0"/>
                  <a:pt x="429" y="0"/>
                </a:cubicBezTo>
                <a:cubicBezTo>
                  <a:pt x="413" y="1"/>
                  <a:pt x="395" y="8"/>
                  <a:pt x="384" y="18"/>
                </a:cubicBezTo>
                <a:cubicBezTo>
                  <a:pt x="358" y="14"/>
                  <a:pt x="329" y="11"/>
                  <a:pt x="296" y="11"/>
                </a:cubicBezTo>
                <a:cubicBezTo>
                  <a:pt x="140" y="11"/>
                  <a:pt x="98" y="67"/>
                  <a:pt x="98" y="101"/>
                </a:cubicBezTo>
                <a:cubicBezTo>
                  <a:pt x="98" y="104"/>
                  <a:pt x="90" y="120"/>
                  <a:pt x="88" y="125"/>
                </a:cubicBezTo>
                <a:cubicBezTo>
                  <a:pt x="79" y="142"/>
                  <a:pt x="67" y="163"/>
                  <a:pt x="137" y="226"/>
                </a:cubicBezTo>
                <a:close/>
                <a:moveTo>
                  <a:pt x="161" y="244"/>
                </a:moveTo>
                <a:lnTo>
                  <a:pt x="161" y="244"/>
                </a:lnTo>
                <a:cubicBezTo>
                  <a:pt x="161" y="294"/>
                  <a:pt x="161" y="294"/>
                  <a:pt x="161" y="294"/>
                </a:cubicBezTo>
                <a:cubicBezTo>
                  <a:pt x="247" y="294"/>
                  <a:pt x="247" y="294"/>
                  <a:pt x="247" y="294"/>
                </a:cubicBezTo>
                <a:cubicBezTo>
                  <a:pt x="247" y="229"/>
                  <a:pt x="247" y="229"/>
                  <a:pt x="247" y="229"/>
                </a:cubicBezTo>
                <a:cubicBezTo>
                  <a:pt x="235" y="229"/>
                  <a:pt x="235" y="229"/>
                  <a:pt x="235" y="229"/>
                </a:cubicBezTo>
                <a:cubicBezTo>
                  <a:pt x="234" y="229"/>
                  <a:pt x="233" y="228"/>
                  <a:pt x="233" y="228"/>
                </a:cubicBezTo>
                <a:cubicBezTo>
                  <a:pt x="206" y="236"/>
                  <a:pt x="180" y="242"/>
                  <a:pt x="161" y="244"/>
                </a:cubicBezTo>
                <a:close/>
                <a:moveTo>
                  <a:pt x="443" y="229"/>
                </a:moveTo>
                <a:lnTo>
                  <a:pt x="443" y="229"/>
                </a:lnTo>
                <a:cubicBezTo>
                  <a:pt x="357" y="229"/>
                  <a:pt x="357" y="229"/>
                  <a:pt x="357" y="229"/>
                </a:cubicBezTo>
                <a:cubicBezTo>
                  <a:pt x="357" y="294"/>
                  <a:pt x="357" y="294"/>
                  <a:pt x="357" y="294"/>
                </a:cubicBezTo>
                <a:cubicBezTo>
                  <a:pt x="443" y="294"/>
                  <a:pt x="443" y="294"/>
                  <a:pt x="443" y="294"/>
                </a:cubicBezTo>
                <a:lnTo>
                  <a:pt x="443" y="229"/>
                </a:lnTo>
                <a:close/>
                <a:moveTo>
                  <a:pt x="291" y="462"/>
                </a:moveTo>
                <a:lnTo>
                  <a:pt x="291" y="462"/>
                </a:lnTo>
                <a:cubicBezTo>
                  <a:pt x="404" y="462"/>
                  <a:pt x="506" y="322"/>
                  <a:pt x="506" y="291"/>
                </a:cubicBezTo>
                <a:cubicBezTo>
                  <a:pt x="506" y="195"/>
                  <a:pt x="506" y="195"/>
                  <a:pt x="506" y="195"/>
                </a:cubicBezTo>
                <a:cubicBezTo>
                  <a:pt x="496" y="205"/>
                  <a:pt x="484" y="213"/>
                  <a:pt x="465" y="219"/>
                </a:cubicBezTo>
                <a:cubicBezTo>
                  <a:pt x="465" y="305"/>
                  <a:pt x="465" y="305"/>
                  <a:pt x="465" y="305"/>
                </a:cubicBezTo>
                <a:cubicBezTo>
                  <a:pt x="465" y="311"/>
                  <a:pt x="460" y="315"/>
                  <a:pt x="454" y="315"/>
                </a:cubicBezTo>
                <a:cubicBezTo>
                  <a:pt x="345" y="315"/>
                  <a:pt x="345" y="315"/>
                  <a:pt x="345" y="315"/>
                </a:cubicBezTo>
                <a:cubicBezTo>
                  <a:pt x="339" y="315"/>
                  <a:pt x="335" y="311"/>
                  <a:pt x="335" y="305"/>
                </a:cubicBezTo>
                <a:cubicBezTo>
                  <a:pt x="335" y="272"/>
                  <a:pt x="335" y="272"/>
                  <a:pt x="335" y="272"/>
                </a:cubicBezTo>
                <a:cubicBezTo>
                  <a:pt x="269" y="272"/>
                  <a:pt x="269" y="272"/>
                  <a:pt x="269" y="272"/>
                </a:cubicBezTo>
                <a:cubicBezTo>
                  <a:pt x="269" y="305"/>
                  <a:pt x="269" y="305"/>
                  <a:pt x="269" y="305"/>
                </a:cubicBezTo>
                <a:cubicBezTo>
                  <a:pt x="269" y="311"/>
                  <a:pt x="264" y="315"/>
                  <a:pt x="259" y="315"/>
                </a:cubicBezTo>
                <a:cubicBezTo>
                  <a:pt x="150" y="315"/>
                  <a:pt x="150" y="315"/>
                  <a:pt x="150" y="315"/>
                </a:cubicBezTo>
                <a:cubicBezTo>
                  <a:pt x="144" y="315"/>
                  <a:pt x="139" y="311"/>
                  <a:pt x="139" y="305"/>
                </a:cubicBezTo>
                <a:cubicBezTo>
                  <a:pt x="139" y="247"/>
                  <a:pt x="139" y="247"/>
                  <a:pt x="139" y="247"/>
                </a:cubicBezTo>
                <a:cubicBezTo>
                  <a:pt x="137" y="247"/>
                  <a:pt x="135" y="247"/>
                  <a:pt x="133" y="247"/>
                </a:cubicBezTo>
                <a:cubicBezTo>
                  <a:pt x="131" y="247"/>
                  <a:pt x="128" y="246"/>
                  <a:pt x="127" y="245"/>
                </a:cubicBezTo>
                <a:cubicBezTo>
                  <a:pt x="103" y="225"/>
                  <a:pt x="87" y="207"/>
                  <a:pt x="77" y="192"/>
                </a:cubicBezTo>
                <a:cubicBezTo>
                  <a:pt x="77" y="291"/>
                  <a:pt x="77" y="291"/>
                  <a:pt x="77" y="291"/>
                </a:cubicBezTo>
                <a:cubicBezTo>
                  <a:pt x="77" y="322"/>
                  <a:pt x="178" y="462"/>
                  <a:pt x="291" y="462"/>
                </a:cubicBez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Freeform 2892"/>
          <p:cNvSpPr>
            <a:spLocks noChangeArrowheads="1"/>
          </p:cNvSpPr>
          <p:nvPr/>
        </p:nvSpPr>
        <p:spPr bwMode="auto">
          <a:xfrm>
            <a:off x="6616700" y="2855913"/>
            <a:ext cx="241300" cy="271462"/>
          </a:xfrm>
          <a:custGeom>
            <a:avLst/>
            <a:gdLst>
              <a:gd name="T0" fmla="*/ 174667 w 575"/>
              <a:gd name="T1" fmla="*/ 202996 h 648"/>
              <a:gd name="T2" fmla="*/ 178437 w 575"/>
              <a:gd name="T3" fmla="*/ 271923 h 648"/>
              <a:gd name="T4" fmla="*/ 168803 w 575"/>
              <a:gd name="T5" fmla="*/ 208040 h 648"/>
              <a:gd name="T6" fmla="*/ 174667 w 575"/>
              <a:gd name="T7" fmla="*/ 202996 h 648"/>
              <a:gd name="T8" fmla="*/ 80841 w 575"/>
              <a:gd name="T9" fmla="*/ 216445 h 648"/>
              <a:gd name="T10" fmla="*/ 158750 w 575"/>
              <a:gd name="T11" fmla="*/ 271923 h 648"/>
              <a:gd name="T12" fmla="*/ 119796 w 575"/>
              <a:gd name="T13" fmla="*/ 229054 h 648"/>
              <a:gd name="T14" fmla="*/ 0 w 575"/>
              <a:gd name="T15" fmla="*/ 268560 h 648"/>
              <a:gd name="T16" fmla="*/ 3770 w 575"/>
              <a:gd name="T17" fmla="*/ 271923 h 648"/>
              <a:gd name="T18" fmla="*/ 51521 w 575"/>
              <a:gd name="T19" fmla="*/ 205938 h 648"/>
              <a:gd name="T20" fmla="*/ 188071 w 575"/>
              <a:gd name="T21" fmla="*/ 205518 h 648"/>
              <a:gd name="T22" fmla="*/ 188071 w 575"/>
              <a:gd name="T23" fmla="*/ 271923 h 648"/>
              <a:gd name="T24" fmla="*/ 240429 w 575"/>
              <a:gd name="T25" fmla="*/ 268560 h 648"/>
              <a:gd name="T26" fmla="*/ 66181 w 575"/>
              <a:gd name="T27" fmla="*/ 202996 h 648"/>
              <a:gd name="T28" fmla="*/ 61154 w 575"/>
              <a:gd name="T29" fmla="*/ 203417 h 648"/>
              <a:gd name="T30" fmla="*/ 70788 w 575"/>
              <a:gd name="T31" fmla="*/ 271923 h 648"/>
              <a:gd name="T32" fmla="*/ 67019 w 575"/>
              <a:gd name="T33" fmla="*/ 202996 h 648"/>
              <a:gd name="T34" fmla="*/ 140739 w 575"/>
              <a:gd name="T35" fmla="*/ 26478 h 648"/>
              <a:gd name="T36" fmla="*/ 140739 w 575"/>
              <a:gd name="T37" fmla="*/ 92042 h 648"/>
              <a:gd name="T38" fmla="*/ 207758 w 575"/>
              <a:gd name="T39" fmla="*/ 92042 h 648"/>
              <a:gd name="T40" fmla="*/ 207758 w 575"/>
              <a:gd name="T41" fmla="*/ 81955 h 648"/>
              <a:gd name="T42" fmla="*/ 187233 w 575"/>
              <a:gd name="T43" fmla="*/ 67665 h 648"/>
              <a:gd name="T44" fmla="*/ 155818 w 575"/>
              <a:gd name="T45" fmla="*/ 13449 h 648"/>
              <a:gd name="T46" fmla="*/ 108905 w 575"/>
              <a:gd name="T47" fmla="*/ 26478 h 648"/>
              <a:gd name="T48" fmla="*/ 108905 w 575"/>
              <a:gd name="T49" fmla="*/ 92042 h 648"/>
              <a:gd name="T50" fmla="*/ 131105 w 575"/>
              <a:gd name="T51" fmla="*/ 26478 h 648"/>
              <a:gd name="T52" fmla="*/ 119796 w 575"/>
              <a:gd name="T53" fmla="*/ 0 h 648"/>
              <a:gd name="T54" fmla="*/ 108905 w 575"/>
              <a:gd name="T55" fmla="*/ 26478 h 648"/>
              <a:gd name="T56" fmla="*/ 31834 w 575"/>
              <a:gd name="T57" fmla="*/ 92042 h 648"/>
              <a:gd name="T58" fmla="*/ 98852 w 575"/>
              <a:gd name="T59" fmla="*/ 92042 h 648"/>
              <a:gd name="T60" fmla="*/ 85449 w 575"/>
              <a:gd name="T61" fmla="*/ 13449 h 648"/>
              <a:gd name="T62" fmla="*/ 80422 w 575"/>
              <a:gd name="T63" fmla="*/ 13449 h 648"/>
              <a:gd name="T64" fmla="*/ 52358 w 575"/>
              <a:gd name="T65" fmla="*/ 81955 h 648"/>
              <a:gd name="T66" fmla="*/ 27226 w 575"/>
              <a:gd name="T67" fmla="*/ 86998 h 648"/>
              <a:gd name="T68" fmla="*/ 177180 w 575"/>
              <a:gd name="T69" fmla="*/ 101708 h 648"/>
              <a:gd name="T70" fmla="*/ 62411 w 575"/>
              <a:gd name="T71" fmla="*/ 101708 h 648"/>
              <a:gd name="T72" fmla="*/ 52358 w 575"/>
              <a:gd name="T73" fmla="*/ 134490 h 648"/>
              <a:gd name="T74" fmla="*/ 62411 w 575"/>
              <a:gd name="T75" fmla="*/ 158867 h 648"/>
              <a:gd name="T76" fmla="*/ 177180 w 575"/>
              <a:gd name="T77" fmla="*/ 158867 h 648"/>
              <a:gd name="T78" fmla="*/ 187233 w 575"/>
              <a:gd name="T79" fmla="*/ 134490 h 648"/>
              <a:gd name="T80" fmla="*/ 177180 w 575"/>
              <a:gd name="T81" fmla="*/ 101708 h 64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575" h="648">
                <a:moveTo>
                  <a:pt x="417" y="483"/>
                </a:moveTo>
                <a:lnTo>
                  <a:pt x="417" y="483"/>
                </a:lnTo>
                <a:cubicBezTo>
                  <a:pt x="420" y="483"/>
                  <a:pt x="423" y="484"/>
                  <a:pt x="426" y="484"/>
                </a:cubicBezTo>
                <a:cubicBezTo>
                  <a:pt x="426" y="647"/>
                  <a:pt x="426" y="647"/>
                  <a:pt x="426" y="647"/>
                </a:cubicBezTo>
                <a:cubicBezTo>
                  <a:pt x="403" y="647"/>
                  <a:pt x="403" y="647"/>
                  <a:pt x="403" y="647"/>
                </a:cubicBezTo>
                <a:cubicBezTo>
                  <a:pt x="403" y="495"/>
                  <a:pt x="403" y="495"/>
                  <a:pt x="403" y="495"/>
                </a:cubicBezTo>
                <a:cubicBezTo>
                  <a:pt x="406" y="491"/>
                  <a:pt x="410" y="488"/>
                  <a:pt x="413" y="483"/>
                </a:cubicBezTo>
                <a:lnTo>
                  <a:pt x="417" y="483"/>
                </a:lnTo>
                <a:close/>
                <a:moveTo>
                  <a:pt x="193" y="515"/>
                </a:moveTo>
                <a:lnTo>
                  <a:pt x="193" y="515"/>
                </a:lnTo>
                <a:cubicBezTo>
                  <a:pt x="193" y="647"/>
                  <a:pt x="193" y="647"/>
                  <a:pt x="193" y="647"/>
                </a:cubicBezTo>
                <a:cubicBezTo>
                  <a:pt x="379" y="647"/>
                  <a:pt x="379" y="647"/>
                  <a:pt x="379" y="647"/>
                </a:cubicBezTo>
                <a:cubicBezTo>
                  <a:pt x="379" y="515"/>
                  <a:pt x="379" y="515"/>
                  <a:pt x="379" y="515"/>
                </a:cubicBezTo>
                <a:cubicBezTo>
                  <a:pt x="353" y="533"/>
                  <a:pt x="321" y="545"/>
                  <a:pt x="286" y="545"/>
                </a:cubicBezTo>
                <a:cubicBezTo>
                  <a:pt x="251" y="545"/>
                  <a:pt x="219" y="533"/>
                  <a:pt x="193" y="515"/>
                </a:cubicBezTo>
                <a:close/>
                <a:moveTo>
                  <a:pt x="0" y="639"/>
                </a:moveTo>
                <a:lnTo>
                  <a:pt x="0" y="639"/>
                </a:lnTo>
                <a:cubicBezTo>
                  <a:pt x="0" y="643"/>
                  <a:pt x="3" y="647"/>
                  <a:pt x="9" y="647"/>
                </a:cubicBezTo>
                <a:cubicBezTo>
                  <a:pt x="123" y="647"/>
                  <a:pt x="123" y="647"/>
                  <a:pt x="123" y="647"/>
                </a:cubicBezTo>
                <a:cubicBezTo>
                  <a:pt x="123" y="490"/>
                  <a:pt x="123" y="490"/>
                  <a:pt x="123" y="490"/>
                </a:cubicBezTo>
                <a:cubicBezTo>
                  <a:pt x="59" y="508"/>
                  <a:pt x="0" y="574"/>
                  <a:pt x="0" y="639"/>
                </a:cubicBezTo>
                <a:close/>
                <a:moveTo>
                  <a:pt x="449" y="489"/>
                </a:moveTo>
                <a:lnTo>
                  <a:pt x="449" y="489"/>
                </a:lnTo>
                <a:cubicBezTo>
                  <a:pt x="449" y="647"/>
                  <a:pt x="449" y="647"/>
                  <a:pt x="449" y="647"/>
                </a:cubicBezTo>
                <a:cubicBezTo>
                  <a:pt x="565" y="647"/>
                  <a:pt x="565" y="647"/>
                  <a:pt x="565" y="647"/>
                </a:cubicBezTo>
                <a:cubicBezTo>
                  <a:pt x="570" y="647"/>
                  <a:pt x="574" y="643"/>
                  <a:pt x="574" y="639"/>
                </a:cubicBezTo>
                <a:cubicBezTo>
                  <a:pt x="574" y="574"/>
                  <a:pt x="515" y="506"/>
                  <a:pt x="449" y="489"/>
                </a:cubicBezTo>
                <a:close/>
                <a:moveTo>
                  <a:pt x="158" y="483"/>
                </a:moveTo>
                <a:lnTo>
                  <a:pt x="158" y="483"/>
                </a:lnTo>
                <a:cubicBezTo>
                  <a:pt x="153" y="483"/>
                  <a:pt x="150" y="484"/>
                  <a:pt x="146" y="484"/>
                </a:cubicBezTo>
                <a:cubicBezTo>
                  <a:pt x="146" y="647"/>
                  <a:pt x="146" y="647"/>
                  <a:pt x="146" y="647"/>
                </a:cubicBezTo>
                <a:cubicBezTo>
                  <a:pt x="169" y="647"/>
                  <a:pt x="169" y="647"/>
                  <a:pt x="169" y="647"/>
                </a:cubicBezTo>
                <a:cubicBezTo>
                  <a:pt x="169" y="495"/>
                  <a:pt x="169" y="495"/>
                  <a:pt x="169" y="495"/>
                </a:cubicBezTo>
                <a:cubicBezTo>
                  <a:pt x="166" y="491"/>
                  <a:pt x="163" y="488"/>
                  <a:pt x="160" y="483"/>
                </a:cubicBezTo>
                <a:lnTo>
                  <a:pt x="158" y="483"/>
                </a:lnTo>
                <a:close/>
                <a:moveTo>
                  <a:pt x="336" y="63"/>
                </a:moveTo>
                <a:lnTo>
                  <a:pt x="336" y="63"/>
                </a:lnTo>
                <a:cubicBezTo>
                  <a:pt x="336" y="219"/>
                  <a:pt x="336" y="219"/>
                  <a:pt x="336" y="219"/>
                </a:cubicBezTo>
                <a:cubicBezTo>
                  <a:pt x="427" y="219"/>
                  <a:pt x="427" y="219"/>
                  <a:pt x="427" y="219"/>
                </a:cubicBezTo>
                <a:cubicBezTo>
                  <a:pt x="496" y="219"/>
                  <a:pt x="496" y="219"/>
                  <a:pt x="496" y="219"/>
                </a:cubicBezTo>
                <a:cubicBezTo>
                  <a:pt x="502" y="219"/>
                  <a:pt x="507" y="214"/>
                  <a:pt x="507" y="207"/>
                </a:cubicBezTo>
                <a:cubicBezTo>
                  <a:pt x="507" y="200"/>
                  <a:pt x="502" y="195"/>
                  <a:pt x="496" y="195"/>
                </a:cubicBezTo>
                <a:cubicBezTo>
                  <a:pt x="447" y="195"/>
                  <a:pt x="447" y="195"/>
                  <a:pt x="447" y="195"/>
                </a:cubicBezTo>
                <a:cubicBezTo>
                  <a:pt x="447" y="161"/>
                  <a:pt x="447" y="161"/>
                  <a:pt x="447" y="161"/>
                </a:cubicBezTo>
                <a:cubicBezTo>
                  <a:pt x="447" y="108"/>
                  <a:pt x="421" y="61"/>
                  <a:pt x="380" y="32"/>
                </a:cubicBezTo>
                <a:cubicBezTo>
                  <a:pt x="372" y="32"/>
                  <a:pt x="372" y="32"/>
                  <a:pt x="372" y="32"/>
                </a:cubicBezTo>
                <a:cubicBezTo>
                  <a:pt x="354" y="32"/>
                  <a:pt x="336" y="41"/>
                  <a:pt x="336" y="63"/>
                </a:cubicBezTo>
                <a:close/>
                <a:moveTo>
                  <a:pt x="260" y="63"/>
                </a:moveTo>
                <a:lnTo>
                  <a:pt x="260" y="63"/>
                </a:lnTo>
                <a:cubicBezTo>
                  <a:pt x="260" y="219"/>
                  <a:pt x="260" y="219"/>
                  <a:pt x="260" y="219"/>
                </a:cubicBezTo>
                <a:cubicBezTo>
                  <a:pt x="313" y="219"/>
                  <a:pt x="313" y="219"/>
                  <a:pt x="313" y="219"/>
                </a:cubicBezTo>
                <a:cubicBezTo>
                  <a:pt x="313" y="63"/>
                  <a:pt x="313" y="63"/>
                  <a:pt x="313" y="63"/>
                </a:cubicBezTo>
                <a:cubicBezTo>
                  <a:pt x="313" y="39"/>
                  <a:pt x="326" y="20"/>
                  <a:pt x="348" y="13"/>
                </a:cubicBezTo>
                <a:cubicBezTo>
                  <a:pt x="328" y="5"/>
                  <a:pt x="307" y="0"/>
                  <a:pt x="286" y="0"/>
                </a:cubicBezTo>
                <a:cubicBezTo>
                  <a:pt x="265" y="0"/>
                  <a:pt x="245" y="5"/>
                  <a:pt x="226" y="12"/>
                </a:cubicBezTo>
                <a:cubicBezTo>
                  <a:pt x="247" y="20"/>
                  <a:pt x="260" y="38"/>
                  <a:pt x="260" y="63"/>
                </a:cubicBezTo>
                <a:close/>
                <a:moveTo>
                  <a:pt x="76" y="219"/>
                </a:moveTo>
                <a:lnTo>
                  <a:pt x="76" y="219"/>
                </a:lnTo>
                <a:cubicBezTo>
                  <a:pt x="145" y="219"/>
                  <a:pt x="145" y="219"/>
                  <a:pt x="145" y="219"/>
                </a:cubicBezTo>
                <a:cubicBezTo>
                  <a:pt x="236" y="219"/>
                  <a:pt x="236" y="219"/>
                  <a:pt x="236" y="219"/>
                </a:cubicBezTo>
                <a:cubicBezTo>
                  <a:pt x="236" y="63"/>
                  <a:pt x="236" y="63"/>
                  <a:pt x="236" y="63"/>
                </a:cubicBezTo>
                <a:cubicBezTo>
                  <a:pt x="236" y="43"/>
                  <a:pt x="224" y="32"/>
                  <a:pt x="204" y="32"/>
                </a:cubicBezTo>
                <a:cubicBezTo>
                  <a:pt x="192" y="32"/>
                  <a:pt x="192" y="32"/>
                  <a:pt x="192" y="32"/>
                </a:cubicBezTo>
                <a:cubicBezTo>
                  <a:pt x="152" y="61"/>
                  <a:pt x="125" y="110"/>
                  <a:pt x="125" y="164"/>
                </a:cubicBezTo>
                <a:cubicBezTo>
                  <a:pt x="125" y="195"/>
                  <a:pt x="125" y="195"/>
                  <a:pt x="125" y="195"/>
                </a:cubicBezTo>
                <a:cubicBezTo>
                  <a:pt x="76" y="195"/>
                  <a:pt x="76" y="195"/>
                  <a:pt x="76" y="195"/>
                </a:cubicBezTo>
                <a:cubicBezTo>
                  <a:pt x="70" y="195"/>
                  <a:pt x="65" y="200"/>
                  <a:pt x="65" y="207"/>
                </a:cubicBezTo>
                <a:cubicBezTo>
                  <a:pt x="65" y="214"/>
                  <a:pt x="70" y="219"/>
                  <a:pt x="76" y="219"/>
                </a:cubicBezTo>
                <a:close/>
                <a:moveTo>
                  <a:pt x="423" y="242"/>
                </a:moveTo>
                <a:lnTo>
                  <a:pt x="423" y="242"/>
                </a:lnTo>
                <a:cubicBezTo>
                  <a:pt x="149" y="242"/>
                  <a:pt x="149" y="242"/>
                  <a:pt x="149" y="242"/>
                </a:cubicBezTo>
                <a:cubicBezTo>
                  <a:pt x="125" y="246"/>
                  <a:pt x="125" y="266"/>
                  <a:pt x="125" y="279"/>
                </a:cubicBezTo>
                <a:cubicBezTo>
                  <a:pt x="125" y="320"/>
                  <a:pt x="125" y="320"/>
                  <a:pt x="125" y="320"/>
                </a:cubicBezTo>
                <a:cubicBezTo>
                  <a:pt x="125" y="334"/>
                  <a:pt x="125" y="353"/>
                  <a:pt x="149" y="357"/>
                </a:cubicBezTo>
                <a:cubicBezTo>
                  <a:pt x="149" y="378"/>
                  <a:pt x="149" y="378"/>
                  <a:pt x="149" y="378"/>
                </a:cubicBezTo>
                <a:cubicBezTo>
                  <a:pt x="149" y="457"/>
                  <a:pt x="210" y="519"/>
                  <a:pt x="286" y="519"/>
                </a:cubicBezTo>
                <a:cubicBezTo>
                  <a:pt x="363" y="519"/>
                  <a:pt x="423" y="457"/>
                  <a:pt x="423" y="378"/>
                </a:cubicBezTo>
                <a:cubicBezTo>
                  <a:pt x="423" y="357"/>
                  <a:pt x="423" y="357"/>
                  <a:pt x="423" y="357"/>
                </a:cubicBezTo>
                <a:cubicBezTo>
                  <a:pt x="447" y="353"/>
                  <a:pt x="447" y="334"/>
                  <a:pt x="447" y="320"/>
                </a:cubicBezTo>
                <a:cubicBezTo>
                  <a:pt x="447" y="279"/>
                  <a:pt x="447" y="279"/>
                  <a:pt x="447" y="279"/>
                </a:cubicBezTo>
                <a:cubicBezTo>
                  <a:pt x="447" y="266"/>
                  <a:pt x="447" y="246"/>
                  <a:pt x="423" y="242"/>
                </a:cubicBez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Freeform 2893"/>
          <p:cNvSpPr>
            <a:spLocks noChangeArrowheads="1"/>
          </p:cNvSpPr>
          <p:nvPr/>
        </p:nvSpPr>
        <p:spPr bwMode="auto">
          <a:xfrm>
            <a:off x="5762625" y="2855913"/>
            <a:ext cx="215900" cy="274637"/>
          </a:xfrm>
          <a:custGeom>
            <a:avLst/>
            <a:gdLst>
              <a:gd name="T0" fmla="*/ 214492 w 513"/>
              <a:gd name="T1" fmla="*/ 265108 h 656"/>
              <a:gd name="T2" fmla="*/ 214492 w 513"/>
              <a:gd name="T3" fmla="*/ 265108 h 656"/>
              <a:gd name="T4" fmla="*/ 214492 w 513"/>
              <a:gd name="T5" fmla="*/ 272683 h 656"/>
              <a:gd name="T6" fmla="*/ 211560 w 513"/>
              <a:gd name="T7" fmla="*/ 275628 h 656"/>
              <a:gd name="T8" fmla="*/ 2933 w 513"/>
              <a:gd name="T9" fmla="*/ 275628 h 656"/>
              <a:gd name="T10" fmla="*/ 0 w 513"/>
              <a:gd name="T11" fmla="*/ 272683 h 656"/>
              <a:gd name="T12" fmla="*/ 0 w 513"/>
              <a:gd name="T13" fmla="*/ 265108 h 656"/>
              <a:gd name="T14" fmla="*/ 47758 w 513"/>
              <a:gd name="T15" fmla="*/ 224290 h 656"/>
              <a:gd name="T16" fmla="*/ 59907 w 513"/>
              <a:gd name="T17" fmla="*/ 224290 h 656"/>
              <a:gd name="T18" fmla="*/ 109341 w 513"/>
              <a:gd name="T19" fmla="*/ 259638 h 656"/>
              <a:gd name="T20" fmla="*/ 158355 w 513"/>
              <a:gd name="T21" fmla="*/ 224290 h 656"/>
              <a:gd name="T22" fmla="*/ 178045 w 513"/>
              <a:gd name="T23" fmla="*/ 224290 h 656"/>
              <a:gd name="T24" fmla="*/ 214492 w 513"/>
              <a:gd name="T25" fmla="*/ 265108 h 656"/>
              <a:gd name="T26" fmla="*/ 155423 w 513"/>
              <a:gd name="T27" fmla="*/ 143916 h 656"/>
              <a:gd name="T28" fmla="*/ 155423 w 513"/>
              <a:gd name="T29" fmla="*/ 143916 h 656"/>
              <a:gd name="T30" fmla="*/ 155423 w 513"/>
              <a:gd name="T31" fmla="*/ 143074 h 656"/>
              <a:gd name="T32" fmla="*/ 155423 w 513"/>
              <a:gd name="T33" fmla="*/ 143074 h 656"/>
              <a:gd name="T34" fmla="*/ 155423 w 513"/>
              <a:gd name="T35" fmla="*/ 136762 h 656"/>
              <a:gd name="T36" fmla="*/ 119395 w 513"/>
              <a:gd name="T37" fmla="*/ 126242 h 656"/>
              <a:gd name="T38" fmla="*/ 96773 w 513"/>
              <a:gd name="T39" fmla="*/ 126242 h 656"/>
              <a:gd name="T40" fmla="*/ 59488 w 513"/>
              <a:gd name="T41" fmla="*/ 136762 h 656"/>
              <a:gd name="T42" fmla="*/ 59488 w 513"/>
              <a:gd name="T43" fmla="*/ 136762 h 656"/>
              <a:gd name="T44" fmla="*/ 59488 w 513"/>
              <a:gd name="T45" fmla="*/ 143074 h 656"/>
              <a:gd name="T46" fmla="*/ 59488 w 513"/>
              <a:gd name="T47" fmla="*/ 143074 h 656"/>
              <a:gd name="T48" fmla="*/ 59488 w 513"/>
              <a:gd name="T49" fmla="*/ 143916 h 656"/>
              <a:gd name="T50" fmla="*/ 49434 w 513"/>
              <a:gd name="T51" fmla="*/ 159065 h 656"/>
              <a:gd name="T52" fmla="*/ 49434 w 513"/>
              <a:gd name="T53" fmla="*/ 172110 h 656"/>
              <a:gd name="T54" fmla="*/ 59488 w 513"/>
              <a:gd name="T55" fmla="*/ 186838 h 656"/>
              <a:gd name="T56" fmla="*/ 109341 w 513"/>
              <a:gd name="T57" fmla="*/ 249959 h 656"/>
              <a:gd name="T58" fmla="*/ 157518 w 513"/>
              <a:gd name="T59" fmla="*/ 186838 h 656"/>
              <a:gd name="T60" fmla="*/ 165477 w 513"/>
              <a:gd name="T61" fmla="*/ 172110 h 656"/>
              <a:gd name="T62" fmla="*/ 165477 w 513"/>
              <a:gd name="T63" fmla="*/ 159065 h 656"/>
              <a:gd name="T64" fmla="*/ 155423 w 513"/>
              <a:gd name="T65" fmla="*/ 143916 h 656"/>
              <a:gd name="T66" fmla="*/ 169248 w 513"/>
              <a:gd name="T67" fmla="*/ 18095 h 656"/>
              <a:gd name="T68" fmla="*/ 169248 w 513"/>
              <a:gd name="T69" fmla="*/ 18095 h 656"/>
              <a:gd name="T70" fmla="*/ 108084 w 513"/>
              <a:gd name="T71" fmla="*/ 4208 h 656"/>
              <a:gd name="T72" fmla="*/ 86300 w 513"/>
              <a:gd name="T73" fmla="*/ 19357 h 656"/>
              <a:gd name="T74" fmla="*/ 82110 w 513"/>
              <a:gd name="T75" fmla="*/ 30298 h 656"/>
              <a:gd name="T76" fmla="*/ 44407 w 513"/>
              <a:gd name="T77" fmla="*/ 63121 h 656"/>
              <a:gd name="T78" fmla="*/ 59488 w 513"/>
              <a:gd name="T79" fmla="*/ 90473 h 656"/>
              <a:gd name="T80" fmla="*/ 59488 w 513"/>
              <a:gd name="T81" fmla="*/ 125821 h 656"/>
              <a:gd name="T82" fmla="*/ 96354 w 513"/>
              <a:gd name="T83" fmla="*/ 117405 h 656"/>
              <a:gd name="T84" fmla="*/ 119814 w 513"/>
              <a:gd name="T85" fmla="*/ 117405 h 656"/>
              <a:gd name="T86" fmla="*/ 155423 w 513"/>
              <a:gd name="T87" fmla="*/ 125821 h 656"/>
              <a:gd name="T88" fmla="*/ 155423 w 513"/>
              <a:gd name="T89" fmla="*/ 91315 h 656"/>
              <a:gd name="T90" fmla="*/ 187681 w 513"/>
              <a:gd name="T91" fmla="*/ 57650 h 656"/>
              <a:gd name="T92" fmla="*/ 169248 w 513"/>
              <a:gd name="T93" fmla="*/ 18095 h 6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513" h="656">
                <a:moveTo>
                  <a:pt x="512" y="630"/>
                </a:moveTo>
                <a:lnTo>
                  <a:pt x="512" y="630"/>
                </a:lnTo>
                <a:cubicBezTo>
                  <a:pt x="512" y="648"/>
                  <a:pt x="512" y="648"/>
                  <a:pt x="512" y="648"/>
                </a:cubicBezTo>
                <a:cubicBezTo>
                  <a:pt x="512" y="652"/>
                  <a:pt x="509" y="655"/>
                  <a:pt x="505" y="655"/>
                </a:cubicBezTo>
                <a:cubicBezTo>
                  <a:pt x="7" y="655"/>
                  <a:pt x="7" y="655"/>
                  <a:pt x="7" y="655"/>
                </a:cubicBezTo>
                <a:cubicBezTo>
                  <a:pt x="3" y="655"/>
                  <a:pt x="0" y="652"/>
                  <a:pt x="0" y="648"/>
                </a:cubicBezTo>
                <a:cubicBezTo>
                  <a:pt x="0" y="630"/>
                  <a:pt x="0" y="630"/>
                  <a:pt x="0" y="630"/>
                </a:cubicBezTo>
                <a:cubicBezTo>
                  <a:pt x="0" y="575"/>
                  <a:pt x="61" y="533"/>
                  <a:pt x="114" y="533"/>
                </a:cubicBezTo>
                <a:cubicBezTo>
                  <a:pt x="143" y="533"/>
                  <a:pt x="143" y="533"/>
                  <a:pt x="143" y="533"/>
                </a:cubicBezTo>
                <a:cubicBezTo>
                  <a:pt x="168" y="580"/>
                  <a:pt x="211" y="617"/>
                  <a:pt x="261" y="617"/>
                </a:cubicBezTo>
                <a:cubicBezTo>
                  <a:pt x="313" y="617"/>
                  <a:pt x="354" y="581"/>
                  <a:pt x="378" y="533"/>
                </a:cubicBezTo>
                <a:cubicBezTo>
                  <a:pt x="425" y="533"/>
                  <a:pt x="425" y="533"/>
                  <a:pt x="425" y="533"/>
                </a:cubicBezTo>
                <a:cubicBezTo>
                  <a:pt x="476" y="533"/>
                  <a:pt x="512" y="574"/>
                  <a:pt x="512" y="630"/>
                </a:cubicBezTo>
                <a:close/>
                <a:moveTo>
                  <a:pt x="371" y="342"/>
                </a:moveTo>
                <a:lnTo>
                  <a:pt x="371" y="342"/>
                </a:lnTo>
                <a:cubicBezTo>
                  <a:pt x="371" y="341"/>
                  <a:pt x="371" y="340"/>
                  <a:pt x="371" y="340"/>
                </a:cubicBezTo>
                <a:cubicBezTo>
                  <a:pt x="371" y="325"/>
                  <a:pt x="371" y="325"/>
                  <a:pt x="371" y="325"/>
                </a:cubicBezTo>
                <a:cubicBezTo>
                  <a:pt x="369" y="317"/>
                  <a:pt x="331" y="304"/>
                  <a:pt x="285" y="300"/>
                </a:cubicBezTo>
                <a:cubicBezTo>
                  <a:pt x="268" y="298"/>
                  <a:pt x="249" y="298"/>
                  <a:pt x="231" y="300"/>
                </a:cubicBezTo>
                <a:cubicBezTo>
                  <a:pt x="186" y="303"/>
                  <a:pt x="144" y="316"/>
                  <a:pt x="142" y="325"/>
                </a:cubicBezTo>
                <a:cubicBezTo>
                  <a:pt x="142" y="340"/>
                  <a:pt x="142" y="340"/>
                  <a:pt x="142" y="340"/>
                </a:cubicBezTo>
                <a:cubicBezTo>
                  <a:pt x="142" y="341"/>
                  <a:pt x="142" y="341"/>
                  <a:pt x="142" y="342"/>
                </a:cubicBezTo>
                <a:cubicBezTo>
                  <a:pt x="118" y="345"/>
                  <a:pt x="118" y="368"/>
                  <a:pt x="118" y="378"/>
                </a:cubicBezTo>
                <a:cubicBezTo>
                  <a:pt x="118" y="409"/>
                  <a:pt x="118" y="409"/>
                  <a:pt x="118" y="409"/>
                </a:cubicBezTo>
                <a:cubicBezTo>
                  <a:pt x="118" y="423"/>
                  <a:pt x="128" y="440"/>
                  <a:pt x="142" y="444"/>
                </a:cubicBezTo>
                <a:cubicBezTo>
                  <a:pt x="145" y="515"/>
                  <a:pt x="196" y="594"/>
                  <a:pt x="261" y="594"/>
                </a:cubicBezTo>
                <a:cubicBezTo>
                  <a:pt x="327" y="594"/>
                  <a:pt x="374" y="516"/>
                  <a:pt x="376" y="444"/>
                </a:cubicBezTo>
                <a:cubicBezTo>
                  <a:pt x="388" y="440"/>
                  <a:pt x="395" y="424"/>
                  <a:pt x="395" y="409"/>
                </a:cubicBezTo>
                <a:cubicBezTo>
                  <a:pt x="395" y="378"/>
                  <a:pt x="395" y="378"/>
                  <a:pt x="395" y="378"/>
                </a:cubicBezTo>
                <a:cubicBezTo>
                  <a:pt x="395" y="368"/>
                  <a:pt x="395" y="345"/>
                  <a:pt x="371" y="342"/>
                </a:cubicBezTo>
                <a:close/>
                <a:moveTo>
                  <a:pt x="404" y="43"/>
                </a:moveTo>
                <a:lnTo>
                  <a:pt x="404" y="43"/>
                </a:lnTo>
                <a:cubicBezTo>
                  <a:pt x="368" y="12"/>
                  <a:pt x="313" y="0"/>
                  <a:pt x="258" y="10"/>
                </a:cubicBezTo>
                <a:cubicBezTo>
                  <a:pt x="237" y="13"/>
                  <a:pt x="217" y="27"/>
                  <a:pt x="206" y="46"/>
                </a:cubicBezTo>
                <a:cubicBezTo>
                  <a:pt x="206" y="46"/>
                  <a:pt x="199" y="61"/>
                  <a:pt x="196" y="72"/>
                </a:cubicBezTo>
                <a:cubicBezTo>
                  <a:pt x="136" y="73"/>
                  <a:pt x="106" y="100"/>
                  <a:pt x="106" y="150"/>
                </a:cubicBezTo>
                <a:cubicBezTo>
                  <a:pt x="106" y="195"/>
                  <a:pt x="129" y="211"/>
                  <a:pt x="142" y="215"/>
                </a:cubicBezTo>
                <a:cubicBezTo>
                  <a:pt x="142" y="299"/>
                  <a:pt x="142" y="299"/>
                  <a:pt x="142" y="299"/>
                </a:cubicBezTo>
                <a:cubicBezTo>
                  <a:pt x="167" y="286"/>
                  <a:pt x="208" y="280"/>
                  <a:pt x="230" y="279"/>
                </a:cubicBezTo>
                <a:cubicBezTo>
                  <a:pt x="249" y="277"/>
                  <a:pt x="268" y="277"/>
                  <a:pt x="286" y="279"/>
                </a:cubicBezTo>
                <a:cubicBezTo>
                  <a:pt x="307" y="280"/>
                  <a:pt x="347" y="287"/>
                  <a:pt x="371" y="299"/>
                </a:cubicBezTo>
                <a:cubicBezTo>
                  <a:pt x="371" y="217"/>
                  <a:pt x="371" y="217"/>
                  <a:pt x="371" y="217"/>
                </a:cubicBezTo>
                <a:cubicBezTo>
                  <a:pt x="413" y="215"/>
                  <a:pt x="448" y="179"/>
                  <a:pt x="448" y="137"/>
                </a:cubicBezTo>
                <a:cubicBezTo>
                  <a:pt x="448" y="99"/>
                  <a:pt x="432" y="66"/>
                  <a:pt x="404" y="43"/>
                </a:cubicBez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Freeform 2894"/>
          <p:cNvSpPr>
            <a:spLocks noChangeArrowheads="1"/>
          </p:cNvSpPr>
          <p:nvPr/>
        </p:nvSpPr>
        <p:spPr bwMode="auto">
          <a:xfrm>
            <a:off x="8364538" y="2855913"/>
            <a:ext cx="215900" cy="279400"/>
          </a:xfrm>
          <a:custGeom>
            <a:avLst/>
            <a:gdLst>
              <a:gd name="T0" fmla="*/ 65660 w 515"/>
              <a:gd name="T1" fmla="*/ 109542 h 664"/>
              <a:gd name="T2" fmla="*/ 150682 w 515"/>
              <a:gd name="T3" fmla="*/ 128501 h 664"/>
              <a:gd name="T4" fmla="*/ 65660 w 515"/>
              <a:gd name="T5" fmla="*/ 109542 h 664"/>
              <a:gd name="T6" fmla="*/ 187721 w 515"/>
              <a:gd name="T7" fmla="*/ 48030 h 664"/>
              <a:gd name="T8" fmla="*/ 183933 w 515"/>
              <a:gd name="T9" fmla="*/ 155887 h 664"/>
              <a:gd name="T10" fmla="*/ 76183 w 515"/>
              <a:gd name="T11" fmla="*/ 155887 h 664"/>
              <a:gd name="T12" fmla="*/ 28200 w 515"/>
              <a:gd name="T13" fmla="*/ 152516 h 664"/>
              <a:gd name="T14" fmla="*/ 32409 w 515"/>
              <a:gd name="T15" fmla="*/ 43817 h 664"/>
              <a:gd name="T16" fmla="*/ 103120 w 515"/>
              <a:gd name="T17" fmla="*/ 5056 h 664"/>
              <a:gd name="T18" fmla="*/ 112801 w 515"/>
              <a:gd name="T19" fmla="*/ 5056 h 664"/>
              <a:gd name="T20" fmla="*/ 183933 w 515"/>
              <a:gd name="T21" fmla="*/ 43817 h 664"/>
              <a:gd name="T22" fmla="*/ 127112 w 515"/>
              <a:gd name="T23" fmla="*/ 77522 h 664"/>
              <a:gd name="T24" fmla="*/ 138897 w 515"/>
              <a:gd name="T25" fmla="*/ 89319 h 664"/>
              <a:gd name="T26" fmla="*/ 138897 w 515"/>
              <a:gd name="T27" fmla="*/ 65304 h 664"/>
              <a:gd name="T28" fmla="*/ 67765 w 515"/>
              <a:gd name="T29" fmla="*/ 77522 h 664"/>
              <a:gd name="T30" fmla="*/ 79550 w 515"/>
              <a:gd name="T31" fmla="*/ 89319 h 664"/>
              <a:gd name="T32" fmla="*/ 79550 w 515"/>
              <a:gd name="T33" fmla="*/ 65304 h 664"/>
              <a:gd name="T34" fmla="*/ 160363 w 515"/>
              <a:gd name="T35" fmla="*/ 104908 h 664"/>
              <a:gd name="T36" fmla="*/ 155312 w 515"/>
              <a:gd name="T37" fmla="*/ 100273 h 664"/>
              <a:gd name="T38" fmla="*/ 55980 w 515"/>
              <a:gd name="T39" fmla="*/ 104908 h 664"/>
              <a:gd name="T40" fmla="*/ 60609 w 515"/>
              <a:gd name="T41" fmla="*/ 137770 h 664"/>
              <a:gd name="T42" fmla="*/ 160363 w 515"/>
              <a:gd name="T43" fmla="*/ 133557 h 664"/>
              <a:gd name="T44" fmla="*/ 212554 w 515"/>
              <a:gd name="T45" fmla="*/ 196333 h 664"/>
              <a:gd name="T46" fmla="*/ 140159 w 515"/>
              <a:gd name="T47" fmla="*/ 196333 h 664"/>
              <a:gd name="T48" fmla="*/ 76183 w 515"/>
              <a:gd name="T49" fmla="*/ 165577 h 664"/>
              <a:gd name="T50" fmla="*/ 3788 w 515"/>
              <a:gd name="T51" fmla="*/ 196333 h 664"/>
              <a:gd name="T52" fmla="*/ 0 w 515"/>
              <a:gd name="T53" fmla="*/ 275962 h 664"/>
              <a:gd name="T54" fmla="*/ 37039 w 515"/>
              <a:gd name="T55" fmla="*/ 279333 h 664"/>
              <a:gd name="T56" fmla="*/ 41669 w 515"/>
              <a:gd name="T57" fmla="*/ 228353 h 664"/>
              <a:gd name="T58" fmla="*/ 46299 w 515"/>
              <a:gd name="T59" fmla="*/ 279333 h 664"/>
              <a:gd name="T60" fmla="*/ 170043 w 515"/>
              <a:gd name="T61" fmla="*/ 232988 h 664"/>
              <a:gd name="T62" fmla="*/ 178882 w 515"/>
              <a:gd name="T63" fmla="*/ 232988 h 664"/>
              <a:gd name="T64" fmla="*/ 212554 w 515"/>
              <a:gd name="T65" fmla="*/ 279333 h 664"/>
              <a:gd name="T66" fmla="*/ 216342 w 515"/>
              <a:gd name="T67" fmla="*/ 199704 h 66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15" h="664">
                <a:moveTo>
                  <a:pt x="156" y="260"/>
                </a:moveTo>
                <a:lnTo>
                  <a:pt x="156" y="260"/>
                </a:lnTo>
                <a:cubicBezTo>
                  <a:pt x="358" y="260"/>
                  <a:pt x="358" y="260"/>
                  <a:pt x="358" y="260"/>
                </a:cubicBezTo>
                <a:cubicBezTo>
                  <a:pt x="358" y="305"/>
                  <a:pt x="358" y="305"/>
                  <a:pt x="358" y="305"/>
                </a:cubicBezTo>
                <a:cubicBezTo>
                  <a:pt x="156" y="305"/>
                  <a:pt x="156" y="305"/>
                  <a:pt x="156" y="305"/>
                </a:cubicBezTo>
                <a:lnTo>
                  <a:pt x="156" y="260"/>
                </a:lnTo>
                <a:close/>
                <a:moveTo>
                  <a:pt x="446" y="114"/>
                </a:moveTo>
                <a:lnTo>
                  <a:pt x="446" y="114"/>
                </a:lnTo>
                <a:cubicBezTo>
                  <a:pt x="446" y="362"/>
                  <a:pt x="446" y="362"/>
                  <a:pt x="446" y="362"/>
                </a:cubicBezTo>
                <a:cubicBezTo>
                  <a:pt x="446" y="366"/>
                  <a:pt x="442" y="370"/>
                  <a:pt x="437" y="370"/>
                </a:cubicBezTo>
                <a:cubicBezTo>
                  <a:pt x="333" y="370"/>
                  <a:pt x="333" y="370"/>
                  <a:pt x="333" y="370"/>
                </a:cubicBezTo>
                <a:cubicBezTo>
                  <a:pt x="181" y="370"/>
                  <a:pt x="181" y="370"/>
                  <a:pt x="181" y="370"/>
                </a:cubicBezTo>
                <a:cubicBezTo>
                  <a:pt x="77" y="370"/>
                  <a:pt x="77" y="370"/>
                  <a:pt x="77" y="370"/>
                </a:cubicBezTo>
                <a:cubicBezTo>
                  <a:pt x="71" y="370"/>
                  <a:pt x="67" y="366"/>
                  <a:pt x="67" y="362"/>
                </a:cubicBezTo>
                <a:cubicBezTo>
                  <a:pt x="67" y="114"/>
                  <a:pt x="67" y="114"/>
                  <a:pt x="67" y="114"/>
                </a:cubicBezTo>
                <a:cubicBezTo>
                  <a:pt x="67" y="109"/>
                  <a:pt x="71" y="104"/>
                  <a:pt x="77" y="104"/>
                </a:cubicBezTo>
                <a:cubicBezTo>
                  <a:pt x="245" y="104"/>
                  <a:pt x="245" y="104"/>
                  <a:pt x="245" y="104"/>
                </a:cubicBezTo>
                <a:cubicBezTo>
                  <a:pt x="245" y="12"/>
                  <a:pt x="245" y="12"/>
                  <a:pt x="245" y="12"/>
                </a:cubicBezTo>
                <a:cubicBezTo>
                  <a:pt x="245" y="6"/>
                  <a:pt x="251" y="0"/>
                  <a:pt x="257" y="0"/>
                </a:cubicBezTo>
                <a:cubicBezTo>
                  <a:pt x="263" y="0"/>
                  <a:pt x="268" y="6"/>
                  <a:pt x="268" y="12"/>
                </a:cubicBezTo>
                <a:cubicBezTo>
                  <a:pt x="268" y="104"/>
                  <a:pt x="268" y="104"/>
                  <a:pt x="268" y="104"/>
                </a:cubicBezTo>
                <a:cubicBezTo>
                  <a:pt x="437" y="104"/>
                  <a:pt x="437" y="104"/>
                  <a:pt x="437" y="104"/>
                </a:cubicBezTo>
                <a:cubicBezTo>
                  <a:pt x="442" y="104"/>
                  <a:pt x="446" y="109"/>
                  <a:pt x="446" y="114"/>
                </a:cubicBezTo>
                <a:close/>
                <a:moveTo>
                  <a:pt x="302" y="184"/>
                </a:moveTo>
                <a:lnTo>
                  <a:pt x="302" y="184"/>
                </a:lnTo>
                <a:cubicBezTo>
                  <a:pt x="302" y="199"/>
                  <a:pt x="314" y="212"/>
                  <a:pt x="330" y="212"/>
                </a:cubicBezTo>
                <a:cubicBezTo>
                  <a:pt x="345" y="212"/>
                  <a:pt x="358" y="199"/>
                  <a:pt x="358" y="184"/>
                </a:cubicBezTo>
                <a:cubicBezTo>
                  <a:pt x="358" y="168"/>
                  <a:pt x="345" y="155"/>
                  <a:pt x="330" y="155"/>
                </a:cubicBezTo>
                <a:cubicBezTo>
                  <a:pt x="314" y="155"/>
                  <a:pt x="302" y="168"/>
                  <a:pt x="302" y="184"/>
                </a:cubicBezTo>
                <a:close/>
                <a:moveTo>
                  <a:pt x="161" y="184"/>
                </a:moveTo>
                <a:lnTo>
                  <a:pt x="161" y="184"/>
                </a:lnTo>
                <a:cubicBezTo>
                  <a:pt x="161" y="199"/>
                  <a:pt x="174" y="212"/>
                  <a:pt x="189" y="212"/>
                </a:cubicBezTo>
                <a:cubicBezTo>
                  <a:pt x="205" y="212"/>
                  <a:pt x="217" y="199"/>
                  <a:pt x="217" y="184"/>
                </a:cubicBezTo>
                <a:cubicBezTo>
                  <a:pt x="217" y="168"/>
                  <a:pt x="205" y="155"/>
                  <a:pt x="189" y="155"/>
                </a:cubicBezTo>
                <a:cubicBezTo>
                  <a:pt x="174" y="155"/>
                  <a:pt x="161" y="168"/>
                  <a:pt x="161" y="184"/>
                </a:cubicBezTo>
                <a:close/>
                <a:moveTo>
                  <a:pt x="381" y="249"/>
                </a:moveTo>
                <a:lnTo>
                  <a:pt x="381" y="249"/>
                </a:lnTo>
                <a:cubicBezTo>
                  <a:pt x="381" y="243"/>
                  <a:pt x="375" y="238"/>
                  <a:pt x="369" y="238"/>
                </a:cubicBezTo>
                <a:cubicBezTo>
                  <a:pt x="144" y="238"/>
                  <a:pt x="144" y="238"/>
                  <a:pt x="144" y="238"/>
                </a:cubicBezTo>
                <a:cubicBezTo>
                  <a:pt x="138" y="238"/>
                  <a:pt x="133" y="243"/>
                  <a:pt x="133" y="249"/>
                </a:cubicBezTo>
                <a:cubicBezTo>
                  <a:pt x="133" y="317"/>
                  <a:pt x="133" y="317"/>
                  <a:pt x="133" y="317"/>
                </a:cubicBezTo>
                <a:cubicBezTo>
                  <a:pt x="133" y="323"/>
                  <a:pt x="138" y="327"/>
                  <a:pt x="144" y="327"/>
                </a:cubicBezTo>
                <a:cubicBezTo>
                  <a:pt x="369" y="327"/>
                  <a:pt x="369" y="327"/>
                  <a:pt x="369" y="327"/>
                </a:cubicBezTo>
                <a:cubicBezTo>
                  <a:pt x="375" y="327"/>
                  <a:pt x="381" y="323"/>
                  <a:pt x="381" y="317"/>
                </a:cubicBezTo>
                <a:lnTo>
                  <a:pt x="381" y="249"/>
                </a:lnTo>
                <a:close/>
                <a:moveTo>
                  <a:pt x="505" y="466"/>
                </a:moveTo>
                <a:lnTo>
                  <a:pt x="505" y="466"/>
                </a:lnTo>
                <a:cubicBezTo>
                  <a:pt x="333" y="466"/>
                  <a:pt x="333" y="466"/>
                  <a:pt x="333" y="466"/>
                </a:cubicBezTo>
                <a:cubicBezTo>
                  <a:pt x="333" y="393"/>
                  <a:pt x="333" y="393"/>
                  <a:pt x="333" y="393"/>
                </a:cubicBezTo>
                <a:cubicBezTo>
                  <a:pt x="181" y="393"/>
                  <a:pt x="181" y="393"/>
                  <a:pt x="181" y="393"/>
                </a:cubicBezTo>
                <a:cubicBezTo>
                  <a:pt x="181" y="466"/>
                  <a:pt x="181" y="466"/>
                  <a:pt x="181" y="466"/>
                </a:cubicBezTo>
                <a:cubicBezTo>
                  <a:pt x="9" y="466"/>
                  <a:pt x="9" y="466"/>
                  <a:pt x="9" y="466"/>
                </a:cubicBezTo>
                <a:cubicBezTo>
                  <a:pt x="4" y="466"/>
                  <a:pt x="0" y="470"/>
                  <a:pt x="0" y="474"/>
                </a:cubicBezTo>
                <a:cubicBezTo>
                  <a:pt x="0" y="655"/>
                  <a:pt x="0" y="655"/>
                  <a:pt x="0" y="655"/>
                </a:cubicBezTo>
                <a:cubicBezTo>
                  <a:pt x="0" y="659"/>
                  <a:pt x="4" y="663"/>
                  <a:pt x="9" y="663"/>
                </a:cubicBezTo>
                <a:cubicBezTo>
                  <a:pt x="88" y="663"/>
                  <a:pt x="88" y="663"/>
                  <a:pt x="88" y="663"/>
                </a:cubicBezTo>
                <a:cubicBezTo>
                  <a:pt x="88" y="553"/>
                  <a:pt x="88" y="553"/>
                  <a:pt x="88" y="553"/>
                </a:cubicBezTo>
                <a:cubicBezTo>
                  <a:pt x="88" y="547"/>
                  <a:pt x="92" y="542"/>
                  <a:pt x="99" y="542"/>
                </a:cubicBezTo>
                <a:cubicBezTo>
                  <a:pt x="105" y="542"/>
                  <a:pt x="110" y="547"/>
                  <a:pt x="110" y="553"/>
                </a:cubicBezTo>
                <a:cubicBezTo>
                  <a:pt x="110" y="663"/>
                  <a:pt x="110" y="663"/>
                  <a:pt x="110" y="663"/>
                </a:cubicBezTo>
                <a:cubicBezTo>
                  <a:pt x="404" y="663"/>
                  <a:pt x="404" y="663"/>
                  <a:pt x="404" y="663"/>
                </a:cubicBezTo>
                <a:cubicBezTo>
                  <a:pt x="404" y="553"/>
                  <a:pt x="404" y="553"/>
                  <a:pt x="404" y="553"/>
                </a:cubicBezTo>
                <a:cubicBezTo>
                  <a:pt x="404" y="547"/>
                  <a:pt x="409" y="542"/>
                  <a:pt x="415" y="542"/>
                </a:cubicBezTo>
                <a:cubicBezTo>
                  <a:pt x="421" y="542"/>
                  <a:pt x="425" y="547"/>
                  <a:pt x="425" y="553"/>
                </a:cubicBezTo>
                <a:cubicBezTo>
                  <a:pt x="425" y="663"/>
                  <a:pt x="425" y="663"/>
                  <a:pt x="425" y="663"/>
                </a:cubicBezTo>
                <a:cubicBezTo>
                  <a:pt x="505" y="663"/>
                  <a:pt x="505" y="663"/>
                  <a:pt x="505" y="663"/>
                </a:cubicBezTo>
                <a:cubicBezTo>
                  <a:pt x="510" y="663"/>
                  <a:pt x="514" y="659"/>
                  <a:pt x="514" y="655"/>
                </a:cubicBezTo>
                <a:cubicBezTo>
                  <a:pt x="514" y="474"/>
                  <a:pt x="514" y="474"/>
                  <a:pt x="514" y="474"/>
                </a:cubicBezTo>
                <a:cubicBezTo>
                  <a:pt x="514" y="470"/>
                  <a:pt x="510" y="466"/>
                  <a:pt x="505" y="466"/>
                </a:cubicBez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Freeform 2895"/>
          <p:cNvSpPr>
            <a:spLocks noChangeArrowheads="1"/>
          </p:cNvSpPr>
          <p:nvPr/>
        </p:nvSpPr>
        <p:spPr bwMode="auto">
          <a:xfrm>
            <a:off x="4886325" y="2870200"/>
            <a:ext cx="239713" cy="249238"/>
          </a:xfrm>
          <a:custGeom>
            <a:avLst/>
            <a:gdLst>
              <a:gd name="T0" fmla="*/ 43837 w 567"/>
              <a:gd name="T1" fmla="*/ 62212 h 595"/>
              <a:gd name="T2" fmla="*/ 43837 w 567"/>
              <a:gd name="T3" fmla="*/ 62212 h 595"/>
              <a:gd name="T4" fmla="*/ 43837 w 567"/>
              <a:gd name="T5" fmla="*/ 26482 h 595"/>
              <a:gd name="T6" fmla="*/ 47209 w 567"/>
              <a:gd name="T7" fmla="*/ 23120 h 595"/>
              <a:gd name="T8" fmla="*/ 115072 w 567"/>
              <a:gd name="T9" fmla="*/ 1261 h 595"/>
              <a:gd name="T10" fmla="*/ 120130 w 567"/>
              <a:gd name="T11" fmla="*/ 1261 h 595"/>
              <a:gd name="T12" fmla="*/ 188415 w 567"/>
              <a:gd name="T13" fmla="*/ 23120 h 595"/>
              <a:gd name="T14" fmla="*/ 192208 w 567"/>
              <a:gd name="T15" fmla="*/ 26482 h 595"/>
              <a:gd name="T16" fmla="*/ 192208 w 567"/>
              <a:gd name="T17" fmla="*/ 62212 h 595"/>
              <a:gd name="T18" fmla="*/ 188415 w 567"/>
              <a:gd name="T19" fmla="*/ 65155 h 595"/>
              <a:gd name="T20" fmla="*/ 182935 w 567"/>
              <a:gd name="T21" fmla="*/ 65155 h 595"/>
              <a:gd name="T22" fmla="*/ 55218 w 567"/>
              <a:gd name="T23" fmla="*/ 65155 h 595"/>
              <a:gd name="T24" fmla="*/ 47209 w 567"/>
              <a:gd name="T25" fmla="*/ 65155 h 595"/>
              <a:gd name="T26" fmla="*/ 43837 w 567"/>
              <a:gd name="T27" fmla="*/ 62212 h 595"/>
              <a:gd name="T28" fmla="*/ 214970 w 567"/>
              <a:gd name="T29" fmla="*/ 140819 h 595"/>
              <a:gd name="T30" fmla="*/ 214970 w 567"/>
              <a:gd name="T31" fmla="*/ 140819 h 595"/>
              <a:gd name="T32" fmla="*/ 192208 w 567"/>
              <a:gd name="T33" fmla="*/ 95420 h 595"/>
              <a:gd name="T34" fmla="*/ 191365 w 567"/>
              <a:gd name="T35" fmla="*/ 92058 h 595"/>
              <a:gd name="T36" fmla="*/ 186307 w 567"/>
              <a:gd name="T37" fmla="*/ 74403 h 595"/>
              <a:gd name="T38" fmla="*/ 51846 w 567"/>
              <a:gd name="T39" fmla="*/ 74403 h 595"/>
              <a:gd name="T40" fmla="*/ 47209 w 567"/>
              <a:gd name="T41" fmla="*/ 92058 h 595"/>
              <a:gd name="T42" fmla="*/ 46366 w 567"/>
              <a:gd name="T43" fmla="*/ 95420 h 595"/>
              <a:gd name="T44" fmla="*/ 23605 w 567"/>
              <a:gd name="T45" fmla="*/ 140819 h 595"/>
              <a:gd name="T46" fmla="*/ 23605 w 567"/>
              <a:gd name="T47" fmla="*/ 143761 h 595"/>
              <a:gd name="T48" fmla="*/ 119287 w 567"/>
              <a:gd name="T49" fmla="*/ 192102 h 595"/>
              <a:gd name="T50" fmla="*/ 214970 w 567"/>
              <a:gd name="T51" fmla="*/ 143761 h 595"/>
              <a:gd name="T52" fmla="*/ 214970 w 567"/>
              <a:gd name="T53" fmla="*/ 140819 h 595"/>
              <a:gd name="T54" fmla="*/ 238153 w 567"/>
              <a:gd name="T55" fmla="*/ 245067 h 595"/>
              <a:gd name="T56" fmla="*/ 238153 w 567"/>
              <a:gd name="T57" fmla="*/ 245067 h 595"/>
              <a:gd name="T58" fmla="*/ 155959 w 567"/>
              <a:gd name="T59" fmla="*/ 208076 h 595"/>
              <a:gd name="T60" fmla="*/ 151322 w 567"/>
              <a:gd name="T61" fmla="*/ 198407 h 595"/>
              <a:gd name="T62" fmla="*/ 119287 w 567"/>
              <a:gd name="T63" fmla="*/ 201770 h 595"/>
              <a:gd name="T64" fmla="*/ 87253 w 567"/>
              <a:gd name="T65" fmla="*/ 198407 h 595"/>
              <a:gd name="T66" fmla="*/ 82194 w 567"/>
              <a:gd name="T67" fmla="*/ 208076 h 595"/>
              <a:gd name="T68" fmla="*/ 0 w 567"/>
              <a:gd name="T69" fmla="*/ 245067 h 595"/>
              <a:gd name="T70" fmla="*/ 422 w 567"/>
              <a:gd name="T71" fmla="*/ 248009 h 595"/>
              <a:gd name="T72" fmla="*/ 3372 w 567"/>
              <a:gd name="T73" fmla="*/ 249691 h 595"/>
              <a:gd name="T74" fmla="*/ 235202 w 567"/>
              <a:gd name="T75" fmla="*/ 249691 h 595"/>
              <a:gd name="T76" fmla="*/ 237731 w 567"/>
              <a:gd name="T77" fmla="*/ 248009 h 595"/>
              <a:gd name="T78" fmla="*/ 238153 w 567"/>
              <a:gd name="T79" fmla="*/ 245067 h 59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7" h="595">
                <a:moveTo>
                  <a:pt x="104" y="148"/>
                </a:moveTo>
                <a:lnTo>
                  <a:pt x="104" y="148"/>
                </a:lnTo>
                <a:cubicBezTo>
                  <a:pt x="104" y="63"/>
                  <a:pt x="104" y="63"/>
                  <a:pt x="104" y="63"/>
                </a:cubicBezTo>
                <a:cubicBezTo>
                  <a:pt x="104" y="59"/>
                  <a:pt x="107" y="55"/>
                  <a:pt x="112" y="55"/>
                </a:cubicBezTo>
                <a:cubicBezTo>
                  <a:pt x="134" y="55"/>
                  <a:pt x="251" y="27"/>
                  <a:pt x="273" y="3"/>
                </a:cubicBezTo>
                <a:cubicBezTo>
                  <a:pt x="277" y="0"/>
                  <a:pt x="283" y="0"/>
                  <a:pt x="285" y="3"/>
                </a:cubicBezTo>
                <a:cubicBezTo>
                  <a:pt x="311" y="29"/>
                  <a:pt x="408" y="55"/>
                  <a:pt x="447" y="55"/>
                </a:cubicBezTo>
                <a:cubicBezTo>
                  <a:pt x="453" y="55"/>
                  <a:pt x="456" y="59"/>
                  <a:pt x="456" y="63"/>
                </a:cubicBezTo>
                <a:cubicBezTo>
                  <a:pt x="456" y="148"/>
                  <a:pt x="456" y="148"/>
                  <a:pt x="456" y="148"/>
                </a:cubicBezTo>
                <a:cubicBezTo>
                  <a:pt x="456" y="152"/>
                  <a:pt x="453" y="155"/>
                  <a:pt x="447" y="155"/>
                </a:cubicBezTo>
                <a:cubicBezTo>
                  <a:pt x="434" y="155"/>
                  <a:pt x="434" y="155"/>
                  <a:pt x="434" y="155"/>
                </a:cubicBezTo>
                <a:cubicBezTo>
                  <a:pt x="131" y="155"/>
                  <a:pt x="131" y="155"/>
                  <a:pt x="131" y="155"/>
                </a:cubicBezTo>
                <a:cubicBezTo>
                  <a:pt x="112" y="155"/>
                  <a:pt x="112" y="155"/>
                  <a:pt x="112" y="155"/>
                </a:cubicBezTo>
                <a:cubicBezTo>
                  <a:pt x="107" y="155"/>
                  <a:pt x="104" y="152"/>
                  <a:pt x="104" y="148"/>
                </a:cubicBezTo>
                <a:close/>
                <a:moveTo>
                  <a:pt x="510" y="335"/>
                </a:moveTo>
                <a:lnTo>
                  <a:pt x="510" y="335"/>
                </a:lnTo>
                <a:cubicBezTo>
                  <a:pt x="509" y="334"/>
                  <a:pt x="462" y="256"/>
                  <a:pt x="456" y="227"/>
                </a:cubicBezTo>
                <a:cubicBezTo>
                  <a:pt x="454" y="219"/>
                  <a:pt x="454" y="219"/>
                  <a:pt x="454" y="219"/>
                </a:cubicBezTo>
                <a:cubicBezTo>
                  <a:pt x="449" y="203"/>
                  <a:pt x="446" y="188"/>
                  <a:pt x="442" y="177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19" y="188"/>
                  <a:pt x="115" y="203"/>
                  <a:pt x="112" y="219"/>
                </a:cubicBezTo>
                <a:cubicBezTo>
                  <a:pt x="110" y="227"/>
                  <a:pt x="110" y="227"/>
                  <a:pt x="110" y="227"/>
                </a:cubicBezTo>
                <a:cubicBezTo>
                  <a:pt x="103" y="256"/>
                  <a:pt x="56" y="334"/>
                  <a:pt x="56" y="335"/>
                </a:cubicBezTo>
                <a:cubicBezTo>
                  <a:pt x="55" y="337"/>
                  <a:pt x="54" y="340"/>
                  <a:pt x="56" y="342"/>
                </a:cubicBezTo>
                <a:cubicBezTo>
                  <a:pt x="68" y="369"/>
                  <a:pt x="125" y="457"/>
                  <a:pt x="283" y="457"/>
                </a:cubicBezTo>
                <a:cubicBezTo>
                  <a:pt x="440" y="457"/>
                  <a:pt x="496" y="369"/>
                  <a:pt x="510" y="342"/>
                </a:cubicBezTo>
                <a:cubicBezTo>
                  <a:pt x="511" y="340"/>
                  <a:pt x="511" y="337"/>
                  <a:pt x="510" y="335"/>
                </a:cubicBezTo>
                <a:close/>
                <a:moveTo>
                  <a:pt x="565" y="583"/>
                </a:moveTo>
                <a:lnTo>
                  <a:pt x="565" y="583"/>
                </a:lnTo>
                <a:cubicBezTo>
                  <a:pt x="537" y="497"/>
                  <a:pt x="445" y="495"/>
                  <a:pt x="370" y="495"/>
                </a:cubicBezTo>
                <a:cubicBezTo>
                  <a:pt x="359" y="472"/>
                  <a:pt x="359" y="472"/>
                  <a:pt x="359" y="472"/>
                </a:cubicBezTo>
                <a:cubicBezTo>
                  <a:pt x="335" y="478"/>
                  <a:pt x="309" y="480"/>
                  <a:pt x="283" y="480"/>
                </a:cubicBezTo>
                <a:cubicBezTo>
                  <a:pt x="256" y="480"/>
                  <a:pt x="231" y="478"/>
                  <a:pt x="207" y="472"/>
                </a:cubicBezTo>
                <a:cubicBezTo>
                  <a:pt x="195" y="495"/>
                  <a:pt x="195" y="495"/>
                  <a:pt x="195" y="495"/>
                </a:cubicBezTo>
                <a:cubicBezTo>
                  <a:pt x="120" y="495"/>
                  <a:pt x="29" y="497"/>
                  <a:pt x="0" y="583"/>
                </a:cubicBezTo>
                <a:cubicBezTo>
                  <a:pt x="0" y="586"/>
                  <a:pt x="0" y="588"/>
                  <a:pt x="1" y="590"/>
                </a:cubicBezTo>
                <a:cubicBezTo>
                  <a:pt x="3" y="592"/>
                  <a:pt x="5" y="594"/>
                  <a:pt x="8" y="594"/>
                </a:cubicBezTo>
                <a:cubicBezTo>
                  <a:pt x="558" y="594"/>
                  <a:pt x="558" y="594"/>
                  <a:pt x="558" y="594"/>
                </a:cubicBezTo>
                <a:cubicBezTo>
                  <a:pt x="560" y="594"/>
                  <a:pt x="563" y="592"/>
                  <a:pt x="564" y="590"/>
                </a:cubicBezTo>
                <a:cubicBezTo>
                  <a:pt x="566" y="588"/>
                  <a:pt x="566" y="586"/>
                  <a:pt x="565" y="583"/>
                </a:cubicBez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Freeform 2896"/>
          <p:cNvSpPr>
            <a:spLocks noChangeArrowheads="1"/>
          </p:cNvSpPr>
          <p:nvPr/>
        </p:nvSpPr>
        <p:spPr bwMode="auto">
          <a:xfrm>
            <a:off x="4024313" y="2862263"/>
            <a:ext cx="228600" cy="260350"/>
          </a:xfrm>
          <a:custGeom>
            <a:avLst/>
            <a:gdLst>
              <a:gd name="T0" fmla="*/ 164453 w 549"/>
              <a:gd name="T1" fmla="*/ 258954 h 616"/>
              <a:gd name="T2" fmla="*/ 164453 w 549"/>
              <a:gd name="T3" fmla="*/ 258954 h 616"/>
              <a:gd name="T4" fmla="*/ 65697 w 549"/>
              <a:gd name="T5" fmla="*/ 258954 h 616"/>
              <a:gd name="T6" fmla="*/ 57747 w 549"/>
              <a:gd name="T7" fmla="*/ 244217 h 616"/>
              <a:gd name="T8" fmla="*/ 75322 w 549"/>
              <a:gd name="T9" fmla="*/ 230322 h 616"/>
              <a:gd name="T10" fmla="*/ 156084 w 549"/>
              <a:gd name="T11" fmla="*/ 230322 h 616"/>
              <a:gd name="T12" fmla="*/ 173241 w 549"/>
              <a:gd name="T13" fmla="*/ 244217 h 616"/>
              <a:gd name="T14" fmla="*/ 164453 w 549"/>
              <a:gd name="T15" fmla="*/ 258954 h 616"/>
              <a:gd name="T16" fmla="*/ 184120 w 549"/>
              <a:gd name="T17" fmla="*/ 178531 h 616"/>
              <a:gd name="T18" fmla="*/ 184120 w 549"/>
              <a:gd name="T19" fmla="*/ 178531 h 616"/>
              <a:gd name="T20" fmla="*/ 116749 w 549"/>
              <a:gd name="T21" fmla="*/ 210532 h 616"/>
              <a:gd name="T22" fmla="*/ 55655 w 549"/>
              <a:gd name="T23" fmla="*/ 178110 h 616"/>
              <a:gd name="T24" fmla="*/ 53981 w 549"/>
              <a:gd name="T25" fmla="*/ 178110 h 616"/>
              <a:gd name="T26" fmla="*/ 0 w 549"/>
              <a:gd name="T27" fmla="*/ 255585 h 616"/>
              <a:gd name="T28" fmla="*/ 3766 w 549"/>
              <a:gd name="T29" fmla="*/ 258954 h 616"/>
              <a:gd name="T30" fmla="*/ 56073 w 549"/>
              <a:gd name="T31" fmla="*/ 258954 h 616"/>
              <a:gd name="T32" fmla="*/ 48541 w 549"/>
              <a:gd name="T33" fmla="*/ 245059 h 616"/>
              <a:gd name="T34" fmla="*/ 49378 w 549"/>
              <a:gd name="T35" fmla="*/ 240006 h 616"/>
              <a:gd name="T36" fmla="*/ 70719 w 549"/>
              <a:gd name="T37" fmla="*/ 222321 h 616"/>
              <a:gd name="T38" fmla="*/ 73230 w 549"/>
              <a:gd name="T39" fmla="*/ 221058 h 616"/>
              <a:gd name="T40" fmla="*/ 157758 w 549"/>
              <a:gd name="T41" fmla="*/ 221058 h 616"/>
              <a:gd name="T42" fmla="*/ 160687 w 549"/>
              <a:gd name="T43" fmla="*/ 222321 h 616"/>
              <a:gd name="T44" fmla="*/ 182028 w 549"/>
              <a:gd name="T45" fmla="*/ 240006 h 616"/>
              <a:gd name="T46" fmla="*/ 182865 w 549"/>
              <a:gd name="T47" fmla="*/ 245059 h 616"/>
              <a:gd name="T48" fmla="*/ 174914 w 549"/>
              <a:gd name="T49" fmla="*/ 258954 h 616"/>
              <a:gd name="T50" fmla="*/ 225966 w 549"/>
              <a:gd name="T51" fmla="*/ 258954 h 616"/>
              <a:gd name="T52" fmla="*/ 229314 w 549"/>
              <a:gd name="T53" fmla="*/ 255585 h 616"/>
              <a:gd name="T54" fmla="*/ 184120 w 549"/>
              <a:gd name="T55" fmla="*/ 178531 h 616"/>
              <a:gd name="T56" fmla="*/ 57328 w 549"/>
              <a:gd name="T57" fmla="*/ 98108 h 616"/>
              <a:gd name="T58" fmla="*/ 57328 w 549"/>
              <a:gd name="T59" fmla="*/ 98108 h 616"/>
              <a:gd name="T60" fmla="*/ 103777 w 549"/>
              <a:gd name="T61" fmla="*/ 55159 h 616"/>
              <a:gd name="T62" fmla="*/ 108380 w 549"/>
              <a:gd name="T63" fmla="*/ 59791 h 616"/>
              <a:gd name="T64" fmla="*/ 120934 w 549"/>
              <a:gd name="T65" fmla="*/ 75791 h 616"/>
              <a:gd name="T66" fmla="*/ 145622 w 549"/>
              <a:gd name="T67" fmla="*/ 55159 h 616"/>
              <a:gd name="T68" fmla="*/ 150644 w 549"/>
              <a:gd name="T69" fmla="*/ 59791 h 616"/>
              <a:gd name="T70" fmla="*/ 177844 w 549"/>
              <a:gd name="T71" fmla="*/ 97266 h 616"/>
              <a:gd name="T72" fmla="*/ 196674 w 549"/>
              <a:gd name="T73" fmla="*/ 82528 h 616"/>
              <a:gd name="T74" fmla="*/ 192908 w 549"/>
              <a:gd name="T75" fmla="*/ 40001 h 616"/>
              <a:gd name="T76" fmla="*/ 157758 w 549"/>
              <a:gd name="T77" fmla="*/ 24001 h 616"/>
              <a:gd name="T78" fmla="*/ 63187 w 549"/>
              <a:gd name="T79" fmla="*/ 13053 h 616"/>
              <a:gd name="T80" fmla="*/ 38498 w 549"/>
              <a:gd name="T81" fmla="*/ 59791 h 616"/>
              <a:gd name="T82" fmla="*/ 38498 w 549"/>
              <a:gd name="T83" fmla="*/ 62317 h 616"/>
              <a:gd name="T84" fmla="*/ 45612 w 549"/>
              <a:gd name="T85" fmla="*/ 96845 h 616"/>
              <a:gd name="T86" fmla="*/ 57328 w 549"/>
              <a:gd name="T87" fmla="*/ 98108 h 616"/>
              <a:gd name="T88" fmla="*/ 178262 w 549"/>
              <a:gd name="T89" fmla="*/ 106108 h 616"/>
              <a:gd name="T90" fmla="*/ 178262 w 549"/>
              <a:gd name="T91" fmla="*/ 106108 h 616"/>
              <a:gd name="T92" fmla="*/ 175751 w 549"/>
              <a:gd name="T93" fmla="*/ 105687 h 616"/>
              <a:gd name="T94" fmla="*/ 142275 w 549"/>
              <a:gd name="T95" fmla="*/ 64423 h 616"/>
              <a:gd name="T96" fmla="*/ 129303 w 549"/>
              <a:gd name="T97" fmla="*/ 80844 h 616"/>
              <a:gd name="T98" fmla="*/ 124700 w 549"/>
              <a:gd name="T99" fmla="*/ 85055 h 616"/>
              <a:gd name="T100" fmla="*/ 100011 w 549"/>
              <a:gd name="T101" fmla="*/ 64423 h 616"/>
              <a:gd name="T102" fmla="*/ 66116 w 549"/>
              <a:gd name="T103" fmla="*/ 101897 h 616"/>
              <a:gd name="T104" fmla="*/ 62350 w 549"/>
              <a:gd name="T105" fmla="*/ 106108 h 616"/>
              <a:gd name="T106" fmla="*/ 55655 w 549"/>
              <a:gd name="T107" fmla="*/ 106950 h 616"/>
              <a:gd name="T108" fmla="*/ 46867 w 549"/>
              <a:gd name="T109" fmla="*/ 106108 h 616"/>
              <a:gd name="T110" fmla="*/ 46867 w 549"/>
              <a:gd name="T111" fmla="*/ 133898 h 616"/>
              <a:gd name="T112" fmla="*/ 116749 w 549"/>
              <a:gd name="T113" fmla="*/ 200847 h 616"/>
              <a:gd name="T114" fmla="*/ 197092 w 549"/>
              <a:gd name="T115" fmla="*/ 133898 h 616"/>
              <a:gd name="T116" fmla="*/ 197092 w 549"/>
              <a:gd name="T117" fmla="*/ 95581 h 616"/>
              <a:gd name="T118" fmla="*/ 178262 w 549"/>
              <a:gd name="T119" fmla="*/ 106108 h 61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49" h="616">
                <a:moveTo>
                  <a:pt x="393" y="615"/>
                </a:moveTo>
                <a:lnTo>
                  <a:pt x="393" y="615"/>
                </a:lnTo>
                <a:cubicBezTo>
                  <a:pt x="157" y="615"/>
                  <a:pt x="157" y="615"/>
                  <a:pt x="157" y="615"/>
                </a:cubicBezTo>
                <a:cubicBezTo>
                  <a:pt x="138" y="580"/>
                  <a:pt x="138" y="580"/>
                  <a:pt x="138" y="580"/>
                </a:cubicBezTo>
                <a:cubicBezTo>
                  <a:pt x="180" y="547"/>
                  <a:pt x="180" y="547"/>
                  <a:pt x="180" y="547"/>
                </a:cubicBezTo>
                <a:cubicBezTo>
                  <a:pt x="373" y="547"/>
                  <a:pt x="373" y="547"/>
                  <a:pt x="373" y="547"/>
                </a:cubicBezTo>
                <a:cubicBezTo>
                  <a:pt x="414" y="580"/>
                  <a:pt x="414" y="580"/>
                  <a:pt x="414" y="580"/>
                </a:cubicBezTo>
                <a:lnTo>
                  <a:pt x="393" y="615"/>
                </a:lnTo>
                <a:close/>
                <a:moveTo>
                  <a:pt x="440" y="424"/>
                </a:moveTo>
                <a:lnTo>
                  <a:pt x="440" y="424"/>
                </a:lnTo>
                <a:cubicBezTo>
                  <a:pt x="402" y="464"/>
                  <a:pt x="348" y="500"/>
                  <a:pt x="279" y="500"/>
                </a:cubicBezTo>
                <a:cubicBezTo>
                  <a:pt x="211" y="500"/>
                  <a:pt x="163" y="464"/>
                  <a:pt x="133" y="423"/>
                </a:cubicBezTo>
                <a:cubicBezTo>
                  <a:pt x="129" y="423"/>
                  <a:pt x="129" y="423"/>
                  <a:pt x="129" y="423"/>
                </a:cubicBezTo>
                <a:cubicBezTo>
                  <a:pt x="57" y="423"/>
                  <a:pt x="0" y="504"/>
                  <a:pt x="0" y="607"/>
                </a:cubicBezTo>
                <a:cubicBezTo>
                  <a:pt x="0" y="612"/>
                  <a:pt x="5" y="615"/>
                  <a:pt x="9" y="615"/>
                </a:cubicBezTo>
                <a:cubicBezTo>
                  <a:pt x="134" y="615"/>
                  <a:pt x="134" y="615"/>
                  <a:pt x="134" y="615"/>
                </a:cubicBezTo>
                <a:cubicBezTo>
                  <a:pt x="116" y="582"/>
                  <a:pt x="116" y="582"/>
                  <a:pt x="116" y="582"/>
                </a:cubicBezTo>
                <a:cubicBezTo>
                  <a:pt x="114" y="578"/>
                  <a:pt x="115" y="573"/>
                  <a:pt x="118" y="570"/>
                </a:cubicBezTo>
                <a:cubicBezTo>
                  <a:pt x="169" y="528"/>
                  <a:pt x="169" y="528"/>
                  <a:pt x="169" y="528"/>
                </a:cubicBezTo>
                <a:cubicBezTo>
                  <a:pt x="170" y="526"/>
                  <a:pt x="173" y="525"/>
                  <a:pt x="175" y="525"/>
                </a:cubicBezTo>
                <a:cubicBezTo>
                  <a:pt x="377" y="525"/>
                  <a:pt x="377" y="525"/>
                  <a:pt x="377" y="525"/>
                </a:cubicBezTo>
                <a:cubicBezTo>
                  <a:pt x="379" y="525"/>
                  <a:pt x="382" y="526"/>
                  <a:pt x="384" y="528"/>
                </a:cubicBezTo>
                <a:cubicBezTo>
                  <a:pt x="435" y="570"/>
                  <a:pt x="435" y="570"/>
                  <a:pt x="435" y="570"/>
                </a:cubicBezTo>
                <a:cubicBezTo>
                  <a:pt x="438" y="573"/>
                  <a:pt x="439" y="578"/>
                  <a:pt x="437" y="582"/>
                </a:cubicBezTo>
                <a:cubicBezTo>
                  <a:pt x="418" y="615"/>
                  <a:pt x="418" y="615"/>
                  <a:pt x="418" y="615"/>
                </a:cubicBezTo>
                <a:cubicBezTo>
                  <a:pt x="540" y="615"/>
                  <a:pt x="540" y="615"/>
                  <a:pt x="540" y="615"/>
                </a:cubicBezTo>
                <a:cubicBezTo>
                  <a:pt x="545" y="615"/>
                  <a:pt x="548" y="612"/>
                  <a:pt x="548" y="607"/>
                </a:cubicBezTo>
                <a:cubicBezTo>
                  <a:pt x="548" y="504"/>
                  <a:pt x="502" y="429"/>
                  <a:pt x="440" y="424"/>
                </a:cubicBezTo>
                <a:close/>
                <a:moveTo>
                  <a:pt x="137" y="233"/>
                </a:moveTo>
                <a:lnTo>
                  <a:pt x="137" y="233"/>
                </a:lnTo>
                <a:cubicBezTo>
                  <a:pt x="143" y="156"/>
                  <a:pt x="220" y="131"/>
                  <a:pt x="248" y="131"/>
                </a:cubicBezTo>
                <a:cubicBezTo>
                  <a:pt x="253" y="131"/>
                  <a:pt x="259" y="135"/>
                  <a:pt x="259" y="142"/>
                </a:cubicBezTo>
                <a:cubicBezTo>
                  <a:pt x="259" y="157"/>
                  <a:pt x="273" y="175"/>
                  <a:pt x="289" y="180"/>
                </a:cubicBezTo>
                <a:cubicBezTo>
                  <a:pt x="295" y="153"/>
                  <a:pt x="322" y="131"/>
                  <a:pt x="348" y="131"/>
                </a:cubicBezTo>
                <a:cubicBezTo>
                  <a:pt x="354" y="131"/>
                  <a:pt x="360" y="135"/>
                  <a:pt x="360" y="142"/>
                </a:cubicBezTo>
                <a:cubicBezTo>
                  <a:pt x="360" y="160"/>
                  <a:pt x="379" y="206"/>
                  <a:pt x="425" y="231"/>
                </a:cubicBezTo>
                <a:cubicBezTo>
                  <a:pt x="433" y="229"/>
                  <a:pt x="452" y="221"/>
                  <a:pt x="470" y="196"/>
                </a:cubicBezTo>
                <a:cubicBezTo>
                  <a:pt x="487" y="157"/>
                  <a:pt x="478" y="121"/>
                  <a:pt x="461" y="95"/>
                </a:cubicBezTo>
                <a:cubicBezTo>
                  <a:pt x="439" y="63"/>
                  <a:pt x="403" y="47"/>
                  <a:pt x="377" y="57"/>
                </a:cubicBezTo>
                <a:cubicBezTo>
                  <a:pt x="278" y="8"/>
                  <a:pt x="202" y="0"/>
                  <a:pt x="151" y="31"/>
                </a:cubicBezTo>
                <a:cubicBezTo>
                  <a:pt x="102" y="61"/>
                  <a:pt x="92" y="121"/>
                  <a:pt x="92" y="142"/>
                </a:cubicBezTo>
                <a:cubicBezTo>
                  <a:pt x="92" y="148"/>
                  <a:pt x="92" y="148"/>
                  <a:pt x="92" y="148"/>
                </a:cubicBezTo>
                <a:cubicBezTo>
                  <a:pt x="91" y="169"/>
                  <a:pt x="91" y="206"/>
                  <a:pt x="109" y="230"/>
                </a:cubicBezTo>
                <a:cubicBezTo>
                  <a:pt x="121" y="233"/>
                  <a:pt x="131" y="233"/>
                  <a:pt x="137" y="233"/>
                </a:cubicBezTo>
                <a:close/>
                <a:moveTo>
                  <a:pt x="426" y="252"/>
                </a:moveTo>
                <a:lnTo>
                  <a:pt x="426" y="252"/>
                </a:lnTo>
                <a:cubicBezTo>
                  <a:pt x="423" y="253"/>
                  <a:pt x="421" y="252"/>
                  <a:pt x="420" y="251"/>
                </a:cubicBezTo>
                <a:cubicBezTo>
                  <a:pt x="371" y="227"/>
                  <a:pt x="345" y="183"/>
                  <a:pt x="340" y="153"/>
                </a:cubicBezTo>
                <a:cubicBezTo>
                  <a:pt x="323" y="158"/>
                  <a:pt x="309" y="175"/>
                  <a:pt x="309" y="192"/>
                </a:cubicBezTo>
                <a:cubicBezTo>
                  <a:pt x="309" y="198"/>
                  <a:pt x="304" y="202"/>
                  <a:pt x="298" y="202"/>
                </a:cubicBezTo>
                <a:cubicBezTo>
                  <a:pt x="271" y="202"/>
                  <a:pt x="245" y="179"/>
                  <a:pt x="239" y="153"/>
                </a:cubicBezTo>
                <a:cubicBezTo>
                  <a:pt x="212" y="157"/>
                  <a:pt x="158" y="181"/>
                  <a:pt x="158" y="242"/>
                </a:cubicBezTo>
                <a:cubicBezTo>
                  <a:pt x="158" y="247"/>
                  <a:pt x="155" y="251"/>
                  <a:pt x="149" y="252"/>
                </a:cubicBezTo>
                <a:cubicBezTo>
                  <a:pt x="149" y="252"/>
                  <a:pt x="143" y="254"/>
                  <a:pt x="133" y="254"/>
                </a:cubicBezTo>
                <a:cubicBezTo>
                  <a:pt x="127" y="254"/>
                  <a:pt x="120" y="253"/>
                  <a:pt x="112" y="252"/>
                </a:cubicBezTo>
                <a:cubicBezTo>
                  <a:pt x="112" y="318"/>
                  <a:pt x="112" y="318"/>
                  <a:pt x="112" y="318"/>
                </a:cubicBezTo>
                <a:cubicBezTo>
                  <a:pt x="112" y="355"/>
                  <a:pt x="164" y="477"/>
                  <a:pt x="279" y="477"/>
                </a:cubicBezTo>
                <a:cubicBezTo>
                  <a:pt x="407" y="477"/>
                  <a:pt x="471" y="345"/>
                  <a:pt x="471" y="318"/>
                </a:cubicBezTo>
                <a:cubicBezTo>
                  <a:pt x="471" y="227"/>
                  <a:pt x="471" y="227"/>
                  <a:pt x="471" y="227"/>
                </a:cubicBezTo>
                <a:cubicBezTo>
                  <a:pt x="448" y="249"/>
                  <a:pt x="427" y="252"/>
                  <a:pt x="426" y="252"/>
                </a:cubicBez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Freeform 2897"/>
          <p:cNvSpPr>
            <a:spLocks noChangeArrowheads="1"/>
          </p:cNvSpPr>
          <p:nvPr/>
        </p:nvSpPr>
        <p:spPr bwMode="auto">
          <a:xfrm>
            <a:off x="2305050" y="1920875"/>
            <a:ext cx="204788" cy="249238"/>
          </a:xfrm>
          <a:custGeom>
            <a:avLst/>
            <a:gdLst>
              <a:gd name="T0" fmla="*/ 27756 w 489"/>
              <a:gd name="T1" fmla="*/ 150639 h 590"/>
              <a:gd name="T2" fmla="*/ 27756 w 489"/>
              <a:gd name="T3" fmla="*/ 150639 h 590"/>
              <a:gd name="T4" fmla="*/ 49204 w 489"/>
              <a:gd name="T5" fmla="*/ 19356 h 590"/>
              <a:gd name="T6" fmla="*/ 99670 w 489"/>
              <a:gd name="T7" fmla="*/ 0 h 590"/>
              <a:gd name="T8" fmla="*/ 162752 w 489"/>
              <a:gd name="T9" fmla="*/ 21880 h 590"/>
              <a:gd name="T10" fmla="*/ 185882 w 489"/>
              <a:gd name="T11" fmla="*/ 133387 h 590"/>
              <a:gd name="T12" fmla="*/ 188406 w 489"/>
              <a:gd name="T13" fmla="*/ 193137 h 590"/>
              <a:gd name="T14" fmla="*/ 153500 w 489"/>
              <a:gd name="T15" fmla="*/ 183038 h 590"/>
              <a:gd name="T16" fmla="*/ 132893 w 489"/>
              <a:gd name="T17" fmla="*/ 183038 h 590"/>
              <a:gd name="T18" fmla="*/ 132893 w 489"/>
              <a:gd name="T19" fmla="*/ 166207 h 590"/>
              <a:gd name="T20" fmla="*/ 157706 w 489"/>
              <a:gd name="T21" fmla="*/ 112768 h 590"/>
              <a:gd name="T22" fmla="*/ 133734 w 489"/>
              <a:gd name="T23" fmla="*/ 43340 h 590"/>
              <a:gd name="T24" fmla="*/ 131211 w 489"/>
              <a:gd name="T25" fmla="*/ 38712 h 590"/>
              <a:gd name="T26" fmla="*/ 128267 w 489"/>
              <a:gd name="T27" fmla="*/ 36187 h 590"/>
              <a:gd name="T28" fmla="*/ 124482 w 489"/>
              <a:gd name="T29" fmla="*/ 37449 h 590"/>
              <a:gd name="T30" fmla="*/ 100932 w 489"/>
              <a:gd name="T31" fmla="*/ 45444 h 590"/>
              <a:gd name="T32" fmla="*/ 45419 w 489"/>
              <a:gd name="T33" fmla="*/ 114872 h 590"/>
              <a:gd name="T34" fmla="*/ 45419 w 489"/>
              <a:gd name="T35" fmla="*/ 115293 h 590"/>
              <a:gd name="T36" fmla="*/ 74858 w 489"/>
              <a:gd name="T37" fmla="*/ 168732 h 590"/>
              <a:gd name="T38" fmla="*/ 74858 w 489"/>
              <a:gd name="T39" fmla="*/ 183038 h 590"/>
              <a:gd name="T40" fmla="*/ 49204 w 489"/>
              <a:gd name="T41" fmla="*/ 183038 h 590"/>
              <a:gd name="T42" fmla="*/ 28597 w 489"/>
              <a:gd name="T43" fmla="*/ 186405 h 590"/>
              <a:gd name="T44" fmla="*/ 27756 w 489"/>
              <a:gd name="T45" fmla="*/ 150639 h 590"/>
              <a:gd name="T46" fmla="*/ 149295 w 489"/>
              <a:gd name="T47" fmla="*/ 113189 h 590"/>
              <a:gd name="T48" fmla="*/ 149295 w 489"/>
              <a:gd name="T49" fmla="*/ 113189 h 590"/>
              <a:gd name="T50" fmla="*/ 127006 w 489"/>
              <a:gd name="T51" fmla="*/ 47127 h 590"/>
              <a:gd name="T52" fmla="*/ 126585 w 489"/>
              <a:gd name="T53" fmla="*/ 46706 h 590"/>
              <a:gd name="T54" fmla="*/ 102193 w 489"/>
              <a:gd name="T55" fmla="*/ 53860 h 590"/>
              <a:gd name="T56" fmla="*/ 53830 w 489"/>
              <a:gd name="T57" fmla="*/ 111927 h 590"/>
              <a:gd name="T58" fmla="*/ 53830 w 489"/>
              <a:gd name="T59" fmla="*/ 113189 h 590"/>
              <a:gd name="T60" fmla="*/ 81586 w 489"/>
              <a:gd name="T61" fmla="*/ 164103 h 590"/>
              <a:gd name="T62" fmla="*/ 81586 w 489"/>
              <a:gd name="T63" fmla="*/ 164103 h 590"/>
              <a:gd name="T64" fmla="*/ 100090 w 489"/>
              <a:gd name="T65" fmla="*/ 171677 h 590"/>
              <a:gd name="T66" fmla="*/ 149295 w 489"/>
              <a:gd name="T67" fmla="*/ 113189 h 590"/>
              <a:gd name="T68" fmla="*/ 153500 w 489"/>
              <a:gd name="T69" fmla="*/ 191033 h 590"/>
              <a:gd name="T70" fmla="*/ 153500 w 489"/>
              <a:gd name="T71" fmla="*/ 191033 h 590"/>
              <a:gd name="T72" fmla="*/ 132893 w 489"/>
              <a:gd name="T73" fmla="*/ 191033 h 590"/>
              <a:gd name="T74" fmla="*/ 132893 w 489"/>
              <a:gd name="T75" fmla="*/ 195662 h 590"/>
              <a:gd name="T76" fmla="*/ 132473 w 489"/>
              <a:gd name="T77" fmla="*/ 197345 h 590"/>
              <a:gd name="T78" fmla="*/ 104716 w 489"/>
              <a:gd name="T79" fmla="*/ 207444 h 590"/>
              <a:gd name="T80" fmla="*/ 75278 w 489"/>
              <a:gd name="T81" fmla="*/ 197766 h 590"/>
              <a:gd name="T82" fmla="*/ 74858 w 489"/>
              <a:gd name="T83" fmla="*/ 195662 h 590"/>
              <a:gd name="T84" fmla="*/ 74858 w 489"/>
              <a:gd name="T85" fmla="*/ 191033 h 590"/>
              <a:gd name="T86" fmla="*/ 49204 w 489"/>
              <a:gd name="T87" fmla="*/ 191033 h 590"/>
              <a:gd name="T88" fmla="*/ 0 w 489"/>
              <a:gd name="T89" fmla="*/ 243210 h 590"/>
              <a:gd name="T90" fmla="*/ 4205 w 489"/>
              <a:gd name="T91" fmla="*/ 247838 h 590"/>
              <a:gd name="T92" fmla="*/ 201443 w 489"/>
              <a:gd name="T93" fmla="*/ 247838 h 590"/>
              <a:gd name="T94" fmla="*/ 205227 w 489"/>
              <a:gd name="T95" fmla="*/ 243210 h 590"/>
              <a:gd name="T96" fmla="*/ 153500 w 489"/>
              <a:gd name="T97" fmla="*/ 191033 h 590"/>
              <a:gd name="T98" fmla="*/ 83269 w 489"/>
              <a:gd name="T99" fmla="*/ 174623 h 590"/>
              <a:gd name="T100" fmla="*/ 83269 w 489"/>
              <a:gd name="T101" fmla="*/ 174623 h 590"/>
              <a:gd name="T102" fmla="*/ 83269 w 489"/>
              <a:gd name="T103" fmla="*/ 193979 h 590"/>
              <a:gd name="T104" fmla="*/ 104716 w 489"/>
              <a:gd name="T105" fmla="*/ 199028 h 590"/>
              <a:gd name="T106" fmla="*/ 124482 w 489"/>
              <a:gd name="T107" fmla="*/ 193979 h 590"/>
              <a:gd name="T108" fmla="*/ 124482 w 489"/>
              <a:gd name="T109" fmla="*/ 172519 h 590"/>
              <a:gd name="T110" fmla="*/ 100090 w 489"/>
              <a:gd name="T111" fmla="*/ 179672 h 590"/>
              <a:gd name="T112" fmla="*/ 83269 w 489"/>
              <a:gd name="T113" fmla="*/ 174623 h 59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89" h="590">
                <a:moveTo>
                  <a:pt x="66" y="358"/>
                </a:moveTo>
                <a:lnTo>
                  <a:pt x="66" y="358"/>
                </a:lnTo>
                <a:cubicBezTo>
                  <a:pt x="59" y="257"/>
                  <a:pt x="50" y="118"/>
                  <a:pt x="117" y="46"/>
                </a:cubicBezTo>
                <a:cubicBezTo>
                  <a:pt x="145" y="15"/>
                  <a:pt x="186" y="0"/>
                  <a:pt x="237" y="0"/>
                </a:cubicBezTo>
                <a:cubicBezTo>
                  <a:pt x="305" y="0"/>
                  <a:pt x="354" y="17"/>
                  <a:pt x="387" y="52"/>
                </a:cubicBezTo>
                <a:cubicBezTo>
                  <a:pt x="447" y="114"/>
                  <a:pt x="444" y="222"/>
                  <a:pt x="442" y="317"/>
                </a:cubicBezTo>
                <a:cubicBezTo>
                  <a:pt x="440" y="370"/>
                  <a:pt x="439" y="421"/>
                  <a:pt x="448" y="459"/>
                </a:cubicBezTo>
                <a:cubicBezTo>
                  <a:pt x="426" y="443"/>
                  <a:pt x="397" y="435"/>
                  <a:pt x="365" y="435"/>
                </a:cubicBezTo>
                <a:cubicBezTo>
                  <a:pt x="316" y="435"/>
                  <a:pt x="316" y="435"/>
                  <a:pt x="316" y="435"/>
                </a:cubicBezTo>
                <a:cubicBezTo>
                  <a:pt x="316" y="395"/>
                  <a:pt x="316" y="395"/>
                  <a:pt x="316" y="395"/>
                </a:cubicBezTo>
                <a:cubicBezTo>
                  <a:pt x="352" y="363"/>
                  <a:pt x="375" y="313"/>
                  <a:pt x="375" y="268"/>
                </a:cubicBezTo>
                <a:cubicBezTo>
                  <a:pt x="369" y="191"/>
                  <a:pt x="335" y="132"/>
                  <a:pt x="318" y="103"/>
                </a:cubicBezTo>
                <a:cubicBezTo>
                  <a:pt x="316" y="97"/>
                  <a:pt x="314" y="94"/>
                  <a:pt x="312" y="92"/>
                </a:cubicBezTo>
                <a:cubicBezTo>
                  <a:pt x="311" y="89"/>
                  <a:pt x="308" y="87"/>
                  <a:pt x="305" y="86"/>
                </a:cubicBezTo>
                <a:cubicBezTo>
                  <a:pt x="302" y="86"/>
                  <a:pt x="299" y="87"/>
                  <a:pt x="296" y="89"/>
                </a:cubicBezTo>
                <a:cubicBezTo>
                  <a:pt x="286" y="101"/>
                  <a:pt x="265" y="104"/>
                  <a:pt x="240" y="108"/>
                </a:cubicBezTo>
                <a:cubicBezTo>
                  <a:pt x="181" y="116"/>
                  <a:pt x="101" y="129"/>
                  <a:pt x="108" y="273"/>
                </a:cubicBezTo>
                <a:cubicBezTo>
                  <a:pt x="108" y="273"/>
                  <a:pt x="108" y="273"/>
                  <a:pt x="108" y="274"/>
                </a:cubicBezTo>
                <a:cubicBezTo>
                  <a:pt x="110" y="317"/>
                  <a:pt x="140" y="370"/>
                  <a:pt x="178" y="401"/>
                </a:cubicBezTo>
                <a:cubicBezTo>
                  <a:pt x="178" y="435"/>
                  <a:pt x="178" y="435"/>
                  <a:pt x="178" y="435"/>
                </a:cubicBezTo>
                <a:cubicBezTo>
                  <a:pt x="117" y="435"/>
                  <a:pt x="117" y="435"/>
                  <a:pt x="117" y="435"/>
                </a:cubicBezTo>
                <a:cubicBezTo>
                  <a:pt x="100" y="435"/>
                  <a:pt x="84" y="438"/>
                  <a:pt x="68" y="443"/>
                </a:cubicBezTo>
                <a:cubicBezTo>
                  <a:pt x="71" y="421"/>
                  <a:pt x="68" y="387"/>
                  <a:pt x="66" y="358"/>
                </a:cubicBezTo>
                <a:close/>
                <a:moveTo>
                  <a:pt x="355" y="269"/>
                </a:moveTo>
                <a:lnTo>
                  <a:pt x="355" y="269"/>
                </a:lnTo>
                <a:cubicBezTo>
                  <a:pt x="350" y="197"/>
                  <a:pt x="317" y="140"/>
                  <a:pt x="302" y="112"/>
                </a:cubicBezTo>
                <a:cubicBezTo>
                  <a:pt x="301" y="112"/>
                  <a:pt x="301" y="112"/>
                  <a:pt x="301" y="111"/>
                </a:cubicBezTo>
                <a:cubicBezTo>
                  <a:pt x="286" y="121"/>
                  <a:pt x="265" y="124"/>
                  <a:pt x="243" y="128"/>
                </a:cubicBezTo>
                <a:cubicBezTo>
                  <a:pt x="184" y="136"/>
                  <a:pt x="124" y="145"/>
                  <a:pt x="128" y="266"/>
                </a:cubicBezTo>
                <a:cubicBezTo>
                  <a:pt x="128" y="267"/>
                  <a:pt x="128" y="268"/>
                  <a:pt x="128" y="269"/>
                </a:cubicBezTo>
                <a:cubicBezTo>
                  <a:pt x="128" y="309"/>
                  <a:pt x="158" y="363"/>
                  <a:pt x="194" y="390"/>
                </a:cubicBezTo>
                <a:cubicBezTo>
                  <a:pt x="209" y="400"/>
                  <a:pt x="224" y="408"/>
                  <a:pt x="238" y="408"/>
                </a:cubicBezTo>
                <a:cubicBezTo>
                  <a:pt x="302" y="408"/>
                  <a:pt x="355" y="332"/>
                  <a:pt x="355" y="269"/>
                </a:cubicBezTo>
                <a:close/>
                <a:moveTo>
                  <a:pt x="365" y="454"/>
                </a:moveTo>
                <a:lnTo>
                  <a:pt x="365" y="454"/>
                </a:lnTo>
                <a:cubicBezTo>
                  <a:pt x="316" y="454"/>
                  <a:pt x="316" y="454"/>
                  <a:pt x="316" y="454"/>
                </a:cubicBezTo>
                <a:cubicBezTo>
                  <a:pt x="316" y="465"/>
                  <a:pt x="316" y="465"/>
                  <a:pt x="316" y="465"/>
                </a:cubicBezTo>
                <a:cubicBezTo>
                  <a:pt x="316" y="466"/>
                  <a:pt x="316" y="468"/>
                  <a:pt x="315" y="469"/>
                </a:cubicBezTo>
                <a:cubicBezTo>
                  <a:pt x="314" y="471"/>
                  <a:pt x="302" y="493"/>
                  <a:pt x="249" y="493"/>
                </a:cubicBezTo>
                <a:cubicBezTo>
                  <a:pt x="196" y="493"/>
                  <a:pt x="181" y="472"/>
                  <a:pt x="179" y="470"/>
                </a:cubicBezTo>
                <a:cubicBezTo>
                  <a:pt x="178" y="468"/>
                  <a:pt x="178" y="467"/>
                  <a:pt x="178" y="465"/>
                </a:cubicBezTo>
                <a:cubicBezTo>
                  <a:pt x="178" y="454"/>
                  <a:pt x="178" y="454"/>
                  <a:pt x="178" y="454"/>
                </a:cubicBezTo>
                <a:cubicBezTo>
                  <a:pt x="117" y="454"/>
                  <a:pt x="117" y="454"/>
                  <a:pt x="117" y="454"/>
                </a:cubicBezTo>
                <a:cubicBezTo>
                  <a:pt x="46" y="454"/>
                  <a:pt x="0" y="502"/>
                  <a:pt x="0" y="578"/>
                </a:cubicBezTo>
                <a:cubicBezTo>
                  <a:pt x="0" y="584"/>
                  <a:pt x="5" y="589"/>
                  <a:pt x="10" y="589"/>
                </a:cubicBezTo>
                <a:cubicBezTo>
                  <a:pt x="479" y="589"/>
                  <a:pt x="479" y="589"/>
                  <a:pt x="479" y="589"/>
                </a:cubicBezTo>
                <a:cubicBezTo>
                  <a:pt x="484" y="589"/>
                  <a:pt x="488" y="584"/>
                  <a:pt x="488" y="578"/>
                </a:cubicBezTo>
                <a:cubicBezTo>
                  <a:pt x="488" y="504"/>
                  <a:pt x="439" y="454"/>
                  <a:pt x="365" y="454"/>
                </a:cubicBezTo>
                <a:close/>
                <a:moveTo>
                  <a:pt x="198" y="415"/>
                </a:moveTo>
                <a:lnTo>
                  <a:pt x="198" y="415"/>
                </a:lnTo>
                <a:cubicBezTo>
                  <a:pt x="198" y="461"/>
                  <a:pt x="198" y="461"/>
                  <a:pt x="198" y="461"/>
                </a:cubicBezTo>
                <a:cubicBezTo>
                  <a:pt x="202" y="464"/>
                  <a:pt x="216" y="473"/>
                  <a:pt x="249" y="473"/>
                </a:cubicBezTo>
                <a:cubicBezTo>
                  <a:pt x="281" y="473"/>
                  <a:pt x="293" y="465"/>
                  <a:pt x="296" y="461"/>
                </a:cubicBezTo>
                <a:cubicBezTo>
                  <a:pt x="296" y="410"/>
                  <a:pt x="296" y="410"/>
                  <a:pt x="296" y="410"/>
                </a:cubicBezTo>
                <a:cubicBezTo>
                  <a:pt x="279" y="420"/>
                  <a:pt x="259" y="427"/>
                  <a:pt x="238" y="427"/>
                </a:cubicBezTo>
                <a:cubicBezTo>
                  <a:pt x="225" y="427"/>
                  <a:pt x="211" y="422"/>
                  <a:pt x="198" y="415"/>
                </a:cubicBez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Freeform 2898"/>
          <p:cNvSpPr>
            <a:spLocks noChangeArrowheads="1"/>
          </p:cNvSpPr>
          <p:nvPr/>
        </p:nvSpPr>
        <p:spPr bwMode="auto">
          <a:xfrm>
            <a:off x="525463" y="2847975"/>
            <a:ext cx="293687" cy="292100"/>
          </a:xfrm>
          <a:custGeom>
            <a:avLst/>
            <a:gdLst>
              <a:gd name="T0" fmla="*/ 145730 w 695"/>
              <a:gd name="T1" fmla="*/ 0 h 695"/>
              <a:gd name="T2" fmla="*/ 145730 w 695"/>
              <a:gd name="T3" fmla="*/ 0 h 695"/>
              <a:gd name="T4" fmla="*/ 0 w 695"/>
              <a:gd name="T5" fmla="*/ 146151 h 695"/>
              <a:gd name="T6" fmla="*/ 53490 w 695"/>
              <a:gd name="T7" fmla="*/ 259028 h 695"/>
              <a:gd name="T8" fmla="*/ 145730 w 695"/>
              <a:gd name="T9" fmla="*/ 292302 h 695"/>
              <a:gd name="T10" fmla="*/ 292302 w 695"/>
              <a:gd name="T11" fmla="*/ 146151 h 695"/>
              <a:gd name="T12" fmla="*/ 145730 w 695"/>
              <a:gd name="T13" fmla="*/ 0 h 695"/>
              <a:gd name="T14" fmla="*/ 74128 w 695"/>
              <a:gd name="T15" fmla="*/ 130146 h 695"/>
              <a:gd name="T16" fmla="*/ 74128 w 695"/>
              <a:gd name="T17" fmla="*/ 130146 h 695"/>
              <a:gd name="T18" fmla="*/ 78340 w 695"/>
              <a:gd name="T19" fmla="*/ 117510 h 695"/>
              <a:gd name="T20" fmla="*/ 82973 w 695"/>
              <a:gd name="T21" fmla="*/ 115404 h 695"/>
              <a:gd name="T22" fmla="*/ 82973 w 695"/>
              <a:gd name="T23" fmla="*/ 97715 h 695"/>
              <a:gd name="T24" fmla="*/ 117932 w 695"/>
              <a:gd name="T25" fmla="*/ 60651 h 695"/>
              <a:gd name="T26" fmla="*/ 118774 w 695"/>
              <a:gd name="T27" fmla="*/ 60651 h 695"/>
              <a:gd name="T28" fmla="*/ 172264 w 695"/>
              <a:gd name="T29" fmla="*/ 49279 h 695"/>
              <a:gd name="T30" fmla="*/ 204274 w 695"/>
              <a:gd name="T31" fmla="*/ 97715 h 695"/>
              <a:gd name="T32" fmla="*/ 204274 w 695"/>
              <a:gd name="T33" fmla="*/ 115404 h 695"/>
              <a:gd name="T34" fmla="*/ 209750 w 695"/>
              <a:gd name="T35" fmla="*/ 118353 h 695"/>
              <a:gd name="T36" fmla="*/ 212698 w 695"/>
              <a:gd name="T37" fmla="*/ 129304 h 695"/>
              <a:gd name="T38" fmla="*/ 212698 w 695"/>
              <a:gd name="T39" fmla="*/ 151626 h 695"/>
              <a:gd name="T40" fmla="*/ 203011 w 695"/>
              <a:gd name="T41" fmla="*/ 165947 h 695"/>
              <a:gd name="T42" fmla="*/ 144887 w 695"/>
              <a:gd name="T43" fmla="*/ 231230 h 695"/>
              <a:gd name="T44" fmla="*/ 86343 w 695"/>
              <a:gd name="T45" fmla="*/ 165947 h 695"/>
              <a:gd name="T46" fmla="*/ 74128 w 695"/>
              <a:gd name="T47" fmla="*/ 151626 h 695"/>
              <a:gd name="T48" fmla="*/ 74128 w 695"/>
              <a:gd name="T49" fmla="*/ 130146 h 695"/>
              <a:gd name="T50" fmla="*/ 145730 w 695"/>
              <a:gd name="T51" fmla="*/ 282615 h 695"/>
              <a:gd name="T52" fmla="*/ 145730 w 695"/>
              <a:gd name="T53" fmla="*/ 282615 h 695"/>
              <a:gd name="T54" fmla="*/ 59387 w 695"/>
              <a:gd name="T55" fmla="*/ 251447 h 695"/>
              <a:gd name="T56" fmla="*/ 56860 w 695"/>
              <a:gd name="T57" fmla="*/ 249341 h 695"/>
              <a:gd name="T58" fmla="*/ 86343 w 695"/>
              <a:gd name="T59" fmla="*/ 243444 h 695"/>
              <a:gd name="T60" fmla="*/ 100242 w 695"/>
              <a:gd name="T61" fmla="*/ 243444 h 695"/>
              <a:gd name="T62" fmla="*/ 110771 w 695"/>
              <a:gd name="T63" fmla="*/ 227861 h 695"/>
              <a:gd name="T64" fmla="*/ 144887 w 695"/>
              <a:gd name="T65" fmla="*/ 240075 h 695"/>
              <a:gd name="T66" fmla="*/ 181530 w 695"/>
              <a:gd name="T67" fmla="*/ 226176 h 695"/>
              <a:gd name="T68" fmla="*/ 192481 w 695"/>
              <a:gd name="T69" fmla="*/ 243444 h 695"/>
              <a:gd name="T70" fmla="*/ 205959 w 695"/>
              <a:gd name="T71" fmla="*/ 243444 h 695"/>
              <a:gd name="T72" fmla="*/ 235442 w 695"/>
              <a:gd name="T73" fmla="*/ 248920 h 695"/>
              <a:gd name="T74" fmla="*/ 145730 w 695"/>
              <a:gd name="T75" fmla="*/ 282615 h 69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95" h="695">
                <a:moveTo>
                  <a:pt x="346" y="0"/>
                </a:moveTo>
                <a:lnTo>
                  <a:pt x="346" y="0"/>
                </a:lnTo>
                <a:cubicBezTo>
                  <a:pt x="155" y="0"/>
                  <a:pt x="0" y="156"/>
                  <a:pt x="0" y="347"/>
                </a:cubicBezTo>
                <a:cubicBezTo>
                  <a:pt x="0" y="452"/>
                  <a:pt x="45" y="549"/>
                  <a:pt x="127" y="615"/>
                </a:cubicBezTo>
                <a:cubicBezTo>
                  <a:pt x="188" y="666"/>
                  <a:pt x="266" y="694"/>
                  <a:pt x="346" y="694"/>
                </a:cubicBezTo>
                <a:cubicBezTo>
                  <a:pt x="538" y="694"/>
                  <a:pt x="694" y="538"/>
                  <a:pt x="694" y="347"/>
                </a:cubicBezTo>
                <a:cubicBezTo>
                  <a:pt x="694" y="156"/>
                  <a:pt x="538" y="0"/>
                  <a:pt x="346" y="0"/>
                </a:cubicBezTo>
                <a:close/>
                <a:moveTo>
                  <a:pt x="176" y="309"/>
                </a:moveTo>
                <a:lnTo>
                  <a:pt x="176" y="309"/>
                </a:lnTo>
                <a:cubicBezTo>
                  <a:pt x="175" y="295"/>
                  <a:pt x="179" y="286"/>
                  <a:pt x="186" y="279"/>
                </a:cubicBezTo>
                <a:cubicBezTo>
                  <a:pt x="190" y="276"/>
                  <a:pt x="193" y="275"/>
                  <a:pt x="197" y="274"/>
                </a:cubicBezTo>
                <a:cubicBezTo>
                  <a:pt x="197" y="232"/>
                  <a:pt x="197" y="232"/>
                  <a:pt x="197" y="232"/>
                </a:cubicBezTo>
                <a:cubicBezTo>
                  <a:pt x="197" y="182"/>
                  <a:pt x="233" y="144"/>
                  <a:pt x="280" y="144"/>
                </a:cubicBezTo>
                <a:cubicBezTo>
                  <a:pt x="281" y="144"/>
                  <a:pt x="281" y="144"/>
                  <a:pt x="282" y="144"/>
                </a:cubicBezTo>
                <a:cubicBezTo>
                  <a:pt x="300" y="118"/>
                  <a:pt x="357" y="101"/>
                  <a:pt x="409" y="117"/>
                </a:cubicBezTo>
                <a:cubicBezTo>
                  <a:pt x="436" y="126"/>
                  <a:pt x="484" y="153"/>
                  <a:pt x="485" y="232"/>
                </a:cubicBezTo>
                <a:cubicBezTo>
                  <a:pt x="485" y="274"/>
                  <a:pt x="485" y="274"/>
                  <a:pt x="485" y="274"/>
                </a:cubicBezTo>
                <a:cubicBezTo>
                  <a:pt x="490" y="275"/>
                  <a:pt x="495" y="277"/>
                  <a:pt x="498" y="281"/>
                </a:cubicBezTo>
                <a:cubicBezTo>
                  <a:pt x="505" y="288"/>
                  <a:pt x="505" y="298"/>
                  <a:pt x="505" y="307"/>
                </a:cubicBezTo>
                <a:cubicBezTo>
                  <a:pt x="505" y="360"/>
                  <a:pt x="505" y="360"/>
                  <a:pt x="505" y="360"/>
                </a:cubicBezTo>
                <a:cubicBezTo>
                  <a:pt x="505" y="377"/>
                  <a:pt x="495" y="390"/>
                  <a:pt x="482" y="394"/>
                </a:cubicBezTo>
                <a:cubicBezTo>
                  <a:pt x="476" y="468"/>
                  <a:pt x="419" y="549"/>
                  <a:pt x="344" y="549"/>
                </a:cubicBezTo>
                <a:cubicBezTo>
                  <a:pt x="270" y="549"/>
                  <a:pt x="210" y="467"/>
                  <a:pt x="205" y="394"/>
                </a:cubicBezTo>
                <a:cubicBezTo>
                  <a:pt x="189" y="390"/>
                  <a:pt x="176" y="376"/>
                  <a:pt x="176" y="360"/>
                </a:cubicBezTo>
                <a:lnTo>
                  <a:pt x="176" y="309"/>
                </a:lnTo>
                <a:close/>
                <a:moveTo>
                  <a:pt x="346" y="671"/>
                </a:moveTo>
                <a:lnTo>
                  <a:pt x="346" y="671"/>
                </a:lnTo>
                <a:cubicBezTo>
                  <a:pt x="271" y="671"/>
                  <a:pt x="198" y="644"/>
                  <a:pt x="141" y="597"/>
                </a:cubicBezTo>
                <a:cubicBezTo>
                  <a:pt x="139" y="595"/>
                  <a:pt x="137" y="594"/>
                  <a:pt x="135" y="592"/>
                </a:cubicBezTo>
                <a:cubicBezTo>
                  <a:pt x="155" y="583"/>
                  <a:pt x="178" y="578"/>
                  <a:pt x="205" y="578"/>
                </a:cubicBezTo>
                <a:cubicBezTo>
                  <a:pt x="238" y="578"/>
                  <a:pt x="238" y="578"/>
                  <a:pt x="238" y="578"/>
                </a:cubicBezTo>
                <a:cubicBezTo>
                  <a:pt x="263" y="541"/>
                  <a:pt x="263" y="541"/>
                  <a:pt x="263" y="541"/>
                </a:cubicBezTo>
                <a:cubicBezTo>
                  <a:pt x="287" y="559"/>
                  <a:pt x="315" y="570"/>
                  <a:pt x="344" y="570"/>
                </a:cubicBezTo>
                <a:cubicBezTo>
                  <a:pt x="377" y="570"/>
                  <a:pt x="407" y="558"/>
                  <a:pt x="431" y="537"/>
                </a:cubicBezTo>
                <a:cubicBezTo>
                  <a:pt x="457" y="578"/>
                  <a:pt x="457" y="578"/>
                  <a:pt x="457" y="578"/>
                </a:cubicBezTo>
                <a:cubicBezTo>
                  <a:pt x="489" y="578"/>
                  <a:pt x="489" y="578"/>
                  <a:pt x="489" y="578"/>
                </a:cubicBezTo>
                <a:cubicBezTo>
                  <a:pt x="516" y="578"/>
                  <a:pt x="539" y="583"/>
                  <a:pt x="559" y="591"/>
                </a:cubicBezTo>
                <a:cubicBezTo>
                  <a:pt x="501" y="641"/>
                  <a:pt x="427" y="671"/>
                  <a:pt x="346" y="671"/>
                </a:cubicBez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Freeform 2899"/>
          <p:cNvSpPr>
            <a:spLocks noChangeArrowheads="1"/>
          </p:cNvSpPr>
          <p:nvPr/>
        </p:nvSpPr>
        <p:spPr bwMode="auto">
          <a:xfrm>
            <a:off x="7499350" y="1927225"/>
            <a:ext cx="214313" cy="234950"/>
          </a:xfrm>
          <a:custGeom>
            <a:avLst/>
            <a:gdLst>
              <a:gd name="T0" fmla="*/ 214491 w 512"/>
              <a:gd name="T1" fmla="*/ 231936 h 561"/>
              <a:gd name="T2" fmla="*/ 214491 w 512"/>
              <a:gd name="T3" fmla="*/ 231936 h 561"/>
              <a:gd name="T4" fmla="*/ 211133 w 512"/>
              <a:gd name="T5" fmla="*/ 234872 h 561"/>
              <a:gd name="T6" fmla="*/ 3358 w 512"/>
              <a:gd name="T7" fmla="*/ 234872 h 561"/>
              <a:gd name="T8" fmla="*/ 0 w 512"/>
              <a:gd name="T9" fmla="*/ 231936 h 561"/>
              <a:gd name="T10" fmla="*/ 73456 w 512"/>
              <a:gd name="T11" fmla="*/ 176993 h 561"/>
              <a:gd name="T12" fmla="*/ 79752 w 512"/>
              <a:gd name="T13" fmla="*/ 158538 h 561"/>
              <a:gd name="T14" fmla="*/ 107036 w 512"/>
              <a:gd name="T15" fmla="*/ 161055 h 561"/>
              <a:gd name="T16" fmla="*/ 134739 w 512"/>
              <a:gd name="T17" fmla="*/ 158538 h 561"/>
              <a:gd name="T18" fmla="*/ 140616 w 512"/>
              <a:gd name="T19" fmla="*/ 176993 h 561"/>
              <a:gd name="T20" fmla="*/ 214491 w 512"/>
              <a:gd name="T21" fmla="*/ 231936 h 561"/>
              <a:gd name="T22" fmla="*/ 107036 w 512"/>
              <a:gd name="T23" fmla="*/ 151828 h 561"/>
              <a:gd name="T24" fmla="*/ 107036 w 512"/>
              <a:gd name="T25" fmla="*/ 151828 h 561"/>
              <a:gd name="T26" fmla="*/ 193084 w 512"/>
              <a:gd name="T27" fmla="*/ 108628 h 561"/>
              <a:gd name="T28" fmla="*/ 193084 w 512"/>
              <a:gd name="T29" fmla="*/ 105692 h 561"/>
              <a:gd name="T30" fmla="*/ 172516 w 512"/>
              <a:gd name="T31" fmla="*/ 64590 h 561"/>
              <a:gd name="T32" fmla="*/ 107036 w 512"/>
              <a:gd name="T33" fmla="*/ 0 h 561"/>
              <a:gd name="T34" fmla="*/ 41555 w 512"/>
              <a:gd name="T35" fmla="*/ 64590 h 561"/>
              <a:gd name="T36" fmla="*/ 20987 w 512"/>
              <a:gd name="T37" fmla="*/ 105692 h 561"/>
              <a:gd name="T38" fmla="*/ 20987 w 512"/>
              <a:gd name="T39" fmla="*/ 108628 h 561"/>
              <a:gd name="T40" fmla="*/ 107036 w 512"/>
              <a:gd name="T41" fmla="*/ 151828 h 56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12" h="561">
                <a:moveTo>
                  <a:pt x="511" y="553"/>
                </a:moveTo>
                <a:lnTo>
                  <a:pt x="511" y="553"/>
                </a:lnTo>
                <a:cubicBezTo>
                  <a:pt x="511" y="557"/>
                  <a:pt x="507" y="560"/>
                  <a:pt x="503" y="560"/>
                </a:cubicBezTo>
                <a:cubicBezTo>
                  <a:pt x="8" y="560"/>
                  <a:pt x="8" y="560"/>
                  <a:pt x="8" y="560"/>
                </a:cubicBezTo>
                <a:cubicBezTo>
                  <a:pt x="3" y="560"/>
                  <a:pt x="0" y="557"/>
                  <a:pt x="0" y="553"/>
                </a:cubicBezTo>
                <a:cubicBezTo>
                  <a:pt x="0" y="480"/>
                  <a:pt x="104" y="424"/>
                  <a:pt x="175" y="422"/>
                </a:cubicBezTo>
                <a:cubicBezTo>
                  <a:pt x="190" y="378"/>
                  <a:pt x="190" y="378"/>
                  <a:pt x="190" y="378"/>
                </a:cubicBezTo>
                <a:cubicBezTo>
                  <a:pt x="211" y="382"/>
                  <a:pt x="232" y="384"/>
                  <a:pt x="255" y="384"/>
                </a:cubicBezTo>
                <a:cubicBezTo>
                  <a:pt x="278" y="384"/>
                  <a:pt x="300" y="382"/>
                  <a:pt x="321" y="378"/>
                </a:cubicBezTo>
                <a:cubicBezTo>
                  <a:pt x="335" y="422"/>
                  <a:pt x="335" y="422"/>
                  <a:pt x="335" y="422"/>
                </a:cubicBezTo>
                <a:cubicBezTo>
                  <a:pt x="406" y="424"/>
                  <a:pt x="511" y="480"/>
                  <a:pt x="511" y="553"/>
                </a:cubicBezTo>
                <a:close/>
                <a:moveTo>
                  <a:pt x="255" y="362"/>
                </a:moveTo>
                <a:lnTo>
                  <a:pt x="255" y="362"/>
                </a:lnTo>
                <a:cubicBezTo>
                  <a:pt x="398" y="362"/>
                  <a:pt x="449" y="283"/>
                  <a:pt x="460" y="259"/>
                </a:cubicBezTo>
                <a:cubicBezTo>
                  <a:pt x="461" y="256"/>
                  <a:pt x="461" y="254"/>
                  <a:pt x="460" y="252"/>
                </a:cubicBezTo>
                <a:cubicBezTo>
                  <a:pt x="460" y="251"/>
                  <a:pt x="418" y="180"/>
                  <a:pt x="411" y="154"/>
                </a:cubicBezTo>
                <a:cubicBezTo>
                  <a:pt x="389" y="56"/>
                  <a:pt x="331" y="0"/>
                  <a:pt x="255" y="0"/>
                </a:cubicBezTo>
                <a:cubicBezTo>
                  <a:pt x="179" y="0"/>
                  <a:pt x="122" y="56"/>
                  <a:pt x="99" y="154"/>
                </a:cubicBezTo>
                <a:cubicBezTo>
                  <a:pt x="93" y="180"/>
                  <a:pt x="51" y="251"/>
                  <a:pt x="50" y="252"/>
                </a:cubicBezTo>
                <a:cubicBezTo>
                  <a:pt x="49" y="254"/>
                  <a:pt x="49" y="256"/>
                  <a:pt x="50" y="259"/>
                </a:cubicBezTo>
                <a:cubicBezTo>
                  <a:pt x="63" y="283"/>
                  <a:pt x="113" y="362"/>
                  <a:pt x="255" y="362"/>
                </a:cubicBez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Freeform 2900"/>
          <p:cNvSpPr>
            <a:spLocks noChangeArrowheads="1"/>
          </p:cNvSpPr>
          <p:nvPr/>
        </p:nvSpPr>
        <p:spPr bwMode="auto">
          <a:xfrm>
            <a:off x="549275" y="4749800"/>
            <a:ext cx="247650" cy="288925"/>
          </a:xfrm>
          <a:custGeom>
            <a:avLst/>
            <a:gdLst>
              <a:gd name="T0" fmla="*/ 238403 w 585"/>
              <a:gd name="T1" fmla="*/ 142834 h 690"/>
              <a:gd name="T2" fmla="*/ 238403 w 585"/>
              <a:gd name="T3" fmla="*/ 142834 h 690"/>
              <a:gd name="T4" fmla="*/ 229137 w 585"/>
              <a:gd name="T5" fmla="*/ 136969 h 690"/>
              <a:gd name="T6" fmla="*/ 205128 w 585"/>
              <a:gd name="T7" fmla="*/ 34347 h 690"/>
              <a:gd name="T8" fmla="*/ 122571 w 585"/>
              <a:gd name="T9" fmla="*/ 0 h 690"/>
              <a:gd name="T10" fmla="*/ 40015 w 585"/>
              <a:gd name="T11" fmla="*/ 34347 h 690"/>
              <a:gd name="T12" fmla="*/ 16427 w 585"/>
              <a:gd name="T13" fmla="*/ 136969 h 690"/>
              <a:gd name="T14" fmla="*/ 7161 w 585"/>
              <a:gd name="T15" fmla="*/ 142834 h 690"/>
              <a:gd name="T16" fmla="*/ 5897 w 585"/>
              <a:gd name="T17" fmla="*/ 184301 h 690"/>
              <a:gd name="T18" fmla="*/ 37066 w 585"/>
              <a:gd name="T19" fmla="*/ 221999 h 690"/>
              <a:gd name="T20" fmla="*/ 122571 w 585"/>
              <a:gd name="T21" fmla="*/ 288599 h 690"/>
              <a:gd name="T22" fmla="*/ 208497 w 585"/>
              <a:gd name="T23" fmla="*/ 221999 h 690"/>
              <a:gd name="T24" fmla="*/ 239245 w 585"/>
              <a:gd name="T25" fmla="*/ 184301 h 690"/>
              <a:gd name="T26" fmla="*/ 238403 w 585"/>
              <a:gd name="T27" fmla="*/ 142834 h 690"/>
              <a:gd name="T28" fmla="*/ 171852 w 585"/>
              <a:gd name="T29" fmla="*/ 149117 h 690"/>
              <a:gd name="T30" fmla="*/ 171852 w 585"/>
              <a:gd name="T31" fmla="*/ 149117 h 690"/>
              <a:gd name="T32" fmla="*/ 128047 w 585"/>
              <a:gd name="T33" fmla="*/ 149117 h 690"/>
              <a:gd name="T34" fmla="*/ 128047 w 585"/>
              <a:gd name="T35" fmla="*/ 193516 h 690"/>
              <a:gd name="T36" fmla="*/ 122571 w 585"/>
              <a:gd name="T37" fmla="*/ 198124 h 690"/>
              <a:gd name="T38" fmla="*/ 117938 w 585"/>
              <a:gd name="T39" fmla="*/ 193516 h 690"/>
              <a:gd name="T40" fmla="*/ 117938 w 585"/>
              <a:gd name="T41" fmla="*/ 149117 h 690"/>
              <a:gd name="T42" fmla="*/ 73711 w 585"/>
              <a:gd name="T43" fmla="*/ 149117 h 690"/>
              <a:gd name="T44" fmla="*/ 68657 w 585"/>
              <a:gd name="T45" fmla="*/ 144509 h 690"/>
              <a:gd name="T46" fmla="*/ 73711 w 585"/>
              <a:gd name="T47" fmla="*/ 139483 h 690"/>
              <a:gd name="T48" fmla="*/ 117938 w 585"/>
              <a:gd name="T49" fmla="*/ 139483 h 690"/>
              <a:gd name="T50" fmla="*/ 117938 w 585"/>
              <a:gd name="T51" fmla="*/ 95502 h 690"/>
              <a:gd name="T52" fmla="*/ 122571 w 585"/>
              <a:gd name="T53" fmla="*/ 90475 h 690"/>
              <a:gd name="T54" fmla="*/ 128047 w 585"/>
              <a:gd name="T55" fmla="*/ 95502 h 690"/>
              <a:gd name="T56" fmla="*/ 128047 w 585"/>
              <a:gd name="T57" fmla="*/ 139483 h 690"/>
              <a:gd name="T58" fmla="*/ 171852 w 585"/>
              <a:gd name="T59" fmla="*/ 139483 h 690"/>
              <a:gd name="T60" fmla="*/ 176907 w 585"/>
              <a:gd name="T61" fmla="*/ 144509 h 690"/>
              <a:gd name="T62" fmla="*/ 171852 w 585"/>
              <a:gd name="T63" fmla="*/ 149117 h 69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85" h="690">
                <a:moveTo>
                  <a:pt x="566" y="341"/>
                </a:moveTo>
                <a:lnTo>
                  <a:pt x="566" y="341"/>
                </a:lnTo>
                <a:cubicBezTo>
                  <a:pt x="561" y="334"/>
                  <a:pt x="553" y="329"/>
                  <a:pt x="544" y="327"/>
                </a:cubicBezTo>
                <a:cubicBezTo>
                  <a:pt x="557" y="224"/>
                  <a:pt x="537" y="139"/>
                  <a:pt x="487" y="82"/>
                </a:cubicBezTo>
                <a:cubicBezTo>
                  <a:pt x="442" y="30"/>
                  <a:pt x="372" y="0"/>
                  <a:pt x="291" y="0"/>
                </a:cubicBezTo>
                <a:cubicBezTo>
                  <a:pt x="211" y="0"/>
                  <a:pt x="141" y="30"/>
                  <a:pt x="95" y="82"/>
                </a:cubicBezTo>
                <a:cubicBezTo>
                  <a:pt x="45" y="139"/>
                  <a:pt x="26" y="224"/>
                  <a:pt x="39" y="327"/>
                </a:cubicBezTo>
                <a:cubicBezTo>
                  <a:pt x="30" y="329"/>
                  <a:pt x="23" y="334"/>
                  <a:pt x="17" y="341"/>
                </a:cubicBezTo>
                <a:cubicBezTo>
                  <a:pt x="0" y="364"/>
                  <a:pt x="6" y="407"/>
                  <a:pt x="14" y="440"/>
                </a:cubicBezTo>
                <a:cubicBezTo>
                  <a:pt x="29" y="494"/>
                  <a:pt x="57" y="527"/>
                  <a:pt x="88" y="530"/>
                </a:cubicBezTo>
                <a:cubicBezTo>
                  <a:pt x="126" y="643"/>
                  <a:pt x="246" y="689"/>
                  <a:pt x="291" y="689"/>
                </a:cubicBezTo>
                <a:cubicBezTo>
                  <a:pt x="337" y="689"/>
                  <a:pt x="458" y="643"/>
                  <a:pt x="495" y="530"/>
                </a:cubicBezTo>
                <a:cubicBezTo>
                  <a:pt x="527" y="527"/>
                  <a:pt x="555" y="494"/>
                  <a:pt x="568" y="440"/>
                </a:cubicBezTo>
                <a:cubicBezTo>
                  <a:pt x="578" y="407"/>
                  <a:pt x="584" y="364"/>
                  <a:pt x="566" y="341"/>
                </a:cubicBezTo>
                <a:close/>
                <a:moveTo>
                  <a:pt x="408" y="356"/>
                </a:moveTo>
                <a:lnTo>
                  <a:pt x="408" y="356"/>
                </a:lnTo>
                <a:cubicBezTo>
                  <a:pt x="304" y="356"/>
                  <a:pt x="304" y="356"/>
                  <a:pt x="304" y="356"/>
                </a:cubicBezTo>
                <a:cubicBezTo>
                  <a:pt x="304" y="462"/>
                  <a:pt x="304" y="462"/>
                  <a:pt x="304" y="462"/>
                </a:cubicBezTo>
                <a:cubicBezTo>
                  <a:pt x="304" y="468"/>
                  <a:pt x="297" y="473"/>
                  <a:pt x="291" y="473"/>
                </a:cubicBezTo>
                <a:cubicBezTo>
                  <a:pt x="285" y="473"/>
                  <a:pt x="280" y="468"/>
                  <a:pt x="280" y="462"/>
                </a:cubicBezTo>
                <a:cubicBezTo>
                  <a:pt x="280" y="356"/>
                  <a:pt x="280" y="356"/>
                  <a:pt x="280" y="356"/>
                </a:cubicBezTo>
                <a:cubicBezTo>
                  <a:pt x="175" y="356"/>
                  <a:pt x="175" y="356"/>
                  <a:pt x="175" y="356"/>
                </a:cubicBezTo>
                <a:cubicBezTo>
                  <a:pt x="168" y="356"/>
                  <a:pt x="163" y="351"/>
                  <a:pt x="163" y="345"/>
                </a:cubicBezTo>
                <a:cubicBezTo>
                  <a:pt x="163" y="338"/>
                  <a:pt x="168" y="333"/>
                  <a:pt x="175" y="333"/>
                </a:cubicBezTo>
                <a:cubicBezTo>
                  <a:pt x="280" y="333"/>
                  <a:pt x="280" y="333"/>
                  <a:pt x="280" y="333"/>
                </a:cubicBezTo>
                <a:cubicBezTo>
                  <a:pt x="280" y="228"/>
                  <a:pt x="280" y="228"/>
                  <a:pt x="280" y="228"/>
                </a:cubicBezTo>
                <a:cubicBezTo>
                  <a:pt x="280" y="221"/>
                  <a:pt x="285" y="216"/>
                  <a:pt x="291" y="216"/>
                </a:cubicBezTo>
                <a:cubicBezTo>
                  <a:pt x="297" y="216"/>
                  <a:pt x="304" y="221"/>
                  <a:pt x="304" y="228"/>
                </a:cubicBezTo>
                <a:cubicBezTo>
                  <a:pt x="304" y="333"/>
                  <a:pt x="304" y="333"/>
                  <a:pt x="304" y="333"/>
                </a:cubicBezTo>
                <a:cubicBezTo>
                  <a:pt x="408" y="333"/>
                  <a:pt x="408" y="333"/>
                  <a:pt x="408" y="333"/>
                </a:cubicBezTo>
                <a:cubicBezTo>
                  <a:pt x="415" y="333"/>
                  <a:pt x="420" y="338"/>
                  <a:pt x="420" y="345"/>
                </a:cubicBezTo>
                <a:cubicBezTo>
                  <a:pt x="420" y="351"/>
                  <a:pt x="415" y="356"/>
                  <a:pt x="408" y="356"/>
                </a:cubicBez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Freeform 2901"/>
          <p:cNvSpPr>
            <a:spLocks noChangeArrowheads="1"/>
          </p:cNvSpPr>
          <p:nvPr/>
        </p:nvSpPr>
        <p:spPr bwMode="auto">
          <a:xfrm>
            <a:off x="4881563" y="4749800"/>
            <a:ext cx="246062" cy="288925"/>
          </a:xfrm>
          <a:custGeom>
            <a:avLst/>
            <a:gdLst>
              <a:gd name="T0" fmla="*/ 237982 w 585"/>
              <a:gd name="T1" fmla="*/ 142834 h 690"/>
              <a:gd name="T2" fmla="*/ 237982 w 585"/>
              <a:gd name="T3" fmla="*/ 142834 h 690"/>
              <a:gd name="T4" fmla="*/ 229558 w 585"/>
              <a:gd name="T5" fmla="*/ 136969 h 690"/>
              <a:gd name="T6" fmla="*/ 205128 w 585"/>
              <a:gd name="T7" fmla="*/ 34347 h 690"/>
              <a:gd name="T8" fmla="*/ 122992 w 585"/>
              <a:gd name="T9" fmla="*/ 0 h 690"/>
              <a:gd name="T10" fmla="*/ 40436 w 585"/>
              <a:gd name="T11" fmla="*/ 34347 h 690"/>
              <a:gd name="T12" fmla="*/ 16427 w 585"/>
              <a:gd name="T13" fmla="*/ 136969 h 690"/>
              <a:gd name="T14" fmla="*/ 7582 w 585"/>
              <a:gd name="T15" fmla="*/ 142834 h 690"/>
              <a:gd name="T16" fmla="*/ 6318 w 585"/>
              <a:gd name="T17" fmla="*/ 184301 h 690"/>
              <a:gd name="T18" fmla="*/ 37487 w 585"/>
              <a:gd name="T19" fmla="*/ 221999 h 690"/>
              <a:gd name="T20" fmla="*/ 122992 w 585"/>
              <a:gd name="T21" fmla="*/ 288599 h 690"/>
              <a:gd name="T22" fmla="*/ 208497 w 585"/>
              <a:gd name="T23" fmla="*/ 221999 h 690"/>
              <a:gd name="T24" fmla="*/ 239667 w 585"/>
              <a:gd name="T25" fmla="*/ 184301 h 690"/>
              <a:gd name="T26" fmla="*/ 237982 w 585"/>
              <a:gd name="T27" fmla="*/ 142834 h 690"/>
              <a:gd name="T28" fmla="*/ 160901 w 585"/>
              <a:gd name="T29" fmla="*/ 175505 h 690"/>
              <a:gd name="T30" fmla="*/ 160901 w 585"/>
              <a:gd name="T31" fmla="*/ 175505 h 690"/>
              <a:gd name="T32" fmla="*/ 160901 w 585"/>
              <a:gd name="T33" fmla="*/ 182626 h 690"/>
              <a:gd name="T34" fmla="*/ 157531 w 585"/>
              <a:gd name="T35" fmla="*/ 183882 h 690"/>
              <a:gd name="T36" fmla="*/ 154162 w 585"/>
              <a:gd name="T37" fmla="*/ 182626 h 690"/>
              <a:gd name="T38" fmla="*/ 122992 w 585"/>
              <a:gd name="T39" fmla="*/ 151211 h 690"/>
              <a:gd name="T40" fmla="*/ 91823 w 585"/>
              <a:gd name="T41" fmla="*/ 182626 h 690"/>
              <a:gd name="T42" fmla="*/ 88032 w 585"/>
              <a:gd name="T43" fmla="*/ 183882 h 690"/>
              <a:gd name="T44" fmla="*/ 84663 w 585"/>
              <a:gd name="T45" fmla="*/ 182626 h 690"/>
              <a:gd name="T46" fmla="*/ 84663 w 585"/>
              <a:gd name="T47" fmla="*/ 175505 h 690"/>
              <a:gd name="T48" fmla="*/ 115832 w 585"/>
              <a:gd name="T49" fmla="*/ 144509 h 690"/>
              <a:gd name="T50" fmla="*/ 84663 w 585"/>
              <a:gd name="T51" fmla="*/ 113094 h 690"/>
              <a:gd name="T52" fmla="*/ 84663 w 585"/>
              <a:gd name="T53" fmla="*/ 105973 h 690"/>
              <a:gd name="T54" fmla="*/ 91823 w 585"/>
              <a:gd name="T55" fmla="*/ 105973 h 690"/>
              <a:gd name="T56" fmla="*/ 122992 w 585"/>
              <a:gd name="T57" fmla="*/ 137388 h 690"/>
              <a:gd name="T58" fmla="*/ 154162 w 585"/>
              <a:gd name="T59" fmla="*/ 105973 h 690"/>
              <a:gd name="T60" fmla="*/ 160901 w 585"/>
              <a:gd name="T61" fmla="*/ 105973 h 690"/>
              <a:gd name="T62" fmla="*/ 160901 w 585"/>
              <a:gd name="T63" fmla="*/ 113094 h 690"/>
              <a:gd name="T64" fmla="*/ 129732 w 585"/>
              <a:gd name="T65" fmla="*/ 144509 h 690"/>
              <a:gd name="T66" fmla="*/ 160901 w 585"/>
              <a:gd name="T67" fmla="*/ 175505 h 69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85" h="690">
                <a:moveTo>
                  <a:pt x="565" y="341"/>
                </a:moveTo>
                <a:lnTo>
                  <a:pt x="565" y="341"/>
                </a:lnTo>
                <a:cubicBezTo>
                  <a:pt x="560" y="334"/>
                  <a:pt x="553" y="329"/>
                  <a:pt x="545" y="327"/>
                </a:cubicBezTo>
                <a:cubicBezTo>
                  <a:pt x="557" y="224"/>
                  <a:pt x="537" y="139"/>
                  <a:pt x="487" y="82"/>
                </a:cubicBezTo>
                <a:cubicBezTo>
                  <a:pt x="442" y="30"/>
                  <a:pt x="373" y="0"/>
                  <a:pt x="292" y="0"/>
                </a:cubicBezTo>
                <a:cubicBezTo>
                  <a:pt x="210" y="0"/>
                  <a:pt x="142" y="30"/>
                  <a:pt x="96" y="82"/>
                </a:cubicBezTo>
                <a:cubicBezTo>
                  <a:pt x="46" y="139"/>
                  <a:pt x="26" y="224"/>
                  <a:pt x="39" y="327"/>
                </a:cubicBezTo>
                <a:cubicBezTo>
                  <a:pt x="30" y="329"/>
                  <a:pt x="23" y="334"/>
                  <a:pt x="18" y="341"/>
                </a:cubicBezTo>
                <a:cubicBezTo>
                  <a:pt x="0" y="364"/>
                  <a:pt x="6" y="407"/>
                  <a:pt x="15" y="440"/>
                </a:cubicBezTo>
                <a:cubicBezTo>
                  <a:pt x="29" y="494"/>
                  <a:pt x="57" y="527"/>
                  <a:pt x="89" y="530"/>
                </a:cubicBezTo>
                <a:cubicBezTo>
                  <a:pt x="126" y="643"/>
                  <a:pt x="247" y="689"/>
                  <a:pt x="292" y="689"/>
                </a:cubicBezTo>
                <a:cubicBezTo>
                  <a:pt x="336" y="689"/>
                  <a:pt x="457" y="643"/>
                  <a:pt x="495" y="530"/>
                </a:cubicBezTo>
                <a:cubicBezTo>
                  <a:pt x="527" y="527"/>
                  <a:pt x="554" y="494"/>
                  <a:pt x="569" y="440"/>
                </a:cubicBezTo>
                <a:cubicBezTo>
                  <a:pt x="577" y="407"/>
                  <a:pt x="584" y="364"/>
                  <a:pt x="565" y="341"/>
                </a:cubicBezTo>
                <a:close/>
                <a:moveTo>
                  <a:pt x="382" y="419"/>
                </a:moveTo>
                <a:lnTo>
                  <a:pt x="382" y="419"/>
                </a:lnTo>
                <a:cubicBezTo>
                  <a:pt x="387" y="423"/>
                  <a:pt x="387" y="430"/>
                  <a:pt x="382" y="436"/>
                </a:cubicBezTo>
                <a:cubicBezTo>
                  <a:pt x="380" y="438"/>
                  <a:pt x="377" y="439"/>
                  <a:pt x="374" y="439"/>
                </a:cubicBezTo>
                <a:cubicBezTo>
                  <a:pt x="371" y="439"/>
                  <a:pt x="369" y="438"/>
                  <a:pt x="366" y="436"/>
                </a:cubicBezTo>
                <a:cubicBezTo>
                  <a:pt x="292" y="361"/>
                  <a:pt x="292" y="361"/>
                  <a:pt x="292" y="361"/>
                </a:cubicBezTo>
                <a:cubicBezTo>
                  <a:pt x="218" y="436"/>
                  <a:pt x="218" y="436"/>
                  <a:pt x="218" y="436"/>
                </a:cubicBezTo>
                <a:cubicBezTo>
                  <a:pt x="216" y="438"/>
                  <a:pt x="213" y="439"/>
                  <a:pt x="209" y="439"/>
                </a:cubicBezTo>
                <a:cubicBezTo>
                  <a:pt x="206" y="439"/>
                  <a:pt x="203" y="438"/>
                  <a:pt x="201" y="436"/>
                </a:cubicBezTo>
                <a:cubicBezTo>
                  <a:pt x="197" y="430"/>
                  <a:pt x="197" y="423"/>
                  <a:pt x="201" y="419"/>
                </a:cubicBezTo>
                <a:cubicBezTo>
                  <a:pt x="275" y="345"/>
                  <a:pt x="275" y="345"/>
                  <a:pt x="275" y="345"/>
                </a:cubicBezTo>
                <a:cubicBezTo>
                  <a:pt x="201" y="270"/>
                  <a:pt x="201" y="270"/>
                  <a:pt x="201" y="270"/>
                </a:cubicBezTo>
                <a:cubicBezTo>
                  <a:pt x="197" y="266"/>
                  <a:pt x="197" y="259"/>
                  <a:pt x="201" y="253"/>
                </a:cubicBezTo>
                <a:cubicBezTo>
                  <a:pt x="205" y="249"/>
                  <a:pt x="213" y="249"/>
                  <a:pt x="218" y="253"/>
                </a:cubicBezTo>
                <a:cubicBezTo>
                  <a:pt x="292" y="328"/>
                  <a:pt x="292" y="328"/>
                  <a:pt x="292" y="328"/>
                </a:cubicBezTo>
                <a:cubicBezTo>
                  <a:pt x="366" y="253"/>
                  <a:pt x="366" y="253"/>
                  <a:pt x="366" y="253"/>
                </a:cubicBezTo>
                <a:cubicBezTo>
                  <a:pt x="371" y="249"/>
                  <a:pt x="378" y="249"/>
                  <a:pt x="382" y="253"/>
                </a:cubicBezTo>
                <a:cubicBezTo>
                  <a:pt x="387" y="259"/>
                  <a:pt x="387" y="266"/>
                  <a:pt x="382" y="270"/>
                </a:cubicBezTo>
                <a:cubicBezTo>
                  <a:pt x="308" y="345"/>
                  <a:pt x="308" y="345"/>
                  <a:pt x="308" y="345"/>
                </a:cubicBezTo>
                <a:lnTo>
                  <a:pt x="382" y="419"/>
                </a:ln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Freeform 2902"/>
          <p:cNvSpPr>
            <a:spLocks noChangeArrowheads="1"/>
          </p:cNvSpPr>
          <p:nvPr/>
        </p:nvSpPr>
        <p:spPr bwMode="auto">
          <a:xfrm>
            <a:off x="5748338" y="4749800"/>
            <a:ext cx="246062" cy="288925"/>
          </a:xfrm>
          <a:custGeom>
            <a:avLst/>
            <a:gdLst>
              <a:gd name="T0" fmla="*/ 237982 w 585"/>
              <a:gd name="T1" fmla="*/ 142834 h 690"/>
              <a:gd name="T2" fmla="*/ 237982 w 585"/>
              <a:gd name="T3" fmla="*/ 142834 h 690"/>
              <a:gd name="T4" fmla="*/ 229137 w 585"/>
              <a:gd name="T5" fmla="*/ 136969 h 690"/>
              <a:gd name="T6" fmla="*/ 205128 w 585"/>
              <a:gd name="T7" fmla="*/ 34347 h 690"/>
              <a:gd name="T8" fmla="*/ 122571 w 585"/>
              <a:gd name="T9" fmla="*/ 0 h 690"/>
              <a:gd name="T10" fmla="*/ 40015 w 585"/>
              <a:gd name="T11" fmla="*/ 34347 h 690"/>
              <a:gd name="T12" fmla="*/ 16006 w 585"/>
              <a:gd name="T13" fmla="*/ 136969 h 690"/>
              <a:gd name="T14" fmla="*/ 7161 w 585"/>
              <a:gd name="T15" fmla="*/ 142834 h 690"/>
              <a:gd name="T16" fmla="*/ 5897 w 585"/>
              <a:gd name="T17" fmla="*/ 184301 h 690"/>
              <a:gd name="T18" fmla="*/ 37066 w 585"/>
              <a:gd name="T19" fmla="*/ 221999 h 690"/>
              <a:gd name="T20" fmla="*/ 122571 w 585"/>
              <a:gd name="T21" fmla="*/ 288599 h 690"/>
              <a:gd name="T22" fmla="*/ 208076 w 585"/>
              <a:gd name="T23" fmla="*/ 221999 h 690"/>
              <a:gd name="T24" fmla="*/ 239245 w 585"/>
              <a:gd name="T25" fmla="*/ 184301 h 690"/>
              <a:gd name="T26" fmla="*/ 237982 w 585"/>
              <a:gd name="T27" fmla="*/ 142834 h 690"/>
              <a:gd name="T28" fmla="*/ 122571 w 585"/>
              <a:gd name="T29" fmla="*/ 201894 h 690"/>
              <a:gd name="T30" fmla="*/ 122571 w 585"/>
              <a:gd name="T31" fmla="*/ 201894 h 690"/>
              <a:gd name="T32" fmla="*/ 67814 w 585"/>
              <a:gd name="T33" fmla="*/ 147441 h 690"/>
              <a:gd name="T34" fmla="*/ 122571 w 585"/>
              <a:gd name="T35" fmla="*/ 93407 h 690"/>
              <a:gd name="T36" fmla="*/ 160901 w 585"/>
              <a:gd name="T37" fmla="*/ 109324 h 690"/>
              <a:gd name="T38" fmla="*/ 160901 w 585"/>
              <a:gd name="T39" fmla="*/ 94245 h 690"/>
              <a:gd name="T40" fmla="*/ 165534 w 585"/>
              <a:gd name="T41" fmla="*/ 89637 h 690"/>
              <a:gd name="T42" fmla="*/ 170589 w 585"/>
              <a:gd name="T43" fmla="*/ 94245 h 690"/>
              <a:gd name="T44" fmla="*/ 170589 w 585"/>
              <a:gd name="T45" fmla="*/ 125241 h 690"/>
              <a:gd name="T46" fmla="*/ 139841 w 585"/>
              <a:gd name="T47" fmla="*/ 125241 h 690"/>
              <a:gd name="T48" fmla="*/ 134786 w 585"/>
              <a:gd name="T49" fmla="*/ 120215 h 690"/>
              <a:gd name="T50" fmla="*/ 139841 w 585"/>
              <a:gd name="T51" fmla="*/ 115188 h 690"/>
              <a:gd name="T52" fmla="*/ 153319 w 585"/>
              <a:gd name="T53" fmla="*/ 115188 h 690"/>
              <a:gd name="T54" fmla="*/ 122571 w 585"/>
              <a:gd name="T55" fmla="*/ 103041 h 690"/>
              <a:gd name="T56" fmla="*/ 77923 w 585"/>
              <a:gd name="T57" fmla="*/ 147441 h 690"/>
              <a:gd name="T58" fmla="*/ 122571 w 585"/>
              <a:gd name="T59" fmla="*/ 192679 h 690"/>
              <a:gd name="T60" fmla="*/ 167219 w 585"/>
              <a:gd name="T61" fmla="*/ 147441 h 690"/>
              <a:gd name="T62" fmla="*/ 172695 w 585"/>
              <a:gd name="T63" fmla="*/ 142834 h 690"/>
              <a:gd name="T64" fmla="*/ 177328 w 585"/>
              <a:gd name="T65" fmla="*/ 147441 h 690"/>
              <a:gd name="T66" fmla="*/ 122571 w 585"/>
              <a:gd name="T67" fmla="*/ 201894 h 69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85" h="690">
                <a:moveTo>
                  <a:pt x="565" y="341"/>
                </a:moveTo>
                <a:lnTo>
                  <a:pt x="565" y="341"/>
                </a:lnTo>
                <a:cubicBezTo>
                  <a:pt x="560" y="334"/>
                  <a:pt x="553" y="329"/>
                  <a:pt x="544" y="327"/>
                </a:cubicBezTo>
                <a:cubicBezTo>
                  <a:pt x="557" y="224"/>
                  <a:pt x="537" y="139"/>
                  <a:pt x="487" y="82"/>
                </a:cubicBezTo>
                <a:cubicBezTo>
                  <a:pt x="441" y="30"/>
                  <a:pt x="372" y="0"/>
                  <a:pt x="291" y="0"/>
                </a:cubicBezTo>
                <a:cubicBezTo>
                  <a:pt x="210" y="0"/>
                  <a:pt x="141" y="30"/>
                  <a:pt x="95" y="82"/>
                </a:cubicBezTo>
                <a:cubicBezTo>
                  <a:pt x="45" y="139"/>
                  <a:pt x="26" y="224"/>
                  <a:pt x="38" y="327"/>
                </a:cubicBezTo>
                <a:cubicBezTo>
                  <a:pt x="30" y="329"/>
                  <a:pt x="23" y="334"/>
                  <a:pt x="17" y="341"/>
                </a:cubicBezTo>
                <a:cubicBezTo>
                  <a:pt x="0" y="364"/>
                  <a:pt x="6" y="407"/>
                  <a:pt x="14" y="440"/>
                </a:cubicBezTo>
                <a:cubicBezTo>
                  <a:pt x="29" y="494"/>
                  <a:pt x="57" y="527"/>
                  <a:pt x="88" y="530"/>
                </a:cubicBezTo>
                <a:cubicBezTo>
                  <a:pt x="126" y="643"/>
                  <a:pt x="246" y="689"/>
                  <a:pt x="291" y="689"/>
                </a:cubicBezTo>
                <a:cubicBezTo>
                  <a:pt x="336" y="689"/>
                  <a:pt x="457" y="643"/>
                  <a:pt x="494" y="530"/>
                </a:cubicBezTo>
                <a:cubicBezTo>
                  <a:pt x="527" y="527"/>
                  <a:pt x="554" y="494"/>
                  <a:pt x="568" y="440"/>
                </a:cubicBezTo>
                <a:cubicBezTo>
                  <a:pt x="576" y="407"/>
                  <a:pt x="584" y="364"/>
                  <a:pt x="565" y="341"/>
                </a:cubicBezTo>
                <a:close/>
                <a:moveTo>
                  <a:pt x="291" y="482"/>
                </a:moveTo>
                <a:lnTo>
                  <a:pt x="291" y="482"/>
                </a:lnTo>
                <a:cubicBezTo>
                  <a:pt x="219" y="482"/>
                  <a:pt x="161" y="424"/>
                  <a:pt x="161" y="352"/>
                </a:cubicBezTo>
                <a:cubicBezTo>
                  <a:pt x="161" y="282"/>
                  <a:pt x="219" y="223"/>
                  <a:pt x="291" y="223"/>
                </a:cubicBezTo>
                <a:cubicBezTo>
                  <a:pt x="326" y="223"/>
                  <a:pt x="358" y="237"/>
                  <a:pt x="382" y="261"/>
                </a:cubicBezTo>
                <a:cubicBezTo>
                  <a:pt x="382" y="225"/>
                  <a:pt x="382" y="225"/>
                  <a:pt x="382" y="225"/>
                </a:cubicBezTo>
                <a:cubicBezTo>
                  <a:pt x="382" y="219"/>
                  <a:pt x="387" y="214"/>
                  <a:pt x="393" y="214"/>
                </a:cubicBezTo>
                <a:cubicBezTo>
                  <a:pt x="399" y="214"/>
                  <a:pt x="405" y="219"/>
                  <a:pt x="405" y="225"/>
                </a:cubicBezTo>
                <a:cubicBezTo>
                  <a:pt x="405" y="299"/>
                  <a:pt x="405" y="299"/>
                  <a:pt x="405" y="299"/>
                </a:cubicBezTo>
                <a:cubicBezTo>
                  <a:pt x="332" y="299"/>
                  <a:pt x="332" y="299"/>
                  <a:pt x="332" y="299"/>
                </a:cubicBezTo>
                <a:cubicBezTo>
                  <a:pt x="326" y="299"/>
                  <a:pt x="320" y="294"/>
                  <a:pt x="320" y="287"/>
                </a:cubicBezTo>
                <a:cubicBezTo>
                  <a:pt x="320" y="281"/>
                  <a:pt x="326" y="275"/>
                  <a:pt x="332" y="275"/>
                </a:cubicBezTo>
                <a:cubicBezTo>
                  <a:pt x="364" y="275"/>
                  <a:pt x="364" y="275"/>
                  <a:pt x="364" y="275"/>
                </a:cubicBezTo>
                <a:cubicBezTo>
                  <a:pt x="344" y="258"/>
                  <a:pt x="318" y="246"/>
                  <a:pt x="291" y="246"/>
                </a:cubicBezTo>
                <a:cubicBezTo>
                  <a:pt x="233" y="246"/>
                  <a:pt x="185" y="294"/>
                  <a:pt x="185" y="352"/>
                </a:cubicBezTo>
                <a:cubicBezTo>
                  <a:pt x="185" y="412"/>
                  <a:pt x="233" y="460"/>
                  <a:pt x="291" y="460"/>
                </a:cubicBezTo>
                <a:cubicBezTo>
                  <a:pt x="350" y="460"/>
                  <a:pt x="397" y="412"/>
                  <a:pt x="397" y="352"/>
                </a:cubicBezTo>
                <a:cubicBezTo>
                  <a:pt x="397" y="346"/>
                  <a:pt x="403" y="341"/>
                  <a:pt x="410" y="341"/>
                </a:cubicBezTo>
                <a:cubicBezTo>
                  <a:pt x="416" y="341"/>
                  <a:pt x="421" y="346"/>
                  <a:pt x="421" y="352"/>
                </a:cubicBezTo>
                <a:cubicBezTo>
                  <a:pt x="421" y="424"/>
                  <a:pt x="363" y="482"/>
                  <a:pt x="291" y="482"/>
                </a:cubicBez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Freeform 2903"/>
          <p:cNvSpPr>
            <a:spLocks noChangeArrowheads="1"/>
          </p:cNvSpPr>
          <p:nvPr/>
        </p:nvSpPr>
        <p:spPr bwMode="auto">
          <a:xfrm>
            <a:off x="1417638" y="4749800"/>
            <a:ext cx="246062" cy="288925"/>
          </a:xfrm>
          <a:custGeom>
            <a:avLst/>
            <a:gdLst>
              <a:gd name="T0" fmla="*/ 238824 w 585"/>
              <a:gd name="T1" fmla="*/ 142834 h 690"/>
              <a:gd name="T2" fmla="*/ 238824 w 585"/>
              <a:gd name="T3" fmla="*/ 142834 h 690"/>
              <a:gd name="T4" fmla="*/ 229558 w 585"/>
              <a:gd name="T5" fmla="*/ 136969 h 690"/>
              <a:gd name="T6" fmla="*/ 205128 w 585"/>
              <a:gd name="T7" fmla="*/ 34347 h 690"/>
              <a:gd name="T8" fmla="*/ 122992 w 585"/>
              <a:gd name="T9" fmla="*/ 0 h 690"/>
              <a:gd name="T10" fmla="*/ 40436 w 585"/>
              <a:gd name="T11" fmla="*/ 34347 h 690"/>
              <a:gd name="T12" fmla="*/ 16848 w 585"/>
              <a:gd name="T13" fmla="*/ 136969 h 690"/>
              <a:gd name="T14" fmla="*/ 7582 w 585"/>
              <a:gd name="T15" fmla="*/ 142834 h 690"/>
              <a:gd name="T16" fmla="*/ 6318 w 585"/>
              <a:gd name="T17" fmla="*/ 184301 h 690"/>
              <a:gd name="T18" fmla="*/ 37487 w 585"/>
              <a:gd name="T19" fmla="*/ 221999 h 690"/>
              <a:gd name="T20" fmla="*/ 122992 w 585"/>
              <a:gd name="T21" fmla="*/ 288599 h 690"/>
              <a:gd name="T22" fmla="*/ 208919 w 585"/>
              <a:gd name="T23" fmla="*/ 221999 h 690"/>
              <a:gd name="T24" fmla="*/ 240088 w 585"/>
              <a:gd name="T25" fmla="*/ 184301 h 690"/>
              <a:gd name="T26" fmla="*/ 238824 w 585"/>
              <a:gd name="T27" fmla="*/ 142834 h 690"/>
              <a:gd name="T28" fmla="*/ 162165 w 585"/>
              <a:gd name="T29" fmla="*/ 149117 h 690"/>
              <a:gd name="T30" fmla="*/ 162165 w 585"/>
              <a:gd name="T31" fmla="*/ 149117 h 690"/>
              <a:gd name="T32" fmla="*/ 83820 w 585"/>
              <a:gd name="T33" fmla="*/ 149117 h 690"/>
              <a:gd name="T34" fmla="*/ 78766 w 585"/>
              <a:gd name="T35" fmla="*/ 144509 h 690"/>
              <a:gd name="T36" fmla="*/ 83820 w 585"/>
              <a:gd name="T37" fmla="*/ 139483 h 690"/>
              <a:gd name="T38" fmla="*/ 162165 w 585"/>
              <a:gd name="T39" fmla="*/ 139483 h 690"/>
              <a:gd name="T40" fmla="*/ 167219 w 585"/>
              <a:gd name="T41" fmla="*/ 144509 h 690"/>
              <a:gd name="T42" fmla="*/ 162165 w 585"/>
              <a:gd name="T43" fmla="*/ 149117 h 69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85" h="690">
                <a:moveTo>
                  <a:pt x="567" y="341"/>
                </a:moveTo>
                <a:lnTo>
                  <a:pt x="567" y="341"/>
                </a:lnTo>
                <a:cubicBezTo>
                  <a:pt x="561" y="334"/>
                  <a:pt x="553" y="329"/>
                  <a:pt x="545" y="327"/>
                </a:cubicBezTo>
                <a:cubicBezTo>
                  <a:pt x="557" y="224"/>
                  <a:pt x="538" y="139"/>
                  <a:pt x="487" y="82"/>
                </a:cubicBezTo>
                <a:cubicBezTo>
                  <a:pt x="443" y="30"/>
                  <a:pt x="373" y="0"/>
                  <a:pt x="292" y="0"/>
                </a:cubicBezTo>
                <a:cubicBezTo>
                  <a:pt x="212" y="0"/>
                  <a:pt x="142" y="30"/>
                  <a:pt x="96" y="82"/>
                </a:cubicBezTo>
                <a:cubicBezTo>
                  <a:pt x="46" y="139"/>
                  <a:pt x="26" y="224"/>
                  <a:pt x="40" y="327"/>
                </a:cubicBezTo>
                <a:cubicBezTo>
                  <a:pt x="30" y="329"/>
                  <a:pt x="23" y="334"/>
                  <a:pt x="18" y="341"/>
                </a:cubicBezTo>
                <a:cubicBezTo>
                  <a:pt x="0" y="364"/>
                  <a:pt x="6" y="407"/>
                  <a:pt x="15" y="440"/>
                </a:cubicBezTo>
                <a:cubicBezTo>
                  <a:pt x="29" y="494"/>
                  <a:pt x="57" y="527"/>
                  <a:pt x="89" y="530"/>
                </a:cubicBezTo>
                <a:cubicBezTo>
                  <a:pt x="126" y="643"/>
                  <a:pt x="247" y="689"/>
                  <a:pt x="292" y="689"/>
                </a:cubicBezTo>
                <a:cubicBezTo>
                  <a:pt x="338" y="689"/>
                  <a:pt x="458" y="643"/>
                  <a:pt x="496" y="530"/>
                </a:cubicBezTo>
                <a:cubicBezTo>
                  <a:pt x="527" y="527"/>
                  <a:pt x="555" y="494"/>
                  <a:pt x="570" y="440"/>
                </a:cubicBezTo>
                <a:cubicBezTo>
                  <a:pt x="578" y="407"/>
                  <a:pt x="584" y="364"/>
                  <a:pt x="567" y="341"/>
                </a:cubicBezTo>
                <a:close/>
                <a:moveTo>
                  <a:pt x="385" y="356"/>
                </a:moveTo>
                <a:lnTo>
                  <a:pt x="385" y="356"/>
                </a:lnTo>
                <a:cubicBezTo>
                  <a:pt x="199" y="356"/>
                  <a:pt x="199" y="356"/>
                  <a:pt x="199" y="356"/>
                </a:cubicBezTo>
                <a:cubicBezTo>
                  <a:pt x="193" y="356"/>
                  <a:pt x="187" y="351"/>
                  <a:pt x="187" y="345"/>
                </a:cubicBezTo>
                <a:cubicBezTo>
                  <a:pt x="187" y="338"/>
                  <a:pt x="193" y="333"/>
                  <a:pt x="199" y="333"/>
                </a:cubicBezTo>
                <a:cubicBezTo>
                  <a:pt x="385" y="333"/>
                  <a:pt x="385" y="333"/>
                  <a:pt x="385" y="333"/>
                </a:cubicBezTo>
                <a:cubicBezTo>
                  <a:pt x="392" y="333"/>
                  <a:pt x="397" y="338"/>
                  <a:pt x="397" y="345"/>
                </a:cubicBezTo>
                <a:cubicBezTo>
                  <a:pt x="397" y="351"/>
                  <a:pt x="392" y="356"/>
                  <a:pt x="385" y="356"/>
                </a:cubicBez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6" name="Freeform 2904"/>
          <p:cNvSpPr>
            <a:spLocks noChangeArrowheads="1"/>
          </p:cNvSpPr>
          <p:nvPr/>
        </p:nvSpPr>
        <p:spPr bwMode="auto">
          <a:xfrm>
            <a:off x="2284413" y="4746625"/>
            <a:ext cx="246062" cy="288925"/>
          </a:xfrm>
          <a:custGeom>
            <a:avLst/>
            <a:gdLst>
              <a:gd name="T0" fmla="*/ 238403 w 585"/>
              <a:gd name="T1" fmla="*/ 143252 h 690"/>
              <a:gd name="T2" fmla="*/ 238403 w 585"/>
              <a:gd name="T3" fmla="*/ 143252 h 690"/>
              <a:gd name="T4" fmla="*/ 229137 w 585"/>
              <a:gd name="T5" fmla="*/ 136969 h 690"/>
              <a:gd name="T6" fmla="*/ 205128 w 585"/>
              <a:gd name="T7" fmla="*/ 33928 h 690"/>
              <a:gd name="T8" fmla="*/ 122571 w 585"/>
              <a:gd name="T9" fmla="*/ 0 h 690"/>
              <a:gd name="T10" fmla="*/ 40436 w 585"/>
              <a:gd name="T11" fmla="*/ 33928 h 690"/>
              <a:gd name="T12" fmla="*/ 16427 w 585"/>
              <a:gd name="T13" fmla="*/ 136969 h 690"/>
              <a:gd name="T14" fmla="*/ 7161 w 585"/>
              <a:gd name="T15" fmla="*/ 143252 h 690"/>
              <a:gd name="T16" fmla="*/ 5897 w 585"/>
              <a:gd name="T17" fmla="*/ 183882 h 690"/>
              <a:gd name="T18" fmla="*/ 37066 w 585"/>
              <a:gd name="T19" fmla="*/ 222418 h 690"/>
              <a:gd name="T20" fmla="*/ 122571 w 585"/>
              <a:gd name="T21" fmla="*/ 288599 h 690"/>
              <a:gd name="T22" fmla="*/ 208497 w 585"/>
              <a:gd name="T23" fmla="*/ 222418 h 690"/>
              <a:gd name="T24" fmla="*/ 239245 w 585"/>
              <a:gd name="T25" fmla="*/ 183882 h 690"/>
              <a:gd name="T26" fmla="*/ 238403 w 585"/>
              <a:gd name="T27" fmla="*/ 143252 h 690"/>
              <a:gd name="T28" fmla="*/ 73711 w 585"/>
              <a:gd name="T29" fmla="*/ 156656 h 690"/>
              <a:gd name="T30" fmla="*/ 73711 w 585"/>
              <a:gd name="T31" fmla="*/ 156656 h 690"/>
              <a:gd name="T32" fmla="*/ 61075 w 585"/>
              <a:gd name="T33" fmla="*/ 144509 h 690"/>
              <a:gd name="T34" fmla="*/ 73711 w 585"/>
              <a:gd name="T35" fmla="*/ 132362 h 690"/>
              <a:gd name="T36" fmla="*/ 85926 w 585"/>
              <a:gd name="T37" fmla="*/ 144509 h 690"/>
              <a:gd name="T38" fmla="*/ 73711 w 585"/>
              <a:gd name="T39" fmla="*/ 156656 h 690"/>
              <a:gd name="T40" fmla="*/ 122571 w 585"/>
              <a:gd name="T41" fmla="*/ 156656 h 690"/>
              <a:gd name="T42" fmla="*/ 122571 w 585"/>
              <a:gd name="T43" fmla="*/ 156656 h 690"/>
              <a:gd name="T44" fmla="*/ 110356 w 585"/>
              <a:gd name="T45" fmla="*/ 144509 h 690"/>
              <a:gd name="T46" fmla="*/ 122571 w 585"/>
              <a:gd name="T47" fmla="*/ 132362 h 690"/>
              <a:gd name="T48" fmla="*/ 134786 w 585"/>
              <a:gd name="T49" fmla="*/ 144509 h 690"/>
              <a:gd name="T50" fmla="*/ 122571 w 585"/>
              <a:gd name="T51" fmla="*/ 156656 h 690"/>
              <a:gd name="T52" fmla="*/ 171852 w 585"/>
              <a:gd name="T53" fmla="*/ 156656 h 690"/>
              <a:gd name="T54" fmla="*/ 171852 w 585"/>
              <a:gd name="T55" fmla="*/ 156656 h 690"/>
              <a:gd name="T56" fmla="*/ 159637 w 585"/>
              <a:gd name="T57" fmla="*/ 144509 h 690"/>
              <a:gd name="T58" fmla="*/ 171852 w 585"/>
              <a:gd name="T59" fmla="*/ 132362 h 690"/>
              <a:gd name="T60" fmla="*/ 184067 w 585"/>
              <a:gd name="T61" fmla="*/ 144509 h 690"/>
              <a:gd name="T62" fmla="*/ 171852 w 585"/>
              <a:gd name="T63" fmla="*/ 156656 h 69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85" h="690">
                <a:moveTo>
                  <a:pt x="566" y="342"/>
                </a:moveTo>
                <a:lnTo>
                  <a:pt x="566" y="342"/>
                </a:lnTo>
                <a:cubicBezTo>
                  <a:pt x="560" y="334"/>
                  <a:pt x="553" y="329"/>
                  <a:pt x="544" y="327"/>
                </a:cubicBezTo>
                <a:cubicBezTo>
                  <a:pt x="557" y="224"/>
                  <a:pt x="537" y="140"/>
                  <a:pt x="487" y="81"/>
                </a:cubicBezTo>
                <a:cubicBezTo>
                  <a:pt x="442" y="29"/>
                  <a:pt x="372" y="0"/>
                  <a:pt x="291" y="0"/>
                </a:cubicBezTo>
                <a:cubicBezTo>
                  <a:pt x="211" y="0"/>
                  <a:pt x="141" y="29"/>
                  <a:pt x="96" y="81"/>
                </a:cubicBezTo>
                <a:cubicBezTo>
                  <a:pt x="46" y="140"/>
                  <a:pt x="26" y="224"/>
                  <a:pt x="39" y="327"/>
                </a:cubicBezTo>
                <a:cubicBezTo>
                  <a:pt x="30" y="329"/>
                  <a:pt x="23" y="334"/>
                  <a:pt x="17" y="342"/>
                </a:cubicBezTo>
                <a:cubicBezTo>
                  <a:pt x="0" y="365"/>
                  <a:pt x="6" y="407"/>
                  <a:pt x="14" y="439"/>
                </a:cubicBezTo>
                <a:cubicBezTo>
                  <a:pt x="29" y="494"/>
                  <a:pt x="57" y="528"/>
                  <a:pt x="88" y="531"/>
                </a:cubicBezTo>
                <a:cubicBezTo>
                  <a:pt x="126" y="644"/>
                  <a:pt x="246" y="689"/>
                  <a:pt x="291" y="689"/>
                </a:cubicBezTo>
                <a:cubicBezTo>
                  <a:pt x="337" y="689"/>
                  <a:pt x="458" y="644"/>
                  <a:pt x="495" y="531"/>
                </a:cubicBezTo>
                <a:cubicBezTo>
                  <a:pt x="527" y="528"/>
                  <a:pt x="555" y="494"/>
                  <a:pt x="568" y="439"/>
                </a:cubicBezTo>
                <a:cubicBezTo>
                  <a:pt x="578" y="407"/>
                  <a:pt x="584" y="365"/>
                  <a:pt x="566" y="342"/>
                </a:cubicBezTo>
                <a:close/>
                <a:moveTo>
                  <a:pt x="175" y="374"/>
                </a:moveTo>
                <a:lnTo>
                  <a:pt x="175" y="374"/>
                </a:lnTo>
                <a:cubicBezTo>
                  <a:pt x="159" y="374"/>
                  <a:pt x="145" y="361"/>
                  <a:pt x="145" y="345"/>
                </a:cubicBezTo>
                <a:cubicBezTo>
                  <a:pt x="145" y="329"/>
                  <a:pt x="159" y="316"/>
                  <a:pt x="175" y="316"/>
                </a:cubicBezTo>
                <a:cubicBezTo>
                  <a:pt x="191" y="316"/>
                  <a:pt x="204" y="329"/>
                  <a:pt x="204" y="345"/>
                </a:cubicBezTo>
                <a:cubicBezTo>
                  <a:pt x="204" y="361"/>
                  <a:pt x="191" y="374"/>
                  <a:pt x="175" y="374"/>
                </a:cubicBezTo>
                <a:close/>
                <a:moveTo>
                  <a:pt x="291" y="374"/>
                </a:moveTo>
                <a:lnTo>
                  <a:pt x="291" y="374"/>
                </a:lnTo>
                <a:cubicBezTo>
                  <a:pt x="276" y="374"/>
                  <a:pt x="262" y="361"/>
                  <a:pt x="262" y="345"/>
                </a:cubicBezTo>
                <a:cubicBezTo>
                  <a:pt x="262" y="329"/>
                  <a:pt x="276" y="316"/>
                  <a:pt x="291" y="316"/>
                </a:cubicBezTo>
                <a:cubicBezTo>
                  <a:pt x="308" y="316"/>
                  <a:pt x="320" y="329"/>
                  <a:pt x="320" y="345"/>
                </a:cubicBezTo>
                <a:cubicBezTo>
                  <a:pt x="320" y="361"/>
                  <a:pt x="308" y="374"/>
                  <a:pt x="291" y="374"/>
                </a:cubicBezTo>
                <a:close/>
                <a:moveTo>
                  <a:pt x="408" y="374"/>
                </a:moveTo>
                <a:lnTo>
                  <a:pt x="408" y="374"/>
                </a:lnTo>
                <a:cubicBezTo>
                  <a:pt x="392" y="374"/>
                  <a:pt x="379" y="361"/>
                  <a:pt x="379" y="345"/>
                </a:cubicBezTo>
                <a:cubicBezTo>
                  <a:pt x="379" y="329"/>
                  <a:pt x="392" y="316"/>
                  <a:pt x="408" y="316"/>
                </a:cubicBezTo>
                <a:cubicBezTo>
                  <a:pt x="425" y="316"/>
                  <a:pt x="437" y="329"/>
                  <a:pt x="437" y="345"/>
                </a:cubicBezTo>
                <a:cubicBezTo>
                  <a:pt x="437" y="361"/>
                  <a:pt x="425" y="374"/>
                  <a:pt x="408" y="374"/>
                </a:cubicBez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Freeform 2905"/>
          <p:cNvSpPr>
            <a:spLocks noChangeArrowheads="1"/>
          </p:cNvSpPr>
          <p:nvPr/>
        </p:nvSpPr>
        <p:spPr bwMode="auto">
          <a:xfrm>
            <a:off x="1423988" y="1914525"/>
            <a:ext cx="227012" cy="255588"/>
          </a:xfrm>
          <a:custGeom>
            <a:avLst/>
            <a:gdLst>
              <a:gd name="T0" fmla="*/ 41748 w 536"/>
              <a:gd name="T1" fmla="*/ 104783 h 610"/>
              <a:gd name="T2" fmla="*/ 41748 w 536"/>
              <a:gd name="T3" fmla="*/ 104783 h 610"/>
              <a:gd name="T4" fmla="*/ 41748 w 536"/>
              <a:gd name="T5" fmla="*/ 83826 h 610"/>
              <a:gd name="T6" fmla="*/ 45543 w 536"/>
              <a:gd name="T7" fmla="*/ 72091 h 610"/>
              <a:gd name="T8" fmla="*/ 50181 w 536"/>
              <a:gd name="T9" fmla="*/ 69995 h 610"/>
              <a:gd name="T10" fmla="*/ 50181 w 536"/>
              <a:gd name="T11" fmla="*/ 52811 h 610"/>
              <a:gd name="T12" fmla="*/ 83917 w 536"/>
              <a:gd name="T13" fmla="*/ 17604 h 610"/>
              <a:gd name="T14" fmla="*/ 84760 w 536"/>
              <a:gd name="T15" fmla="*/ 17604 h 610"/>
              <a:gd name="T16" fmla="*/ 136207 w 536"/>
              <a:gd name="T17" fmla="*/ 6706 h 610"/>
              <a:gd name="T18" fmla="*/ 167412 w 536"/>
              <a:gd name="T19" fmla="*/ 52811 h 610"/>
              <a:gd name="T20" fmla="*/ 167412 w 536"/>
              <a:gd name="T21" fmla="*/ 69995 h 610"/>
              <a:gd name="T22" fmla="*/ 172472 w 536"/>
              <a:gd name="T23" fmla="*/ 72510 h 610"/>
              <a:gd name="T24" fmla="*/ 175846 w 536"/>
              <a:gd name="T25" fmla="*/ 83407 h 610"/>
              <a:gd name="T26" fmla="*/ 175846 w 536"/>
              <a:gd name="T27" fmla="*/ 104783 h 610"/>
              <a:gd name="T28" fmla="*/ 166147 w 536"/>
              <a:gd name="T29" fmla="*/ 118614 h 610"/>
              <a:gd name="T30" fmla="*/ 110062 w 536"/>
              <a:gd name="T31" fmla="*/ 181484 h 610"/>
              <a:gd name="T32" fmla="*/ 53555 w 536"/>
              <a:gd name="T33" fmla="*/ 118614 h 610"/>
              <a:gd name="T34" fmla="*/ 41748 w 536"/>
              <a:gd name="T35" fmla="*/ 104783 h 610"/>
              <a:gd name="T36" fmla="*/ 169099 w 536"/>
              <a:gd name="T37" fmla="*/ 192800 h 610"/>
              <a:gd name="T38" fmla="*/ 169099 w 536"/>
              <a:gd name="T39" fmla="*/ 192800 h 610"/>
              <a:gd name="T40" fmla="*/ 156026 w 536"/>
              <a:gd name="T41" fmla="*/ 192800 h 610"/>
              <a:gd name="T42" fmla="*/ 145484 w 536"/>
              <a:gd name="T43" fmla="*/ 176873 h 610"/>
              <a:gd name="T44" fmla="*/ 110062 w 536"/>
              <a:gd name="T45" fmla="*/ 189866 h 610"/>
              <a:gd name="T46" fmla="*/ 77170 w 536"/>
              <a:gd name="T47" fmla="*/ 178131 h 610"/>
              <a:gd name="T48" fmla="*/ 66627 w 536"/>
              <a:gd name="T49" fmla="*/ 192800 h 610"/>
              <a:gd name="T50" fmla="*/ 53133 w 536"/>
              <a:gd name="T51" fmla="*/ 192800 h 610"/>
              <a:gd name="T52" fmla="*/ 0 w 536"/>
              <a:gd name="T53" fmla="*/ 240162 h 610"/>
              <a:gd name="T54" fmla="*/ 0 w 536"/>
              <a:gd name="T55" fmla="*/ 251479 h 610"/>
              <a:gd name="T56" fmla="*/ 4217 w 536"/>
              <a:gd name="T57" fmla="*/ 255251 h 610"/>
              <a:gd name="T58" fmla="*/ 221810 w 536"/>
              <a:gd name="T59" fmla="*/ 255251 h 610"/>
              <a:gd name="T60" fmla="*/ 225605 w 536"/>
              <a:gd name="T61" fmla="*/ 251479 h 610"/>
              <a:gd name="T62" fmla="*/ 225605 w 536"/>
              <a:gd name="T63" fmla="*/ 240162 h 610"/>
              <a:gd name="T64" fmla="*/ 169099 w 536"/>
              <a:gd name="T65" fmla="*/ 192800 h 61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536" h="610">
                <a:moveTo>
                  <a:pt x="99" y="250"/>
                </a:moveTo>
                <a:lnTo>
                  <a:pt x="99" y="250"/>
                </a:lnTo>
                <a:cubicBezTo>
                  <a:pt x="99" y="200"/>
                  <a:pt x="99" y="200"/>
                  <a:pt x="99" y="200"/>
                </a:cubicBezTo>
                <a:cubicBezTo>
                  <a:pt x="98" y="187"/>
                  <a:pt x="101" y="178"/>
                  <a:pt x="108" y="172"/>
                </a:cubicBezTo>
                <a:cubicBezTo>
                  <a:pt x="111" y="169"/>
                  <a:pt x="116" y="167"/>
                  <a:pt x="119" y="167"/>
                </a:cubicBezTo>
                <a:cubicBezTo>
                  <a:pt x="119" y="126"/>
                  <a:pt x="119" y="126"/>
                  <a:pt x="119" y="126"/>
                </a:cubicBezTo>
                <a:cubicBezTo>
                  <a:pt x="119" y="78"/>
                  <a:pt x="153" y="42"/>
                  <a:pt x="199" y="42"/>
                </a:cubicBezTo>
                <a:cubicBezTo>
                  <a:pt x="199" y="42"/>
                  <a:pt x="200" y="42"/>
                  <a:pt x="201" y="42"/>
                </a:cubicBezTo>
                <a:cubicBezTo>
                  <a:pt x="219" y="17"/>
                  <a:pt x="274" y="0"/>
                  <a:pt x="323" y="16"/>
                </a:cubicBezTo>
                <a:cubicBezTo>
                  <a:pt x="350" y="24"/>
                  <a:pt x="396" y="50"/>
                  <a:pt x="397" y="126"/>
                </a:cubicBezTo>
                <a:cubicBezTo>
                  <a:pt x="397" y="167"/>
                  <a:pt x="397" y="167"/>
                  <a:pt x="397" y="167"/>
                </a:cubicBezTo>
                <a:cubicBezTo>
                  <a:pt x="402" y="168"/>
                  <a:pt x="406" y="170"/>
                  <a:pt x="409" y="173"/>
                </a:cubicBezTo>
                <a:cubicBezTo>
                  <a:pt x="417" y="180"/>
                  <a:pt x="417" y="189"/>
                  <a:pt x="417" y="199"/>
                </a:cubicBezTo>
                <a:cubicBezTo>
                  <a:pt x="417" y="250"/>
                  <a:pt x="417" y="250"/>
                  <a:pt x="417" y="250"/>
                </a:cubicBezTo>
                <a:cubicBezTo>
                  <a:pt x="417" y="267"/>
                  <a:pt x="407" y="279"/>
                  <a:pt x="394" y="283"/>
                </a:cubicBezTo>
                <a:cubicBezTo>
                  <a:pt x="389" y="354"/>
                  <a:pt x="333" y="433"/>
                  <a:pt x="261" y="433"/>
                </a:cubicBezTo>
                <a:cubicBezTo>
                  <a:pt x="190" y="433"/>
                  <a:pt x="131" y="353"/>
                  <a:pt x="127" y="283"/>
                </a:cubicBezTo>
                <a:cubicBezTo>
                  <a:pt x="111" y="279"/>
                  <a:pt x="99" y="265"/>
                  <a:pt x="99" y="250"/>
                </a:cubicBezTo>
                <a:close/>
                <a:moveTo>
                  <a:pt x="401" y="460"/>
                </a:moveTo>
                <a:lnTo>
                  <a:pt x="401" y="460"/>
                </a:lnTo>
                <a:cubicBezTo>
                  <a:pt x="370" y="460"/>
                  <a:pt x="370" y="460"/>
                  <a:pt x="370" y="460"/>
                </a:cubicBezTo>
                <a:cubicBezTo>
                  <a:pt x="345" y="422"/>
                  <a:pt x="345" y="422"/>
                  <a:pt x="345" y="422"/>
                </a:cubicBezTo>
                <a:cubicBezTo>
                  <a:pt x="321" y="440"/>
                  <a:pt x="293" y="453"/>
                  <a:pt x="261" y="453"/>
                </a:cubicBezTo>
                <a:cubicBezTo>
                  <a:pt x="232" y="453"/>
                  <a:pt x="206" y="442"/>
                  <a:pt x="183" y="425"/>
                </a:cubicBezTo>
                <a:cubicBezTo>
                  <a:pt x="158" y="460"/>
                  <a:pt x="158" y="460"/>
                  <a:pt x="158" y="460"/>
                </a:cubicBezTo>
                <a:cubicBezTo>
                  <a:pt x="126" y="460"/>
                  <a:pt x="126" y="460"/>
                  <a:pt x="126" y="460"/>
                </a:cubicBezTo>
                <a:cubicBezTo>
                  <a:pt x="47" y="460"/>
                  <a:pt x="0" y="502"/>
                  <a:pt x="0" y="573"/>
                </a:cubicBezTo>
                <a:cubicBezTo>
                  <a:pt x="0" y="600"/>
                  <a:pt x="0" y="600"/>
                  <a:pt x="0" y="600"/>
                </a:cubicBezTo>
                <a:cubicBezTo>
                  <a:pt x="0" y="605"/>
                  <a:pt x="4" y="609"/>
                  <a:pt x="10" y="609"/>
                </a:cubicBezTo>
                <a:cubicBezTo>
                  <a:pt x="526" y="609"/>
                  <a:pt x="526" y="609"/>
                  <a:pt x="526" y="609"/>
                </a:cubicBezTo>
                <a:cubicBezTo>
                  <a:pt x="531" y="609"/>
                  <a:pt x="535" y="605"/>
                  <a:pt x="535" y="600"/>
                </a:cubicBezTo>
                <a:cubicBezTo>
                  <a:pt x="535" y="573"/>
                  <a:pt x="535" y="573"/>
                  <a:pt x="535" y="573"/>
                </a:cubicBezTo>
                <a:cubicBezTo>
                  <a:pt x="535" y="504"/>
                  <a:pt x="483" y="460"/>
                  <a:pt x="401" y="460"/>
                </a:cubicBez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8" name="Freeform 2906"/>
          <p:cNvSpPr>
            <a:spLocks noChangeArrowheads="1"/>
          </p:cNvSpPr>
          <p:nvPr/>
        </p:nvSpPr>
        <p:spPr bwMode="auto">
          <a:xfrm>
            <a:off x="1392238" y="2847975"/>
            <a:ext cx="293687" cy="292100"/>
          </a:xfrm>
          <a:custGeom>
            <a:avLst/>
            <a:gdLst>
              <a:gd name="T0" fmla="*/ 146151 w 695"/>
              <a:gd name="T1" fmla="*/ 0 h 695"/>
              <a:gd name="T2" fmla="*/ 146151 w 695"/>
              <a:gd name="T3" fmla="*/ 0 h 695"/>
              <a:gd name="T4" fmla="*/ 0 w 695"/>
              <a:gd name="T5" fmla="*/ 146151 h 695"/>
              <a:gd name="T6" fmla="*/ 146151 w 695"/>
              <a:gd name="T7" fmla="*/ 292302 h 695"/>
              <a:gd name="T8" fmla="*/ 292302 w 695"/>
              <a:gd name="T9" fmla="*/ 146151 h 695"/>
              <a:gd name="T10" fmla="*/ 146151 w 695"/>
              <a:gd name="T11" fmla="*/ 0 h 695"/>
              <a:gd name="T12" fmla="*/ 146151 w 695"/>
              <a:gd name="T13" fmla="*/ 282615 h 695"/>
              <a:gd name="T14" fmla="*/ 146151 w 695"/>
              <a:gd name="T15" fmla="*/ 282615 h 695"/>
              <a:gd name="T16" fmla="*/ 59387 w 695"/>
              <a:gd name="T17" fmla="*/ 251026 h 695"/>
              <a:gd name="T18" fmla="*/ 111193 w 695"/>
              <a:gd name="T19" fmla="*/ 232494 h 695"/>
              <a:gd name="T20" fmla="*/ 117932 w 695"/>
              <a:gd name="T21" fmla="*/ 213540 h 695"/>
              <a:gd name="T22" fmla="*/ 146151 w 695"/>
              <a:gd name="T23" fmla="*/ 216067 h 695"/>
              <a:gd name="T24" fmla="*/ 174370 w 695"/>
              <a:gd name="T25" fmla="*/ 213540 h 695"/>
              <a:gd name="T26" fmla="*/ 180688 w 695"/>
              <a:gd name="T27" fmla="*/ 232494 h 695"/>
              <a:gd name="T28" fmla="*/ 232915 w 695"/>
              <a:gd name="T29" fmla="*/ 251026 h 695"/>
              <a:gd name="T30" fmla="*/ 146151 w 695"/>
              <a:gd name="T31" fmla="*/ 282615 h 695"/>
              <a:gd name="T32" fmla="*/ 146151 w 695"/>
              <a:gd name="T33" fmla="*/ 206380 h 695"/>
              <a:gd name="T34" fmla="*/ 146151 w 695"/>
              <a:gd name="T35" fmla="*/ 206380 h 695"/>
              <a:gd name="T36" fmla="*/ 57281 w 695"/>
              <a:gd name="T37" fmla="*/ 161735 h 695"/>
              <a:gd name="T38" fmla="*/ 57281 w 695"/>
              <a:gd name="T39" fmla="*/ 158786 h 695"/>
              <a:gd name="T40" fmla="*/ 78340 w 695"/>
              <a:gd name="T41" fmla="*/ 116668 h 695"/>
              <a:gd name="T42" fmla="*/ 146151 w 695"/>
              <a:gd name="T43" fmla="*/ 49700 h 695"/>
              <a:gd name="T44" fmla="*/ 213540 w 695"/>
              <a:gd name="T45" fmla="*/ 116668 h 695"/>
              <a:gd name="T46" fmla="*/ 235021 w 695"/>
              <a:gd name="T47" fmla="*/ 158786 h 695"/>
              <a:gd name="T48" fmla="*/ 235021 w 695"/>
              <a:gd name="T49" fmla="*/ 161735 h 695"/>
              <a:gd name="T50" fmla="*/ 146151 w 695"/>
              <a:gd name="T51" fmla="*/ 206380 h 695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95" h="695">
                <a:moveTo>
                  <a:pt x="347" y="0"/>
                </a:moveTo>
                <a:lnTo>
                  <a:pt x="347" y="0"/>
                </a:lnTo>
                <a:cubicBezTo>
                  <a:pt x="155" y="0"/>
                  <a:pt x="0" y="156"/>
                  <a:pt x="0" y="347"/>
                </a:cubicBezTo>
                <a:cubicBezTo>
                  <a:pt x="0" y="538"/>
                  <a:pt x="155" y="694"/>
                  <a:pt x="347" y="694"/>
                </a:cubicBezTo>
                <a:cubicBezTo>
                  <a:pt x="538" y="694"/>
                  <a:pt x="694" y="538"/>
                  <a:pt x="694" y="347"/>
                </a:cubicBezTo>
                <a:cubicBezTo>
                  <a:pt x="694" y="156"/>
                  <a:pt x="538" y="0"/>
                  <a:pt x="347" y="0"/>
                </a:cubicBezTo>
                <a:close/>
                <a:moveTo>
                  <a:pt x="347" y="671"/>
                </a:moveTo>
                <a:lnTo>
                  <a:pt x="347" y="671"/>
                </a:lnTo>
                <a:cubicBezTo>
                  <a:pt x="269" y="671"/>
                  <a:pt x="197" y="643"/>
                  <a:pt x="141" y="596"/>
                </a:cubicBezTo>
                <a:cubicBezTo>
                  <a:pt x="178" y="569"/>
                  <a:pt x="226" y="553"/>
                  <a:pt x="264" y="552"/>
                </a:cubicBezTo>
                <a:cubicBezTo>
                  <a:pt x="280" y="507"/>
                  <a:pt x="280" y="507"/>
                  <a:pt x="280" y="507"/>
                </a:cubicBezTo>
                <a:cubicBezTo>
                  <a:pt x="301" y="511"/>
                  <a:pt x="324" y="513"/>
                  <a:pt x="347" y="513"/>
                </a:cubicBezTo>
                <a:cubicBezTo>
                  <a:pt x="371" y="513"/>
                  <a:pt x="393" y="511"/>
                  <a:pt x="414" y="507"/>
                </a:cubicBezTo>
                <a:cubicBezTo>
                  <a:pt x="429" y="552"/>
                  <a:pt x="429" y="552"/>
                  <a:pt x="429" y="552"/>
                </a:cubicBezTo>
                <a:cubicBezTo>
                  <a:pt x="469" y="553"/>
                  <a:pt x="516" y="569"/>
                  <a:pt x="553" y="596"/>
                </a:cubicBezTo>
                <a:cubicBezTo>
                  <a:pt x="498" y="643"/>
                  <a:pt x="426" y="671"/>
                  <a:pt x="347" y="671"/>
                </a:cubicBezTo>
                <a:close/>
                <a:moveTo>
                  <a:pt x="347" y="490"/>
                </a:moveTo>
                <a:lnTo>
                  <a:pt x="347" y="490"/>
                </a:lnTo>
                <a:cubicBezTo>
                  <a:pt x="201" y="490"/>
                  <a:pt x="149" y="409"/>
                  <a:pt x="136" y="384"/>
                </a:cubicBezTo>
                <a:cubicBezTo>
                  <a:pt x="135" y="382"/>
                  <a:pt x="135" y="379"/>
                  <a:pt x="136" y="377"/>
                </a:cubicBezTo>
                <a:cubicBezTo>
                  <a:pt x="136" y="376"/>
                  <a:pt x="180" y="303"/>
                  <a:pt x="186" y="277"/>
                </a:cubicBezTo>
                <a:cubicBezTo>
                  <a:pt x="210" y="176"/>
                  <a:pt x="269" y="118"/>
                  <a:pt x="347" y="118"/>
                </a:cubicBezTo>
                <a:cubicBezTo>
                  <a:pt x="425" y="118"/>
                  <a:pt x="484" y="176"/>
                  <a:pt x="507" y="277"/>
                </a:cubicBezTo>
                <a:cubicBezTo>
                  <a:pt x="513" y="303"/>
                  <a:pt x="557" y="376"/>
                  <a:pt x="558" y="377"/>
                </a:cubicBezTo>
                <a:cubicBezTo>
                  <a:pt x="559" y="379"/>
                  <a:pt x="559" y="382"/>
                  <a:pt x="558" y="384"/>
                </a:cubicBezTo>
                <a:cubicBezTo>
                  <a:pt x="546" y="409"/>
                  <a:pt x="494" y="490"/>
                  <a:pt x="347" y="490"/>
                </a:cubicBez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9" name="Freeform 2907"/>
          <p:cNvSpPr>
            <a:spLocks noChangeArrowheads="1"/>
          </p:cNvSpPr>
          <p:nvPr/>
        </p:nvSpPr>
        <p:spPr bwMode="auto">
          <a:xfrm>
            <a:off x="8364538" y="4745038"/>
            <a:ext cx="219075" cy="300037"/>
          </a:xfrm>
          <a:custGeom>
            <a:avLst/>
            <a:gdLst>
              <a:gd name="T0" fmla="*/ 49705 w 519"/>
              <a:gd name="T1" fmla="*/ 157193 h 716"/>
              <a:gd name="T2" fmla="*/ 49705 w 519"/>
              <a:gd name="T3" fmla="*/ 157193 h 716"/>
              <a:gd name="T4" fmla="*/ 21061 w 519"/>
              <a:gd name="T5" fmla="*/ 128270 h 716"/>
              <a:gd name="T6" fmla="*/ 49705 w 519"/>
              <a:gd name="T7" fmla="*/ 99346 h 716"/>
              <a:gd name="T8" fmla="*/ 78769 w 519"/>
              <a:gd name="T9" fmla="*/ 128270 h 716"/>
              <a:gd name="T10" fmla="*/ 49705 w 519"/>
              <a:gd name="T11" fmla="*/ 157193 h 716"/>
              <a:gd name="T12" fmla="*/ 96461 w 519"/>
              <a:gd name="T13" fmla="*/ 274564 h 716"/>
              <a:gd name="T14" fmla="*/ 96461 w 519"/>
              <a:gd name="T15" fmla="*/ 274564 h 716"/>
              <a:gd name="T16" fmla="*/ 3370 w 519"/>
              <a:gd name="T17" fmla="*/ 274564 h 716"/>
              <a:gd name="T18" fmla="*/ 0 w 519"/>
              <a:gd name="T19" fmla="*/ 270791 h 716"/>
              <a:gd name="T20" fmla="*/ 0 w 519"/>
              <a:gd name="T21" fmla="*/ 208333 h 716"/>
              <a:gd name="T22" fmla="*/ 45071 w 519"/>
              <a:gd name="T23" fmla="*/ 163062 h 716"/>
              <a:gd name="T24" fmla="*/ 54759 w 519"/>
              <a:gd name="T25" fmla="*/ 163062 h 716"/>
              <a:gd name="T26" fmla="*/ 99830 w 519"/>
              <a:gd name="T27" fmla="*/ 208333 h 716"/>
              <a:gd name="T28" fmla="*/ 99830 w 519"/>
              <a:gd name="T29" fmla="*/ 270791 h 716"/>
              <a:gd name="T30" fmla="*/ 96461 w 519"/>
              <a:gd name="T31" fmla="*/ 274564 h 716"/>
              <a:gd name="T32" fmla="*/ 106991 w 519"/>
              <a:gd name="T33" fmla="*/ 57428 h 716"/>
              <a:gd name="T34" fmla="*/ 106991 w 519"/>
              <a:gd name="T35" fmla="*/ 57428 h 716"/>
              <a:gd name="T36" fmla="*/ 77927 w 519"/>
              <a:gd name="T37" fmla="*/ 28924 h 716"/>
              <a:gd name="T38" fmla="*/ 106991 w 519"/>
              <a:gd name="T39" fmla="*/ 0 h 716"/>
              <a:gd name="T40" fmla="*/ 135635 w 519"/>
              <a:gd name="T41" fmla="*/ 28924 h 716"/>
              <a:gd name="T42" fmla="*/ 106991 w 519"/>
              <a:gd name="T43" fmla="*/ 57428 h 716"/>
              <a:gd name="T44" fmla="*/ 111625 w 519"/>
              <a:gd name="T45" fmla="*/ 63296 h 716"/>
              <a:gd name="T46" fmla="*/ 111625 w 519"/>
              <a:gd name="T47" fmla="*/ 63296 h 716"/>
              <a:gd name="T48" fmla="*/ 101937 w 519"/>
              <a:gd name="T49" fmla="*/ 63296 h 716"/>
              <a:gd name="T50" fmla="*/ 60656 w 519"/>
              <a:gd name="T51" fmla="*/ 90543 h 716"/>
              <a:gd name="T52" fmla="*/ 89300 w 519"/>
              <a:gd name="T53" fmla="*/ 128270 h 716"/>
              <a:gd name="T54" fmla="*/ 76663 w 519"/>
              <a:gd name="T55" fmla="*/ 157193 h 716"/>
              <a:gd name="T56" fmla="*/ 98988 w 519"/>
              <a:gd name="T57" fmla="*/ 174380 h 716"/>
              <a:gd name="T58" fmla="*/ 134792 w 519"/>
              <a:gd name="T59" fmla="*/ 174380 h 716"/>
              <a:gd name="T60" fmla="*/ 128895 w 519"/>
              <a:gd name="T61" fmla="*/ 153840 h 716"/>
              <a:gd name="T62" fmla="*/ 157117 w 519"/>
              <a:gd name="T63" fmla="*/ 116532 h 716"/>
              <a:gd name="T64" fmla="*/ 157117 w 519"/>
              <a:gd name="T65" fmla="*/ 108149 h 716"/>
              <a:gd name="T66" fmla="*/ 111625 w 519"/>
              <a:gd name="T67" fmla="*/ 63296 h 716"/>
              <a:gd name="T68" fmla="*/ 168069 w 519"/>
              <a:gd name="T69" fmla="*/ 182763 h 716"/>
              <a:gd name="T70" fmla="*/ 168069 w 519"/>
              <a:gd name="T71" fmla="*/ 182763 h 716"/>
              <a:gd name="T72" fmla="*/ 139426 w 519"/>
              <a:gd name="T73" fmla="*/ 153840 h 716"/>
              <a:gd name="T74" fmla="*/ 168069 w 519"/>
              <a:gd name="T75" fmla="*/ 125335 h 716"/>
              <a:gd name="T76" fmla="*/ 197134 w 519"/>
              <a:gd name="T77" fmla="*/ 153840 h 716"/>
              <a:gd name="T78" fmla="*/ 168069 w 519"/>
              <a:gd name="T79" fmla="*/ 182763 h 716"/>
              <a:gd name="T80" fmla="*/ 214825 w 519"/>
              <a:gd name="T81" fmla="*/ 299715 h 716"/>
              <a:gd name="T82" fmla="*/ 214825 w 519"/>
              <a:gd name="T83" fmla="*/ 299715 h 716"/>
              <a:gd name="T84" fmla="*/ 121734 w 519"/>
              <a:gd name="T85" fmla="*/ 299715 h 716"/>
              <a:gd name="T86" fmla="*/ 118364 w 519"/>
              <a:gd name="T87" fmla="*/ 296361 h 716"/>
              <a:gd name="T88" fmla="*/ 118364 w 519"/>
              <a:gd name="T89" fmla="*/ 233484 h 716"/>
              <a:gd name="T90" fmla="*/ 163435 w 519"/>
              <a:gd name="T91" fmla="*/ 188632 h 716"/>
              <a:gd name="T92" fmla="*/ 173124 w 519"/>
              <a:gd name="T93" fmla="*/ 188632 h 716"/>
              <a:gd name="T94" fmla="*/ 218195 w 519"/>
              <a:gd name="T95" fmla="*/ 233484 h 716"/>
              <a:gd name="T96" fmla="*/ 218195 w 519"/>
              <a:gd name="T97" fmla="*/ 296361 h 716"/>
              <a:gd name="T98" fmla="*/ 214825 w 519"/>
              <a:gd name="T99" fmla="*/ 299715 h 71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519" h="716">
                <a:moveTo>
                  <a:pt x="118" y="375"/>
                </a:moveTo>
                <a:lnTo>
                  <a:pt x="118" y="375"/>
                </a:lnTo>
                <a:cubicBezTo>
                  <a:pt x="81" y="375"/>
                  <a:pt x="50" y="345"/>
                  <a:pt x="50" y="306"/>
                </a:cubicBezTo>
                <a:cubicBezTo>
                  <a:pt x="50" y="269"/>
                  <a:pt x="81" y="237"/>
                  <a:pt x="118" y="237"/>
                </a:cubicBezTo>
                <a:cubicBezTo>
                  <a:pt x="156" y="237"/>
                  <a:pt x="187" y="269"/>
                  <a:pt x="187" y="306"/>
                </a:cubicBezTo>
                <a:cubicBezTo>
                  <a:pt x="187" y="345"/>
                  <a:pt x="156" y="375"/>
                  <a:pt x="118" y="375"/>
                </a:cubicBezTo>
                <a:close/>
                <a:moveTo>
                  <a:pt x="229" y="655"/>
                </a:moveTo>
                <a:lnTo>
                  <a:pt x="229" y="655"/>
                </a:lnTo>
                <a:cubicBezTo>
                  <a:pt x="8" y="655"/>
                  <a:pt x="8" y="655"/>
                  <a:pt x="8" y="655"/>
                </a:cubicBezTo>
                <a:cubicBezTo>
                  <a:pt x="3" y="655"/>
                  <a:pt x="0" y="651"/>
                  <a:pt x="0" y="646"/>
                </a:cubicBezTo>
                <a:cubicBezTo>
                  <a:pt x="0" y="497"/>
                  <a:pt x="0" y="497"/>
                  <a:pt x="0" y="497"/>
                </a:cubicBezTo>
                <a:cubicBezTo>
                  <a:pt x="0" y="437"/>
                  <a:pt x="47" y="389"/>
                  <a:pt x="107" y="389"/>
                </a:cubicBezTo>
                <a:cubicBezTo>
                  <a:pt x="130" y="389"/>
                  <a:pt x="130" y="389"/>
                  <a:pt x="130" y="389"/>
                </a:cubicBezTo>
                <a:cubicBezTo>
                  <a:pt x="189" y="389"/>
                  <a:pt x="237" y="437"/>
                  <a:pt x="237" y="497"/>
                </a:cubicBezTo>
                <a:cubicBezTo>
                  <a:pt x="237" y="646"/>
                  <a:pt x="237" y="646"/>
                  <a:pt x="237" y="646"/>
                </a:cubicBezTo>
                <a:cubicBezTo>
                  <a:pt x="237" y="651"/>
                  <a:pt x="234" y="655"/>
                  <a:pt x="229" y="655"/>
                </a:cubicBezTo>
                <a:close/>
                <a:moveTo>
                  <a:pt x="254" y="137"/>
                </a:moveTo>
                <a:lnTo>
                  <a:pt x="254" y="137"/>
                </a:lnTo>
                <a:cubicBezTo>
                  <a:pt x="216" y="137"/>
                  <a:pt x="185" y="106"/>
                  <a:pt x="185" y="69"/>
                </a:cubicBezTo>
                <a:cubicBezTo>
                  <a:pt x="185" y="30"/>
                  <a:pt x="216" y="0"/>
                  <a:pt x="254" y="0"/>
                </a:cubicBezTo>
                <a:cubicBezTo>
                  <a:pt x="292" y="0"/>
                  <a:pt x="322" y="30"/>
                  <a:pt x="322" y="69"/>
                </a:cubicBezTo>
                <a:cubicBezTo>
                  <a:pt x="322" y="106"/>
                  <a:pt x="292" y="137"/>
                  <a:pt x="254" y="137"/>
                </a:cubicBezTo>
                <a:close/>
                <a:moveTo>
                  <a:pt x="265" y="151"/>
                </a:moveTo>
                <a:lnTo>
                  <a:pt x="265" y="151"/>
                </a:lnTo>
                <a:cubicBezTo>
                  <a:pt x="242" y="151"/>
                  <a:pt x="242" y="151"/>
                  <a:pt x="242" y="151"/>
                </a:cubicBezTo>
                <a:cubicBezTo>
                  <a:pt x="198" y="151"/>
                  <a:pt x="160" y="178"/>
                  <a:pt x="144" y="216"/>
                </a:cubicBezTo>
                <a:cubicBezTo>
                  <a:pt x="183" y="228"/>
                  <a:pt x="212" y="263"/>
                  <a:pt x="212" y="306"/>
                </a:cubicBezTo>
                <a:cubicBezTo>
                  <a:pt x="212" y="333"/>
                  <a:pt x="200" y="357"/>
                  <a:pt x="182" y="375"/>
                </a:cubicBezTo>
                <a:cubicBezTo>
                  <a:pt x="204" y="384"/>
                  <a:pt x="221" y="399"/>
                  <a:pt x="235" y="416"/>
                </a:cubicBezTo>
                <a:cubicBezTo>
                  <a:pt x="320" y="416"/>
                  <a:pt x="320" y="416"/>
                  <a:pt x="320" y="416"/>
                </a:cubicBezTo>
                <a:cubicBezTo>
                  <a:pt x="311" y="402"/>
                  <a:pt x="306" y="385"/>
                  <a:pt x="306" y="367"/>
                </a:cubicBezTo>
                <a:cubicBezTo>
                  <a:pt x="306" y="325"/>
                  <a:pt x="334" y="289"/>
                  <a:pt x="373" y="278"/>
                </a:cubicBezTo>
                <a:cubicBezTo>
                  <a:pt x="373" y="258"/>
                  <a:pt x="373" y="258"/>
                  <a:pt x="373" y="258"/>
                </a:cubicBezTo>
                <a:cubicBezTo>
                  <a:pt x="373" y="199"/>
                  <a:pt x="324" y="151"/>
                  <a:pt x="265" y="151"/>
                </a:cubicBezTo>
                <a:close/>
                <a:moveTo>
                  <a:pt x="399" y="436"/>
                </a:moveTo>
                <a:lnTo>
                  <a:pt x="399" y="436"/>
                </a:lnTo>
                <a:cubicBezTo>
                  <a:pt x="362" y="436"/>
                  <a:pt x="331" y="405"/>
                  <a:pt x="331" y="367"/>
                </a:cubicBezTo>
                <a:cubicBezTo>
                  <a:pt x="331" y="329"/>
                  <a:pt x="362" y="299"/>
                  <a:pt x="399" y="299"/>
                </a:cubicBezTo>
                <a:cubicBezTo>
                  <a:pt x="437" y="299"/>
                  <a:pt x="468" y="329"/>
                  <a:pt x="468" y="367"/>
                </a:cubicBezTo>
                <a:cubicBezTo>
                  <a:pt x="468" y="405"/>
                  <a:pt x="437" y="436"/>
                  <a:pt x="399" y="436"/>
                </a:cubicBezTo>
                <a:close/>
                <a:moveTo>
                  <a:pt x="510" y="715"/>
                </a:moveTo>
                <a:lnTo>
                  <a:pt x="510" y="715"/>
                </a:lnTo>
                <a:cubicBezTo>
                  <a:pt x="289" y="715"/>
                  <a:pt x="289" y="715"/>
                  <a:pt x="289" y="715"/>
                </a:cubicBezTo>
                <a:cubicBezTo>
                  <a:pt x="284" y="715"/>
                  <a:pt x="281" y="712"/>
                  <a:pt x="281" y="707"/>
                </a:cubicBezTo>
                <a:cubicBezTo>
                  <a:pt x="281" y="557"/>
                  <a:pt x="281" y="557"/>
                  <a:pt x="281" y="557"/>
                </a:cubicBezTo>
                <a:cubicBezTo>
                  <a:pt x="281" y="498"/>
                  <a:pt x="329" y="450"/>
                  <a:pt x="388" y="450"/>
                </a:cubicBezTo>
                <a:cubicBezTo>
                  <a:pt x="411" y="450"/>
                  <a:pt x="411" y="450"/>
                  <a:pt x="411" y="450"/>
                </a:cubicBezTo>
                <a:cubicBezTo>
                  <a:pt x="470" y="450"/>
                  <a:pt x="518" y="498"/>
                  <a:pt x="518" y="557"/>
                </a:cubicBezTo>
                <a:cubicBezTo>
                  <a:pt x="518" y="707"/>
                  <a:pt x="518" y="707"/>
                  <a:pt x="518" y="707"/>
                </a:cubicBezTo>
                <a:cubicBezTo>
                  <a:pt x="518" y="712"/>
                  <a:pt x="515" y="715"/>
                  <a:pt x="510" y="715"/>
                </a:cubicBez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10" name="Freeform 2908"/>
          <p:cNvSpPr>
            <a:spLocks noChangeArrowheads="1"/>
          </p:cNvSpPr>
          <p:nvPr/>
        </p:nvSpPr>
        <p:spPr bwMode="auto">
          <a:xfrm>
            <a:off x="557213" y="1906588"/>
            <a:ext cx="234950" cy="274637"/>
          </a:xfrm>
          <a:custGeom>
            <a:avLst/>
            <a:gdLst>
              <a:gd name="T0" fmla="*/ 117645 w 558"/>
              <a:gd name="T1" fmla="*/ 124291 h 653"/>
              <a:gd name="T2" fmla="*/ 117645 w 558"/>
              <a:gd name="T3" fmla="*/ 124291 h 653"/>
              <a:gd name="T4" fmla="*/ 180052 w 558"/>
              <a:gd name="T5" fmla="*/ 62145 h 653"/>
              <a:gd name="T6" fmla="*/ 117645 w 558"/>
              <a:gd name="T7" fmla="*/ 0 h 653"/>
              <a:gd name="T8" fmla="*/ 55238 w 558"/>
              <a:gd name="T9" fmla="*/ 62145 h 653"/>
              <a:gd name="T10" fmla="*/ 117645 w 558"/>
              <a:gd name="T11" fmla="*/ 124291 h 653"/>
              <a:gd name="T12" fmla="*/ 143367 w 558"/>
              <a:gd name="T13" fmla="*/ 144866 h 653"/>
              <a:gd name="T14" fmla="*/ 143367 w 558"/>
              <a:gd name="T15" fmla="*/ 144866 h 653"/>
              <a:gd name="T16" fmla="*/ 92345 w 558"/>
              <a:gd name="T17" fmla="*/ 144866 h 653"/>
              <a:gd name="T18" fmla="*/ 0 w 558"/>
              <a:gd name="T19" fmla="*/ 236825 h 653"/>
              <a:gd name="T20" fmla="*/ 0 w 558"/>
              <a:gd name="T21" fmla="*/ 270417 h 653"/>
              <a:gd name="T22" fmla="*/ 3795 w 558"/>
              <a:gd name="T23" fmla="*/ 273776 h 653"/>
              <a:gd name="T24" fmla="*/ 231495 w 558"/>
              <a:gd name="T25" fmla="*/ 273776 h 653"/>
              <a:gd name="T26" fmla="*/ 234868 w 558"/>
              <a:gd name="T27" fmla="*/ 270417 h 653"/>
              <a:gd name="T28" fmla="*/ 234868 w 558"/>
              <a:gd name="T29" fmla="*/ 236825 h 653"/>
              <a:gd name="T30" fmla="*/ 143367 w 558"/>
              <a:gd name="T31" fmla="*/ 144866 h 65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58" h="653">
                <a:moveTo>
                  <a:pt x="279" y="296"/>
                </a:moveTo>
                <a:lnTo>
                  <a:pt x="279" y="296"/>
                </a:lnTo>
                <a:cubicBezTo>
                  <a:pt x="361" y="296"/>
                  <a:pt x="427" y="229"/>
                  <a:pt x="427" y="148"/>
                </a:cubicBezTo>
                <a:cubicBezTo>
                  <a:pt x="427" y="66"/>
                  <a:pt x="361" y="0"/>
                  <a:pt x="279" y="0"/>
                </a:cubicBezTo>
                <a:cubicBezTo>
                  <a:pt x="197" y="0"/>
                  <a:pt x="131" y="66"/>
                  <a:pt x="131" y="148"/>
                </a:cubicBezTo>
                <a:cubicBezTo>
                  <a:pt x="131" y="229"/>
                  <a:pt x="197" y="296"/>
                  <a:pt x="279" y="296"/>
                </a:cubicBezTo>
                <a:close/>
                <a:moveTo>
                  <a:pt x="340" y="345"/>
                </a:moveTo>
                <a:lnTo>
                  <a:pt x="340" y="345"/>
                </a:lnTo>
                <a:cubicBezTo>
                  <a:pt x="219" y="345"/>
                  <a:pt x="219" y="345"/>
                  <a:pt x="219" y="345"/>
                </a:cubicBezTo>
                <a:cubicBezTo>
                  <a:pt x="98" y="345"/>
                  <a:pt x="0" y="443"/>
                  <a:pt x="0" y="564"/>
                </a:cubicBezTo>
                <a:cubicBezTo>
                  <a:pt x="0" y="644"/>
                  <a:pt x="0" y="644"/>
                  <a:pt x="0" y="644"/>
                </a:cubicBezTo>
                <a:cubicBezTo>
                  <a:pt x="0" y="649"/>
                  <a:pt x="5" y="652"/>
                  <a:pt x="9" y="652"/>
                </a:cubicBezTo>
                <a:cubicBezTo>
                  <a:pt x="549" y="652"/>
                  <a:pt x="549" y="652"/>
                  <a:pt x="549" y="652"/>
                </a:cubicBezTo>
                <a:cubicBezTo>
                  <a:pt x="554" y="652"/>
                  <a:pt x="557" y="649"/>
                  <a:pt x="557" y="644"/>
                </a:cubicBezTo>
                <a:cubicBezTo>
                  <a:pt x="557" y="564"/>
                  <a:pt x="557" y="564"/>
                  <a:pt x="557" y="564"/>
                </a:cubicBezTo>
                <a:cubicBezTo>
                  <a:pt x="557" y="443"/>
                  <a:pt x="460" y="345"/>
                  <a:pt x="340" y="345"/>
                </a:cubicBez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Freeform 2909"/>
          <p:cNvSpPr>
            <a:spLocks noChangeArrowheads="1"/>
          </p:cNvSpPr>
          <p:nvPr/>
        </p:nvSpPr>
        <p:spPr bwMode="auto">
          <a:xfrm>
            <a:off x="3155950" y="1912938"/>
            <a:ext cx="236538" cy="260350"/>
          </a:xfrm>
          <a:custGeom>
            <a:avLst/>
            <a:gdLst>
              <a:gd name="T0" fmla="*/ 41745 w 558"/>
              <a:gd name="T1" fmla="*/ 104995 h 622"/>
              <a:gd name="T2" fmla="*/ 41745 w 558"/>
              <a:gd name="T3" fmla="*/ 104995 h 622"/>
              <a:gd name="T4" fmla="*/ 41745 w 558"/>
              <a:gd name="T5" fmla="*/ 83996 h 622"/>
              <a:gd name="T6" fmla="*/ 45540 w 558"/>
              <a:gd name="T7" fmla="*/ 71817 h 622"/>
              <a:gd name="T8" fmla="*/ 49757 w 558"/>
              <a:gd name="T9" fmla="*/ 69717 h 622"/>
              <a:gd name="T10" fmla="*/ 49757 w 558"/>
              <a:gd name="T11" fmla="*/ 52918 h 622"/>
              <a:gd name="T12" fmla="*/ 83490 w 558"/>
              <a:gd name="T13" fmla="*/ 17219 h 622"/>
              <a:gd name="T14" fmla="*/ 84755 w 558"/>
              <a:gd name="T15" fmla="*/ 17219 h 622"/>
              <a:gd name="T16" fmla="*/ 136199 w 558"/>
              <a:gd name="T17" fmla="*/ 6300 h 622"/>
              <a:gd name="T18" fmla="*/ 166981 w 558"/>
              <a:gd name="T19" fmla="*/ 52918 h 622"/>
              <a:gd name="T20" fmla="*/ 166981 w 558"/>
              <a:gd name="T21" fmla="*/ 69717 h 622"/>
              <a:gd name="T22" fmla="*/ 172462 w 558"/>
              <a:gd name="T23" fmla="*/ 72657 h 622"/>
              <a:gd name="T24" fmla="*/ 175414 w 558"/>
              <a:gd name="T25" fmla="*/ 83576 h 622"/>
              <a:gd name="T26" fmla="*/ 175414 w 558"/>
              <a:gd name="T27" fmla="*/ 104995 h 622"/>
              <a:gd name="T28" fmla="*/ 165716 w 558"/>
              <a:gd name="T29" fmla="*/ 118855 h 622"/>
              <a:gd name="T30" fmla="*/ 110055 w 558"/>
              <a:gd name="T31" fmla="*/ 181852 h 622"/>
              <a:gd name="T32" fmla="*/ 53130 w 558"/>
              <a:gd name="T33" fmla="*/ 118855 h 622"/>
              <a:gd name="T34" fmla="*/ 41745 w 558"/>
              <a:gd name="T35" fmla="*/ 104995 h 622"/>
              <a:gd name="T36" fmla="*/ 158547 w 558"/>
              <a:gd name="T37" fmla="*/ 227210 h 622"/>
              <a:gd name="T38" fmla="*/ 158547 w 558"/>
              <a:gd name="T39" fmla="*/ 227210 h 622"/>
              <a:gd name="T40" fmla="*/ 175414 w 558"/>
              <a:gd name="T41" fmla="*/ 193611 h 622"/>
              <a:gd name="T42" fmla="*/ 169089 w 558"/>
              <a:gd name="T43" fmla="*/ 193191 h 622"/>
              <a:gd name="T44" fmla="*/ 155596 w 558"/>
              <a:gd name="T45" fmla="*/ 193191 h 622"/>
              <a:gd name="T46" fmla="*/ 145054 w 558"/>
              <a:gd name="T47" fmla="*/ 176812 h 622"/>
              <a:gd name="T48" fmla="*/ 110055 w 558"/>
              <a:gd name="T49" fmla="*/ 190251 h 622"/>
              <a:gd name="T50" fmla="*/ 76744 w 558"/>
              <a:gd name="T51" fmla="*/ 178072 h 622"/>
              <a:gd name="T52" fmla="*/ 66624 w 558"/>
              <a:gd name="T53" fmla="*/ 193191 h 622"/>
              <a:gd name="T54" fmla="*/ 53130 w 558"/>
              <a:gd name="T55" fmla="*/ 193191 h 622"/>
              <a:gd name="T56" fmla="*/ 0 w 558"/>
              <a:gd name="T57" fmla="*/ 240229 h 622"/>
              <a:gd name="T58" fmla="*/ 0 w 558"/>
              <a:gd name="T59" fmla="*/ 251568 h 622"/>
              <a:gd name="T60" fmla="*/ 3795 w 558"/>
              <a:gd name="T61" fmla="*/ 255768 h 622"/>
              <a:gd name="T62" fmla="*/ 169932 w 558"/>
              <a:gd name="T63" fmla="*/ 255768 h 622"/>
              <a:gd name="T64" fmla="*/ 158547 w 558"/>
              <a:gd name="T65" fmla="*/ 227210 h 622"/>
              <a:gd name="T66" fmla="*/ 234869 w 558"/>
              <a:gd name="T67" fmla="*/ 227210 h 622"/>
              <a:gd name="T68" fmla="*/ 234869 w 558"/>
              <a:gd name="T69" fmla="*/ 227210 h 622"/>
              <a:gd name="T70" fmla="*/ 201136 w 558"/>
              <a:gd name="T71" fmla="*/ 260808 h 622"/>
              <a:gd name="T72" fmla="*/ 166981 w 558"/>
              <a:gd name="T73" fmla="*/ 227210 h 622"/>
              <a:gd name="T74" fmla="*/ 201136 w 558"/>
              <a:gd name="T75" fmla="*/ 193611 h 622"/>
              <a:gd name="T76" fmla="*/ 234869 w 558"/>
              <a:gd name="T77" fmla="*/ 227210 h 622"/>
              <a:gd name="T78" fmla="*/ 219268 w 558"/>
              <a:gd name="T79" fmla="*/ 227210 h 622"/>
              <a:gd name="T80" fmla="*/ 219268 w 558"/>
              <a:gd name="T81" fmla="*/ 227210 h 622"/>
              <a:gd name="T82" fmla="*/ 215473 w 558"/>
              <a:gd name="T83" fmla="*/ 223430 h 622"/>
              <a:gd name="T84" fmla="*/ 204931 w 558"/>
              <a:gd name="T85" fmla="*/ 223430 h 622"/>
              <a:gd name="T86" fmla="*/ 204931 w 558"/>
              <a:gd name="T87" fmla="*/ 212930 h 622"/>
              <a:gd name="T88" fmla="*/ 201136 w 558"/>
              <a:gd name="T89" fmla="*/ 208730 h 622"/>
              <a:gd name="T90" fmla="*/ 196498 w 558"/>
              <a:gd name="T91" fmla="*/ 212930 h 622"/>
              <a:gd name="T92" fmla="*/ 196498 w 558"/>
              <a:gd name="T93" fmla="*/ 223430 h 622"/>
              <a:gd name="T94" fmla="*/ 186377 w 558"/>
              <a:gd name="T95" fmla="*/ 223430 h 622"/>
              <a:gd name="T96" fmla="*/ 182161 w 558"/>
              <a:gd name="T97" fmla="*/ 227210 h 622"/>
              <a:gd name="T98" fmla="*/ 186377 w 558"/>
              <a:gd name="T99" fmla="*/ 231829 h 622"/>
              <a:gd name="T100" fmla="*/ 196498 w 558"/>
              <a:gd name="T101" fmla="*/ 231829 h 622"/>
              <a:gd name="T102" fmla="*/ 196498 w 558"/>
              <a:gd name="T103" fmla="*/ 241489 h 622"/>
              <a:gd name="T104" fmla="*/ 201136 w 558"/>
              <a:gd name="T105" fmla="*/ 246109 h 622"/>
              <a:gd name="T106" fmla="*/ 204931 w 558"/>
              <a:gd name="T107" fmla="*/ 241489 h 622"/>
              <a:gd name="T108" fmla="*/ 204931 w 558"/>
              <a:gd name="T109" fmla="*/ 231829 h 622"/>
              <a:gd name="T110" fmla="*/ 215473 w 558"/>
              <a:gd name="T111" fmla="*/ 231829 h 622"/>
              <a:gd name="T112" fmla="*/ 219268 w 558"/>
              <a:gd name="T113" fmla="*/ 227210 h 622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58" h="622">
                <a:moveTo>
                  <a:pt x="99" y="250"/>
                </a:moveTo>
                <a:lnTo>
                  <a:pt x="99" y="250"/>
                </a:lnTo>
                <a:cubicBezTo>
                  <a:pt x="99" y="200"/>
                  <a:pt x="99" y="200"/>
                  <a:pt x="99" y="200"/>
                </a:cubicBezTo>
                <a:cubicBezTo>
                  <a:pt x="98" y="187"/>
                  <a:pt x="101" y="178"/>
                  <a:pt x="108" y="171"/>
                </a:cubicBezTo>
                <a:cubicBezTo>
                  <a:pt x="111" y="168"/>
                  <a:pt x="115" y="166"/>
                  <a:pt x="118" y="166"/>
                </a:cubicBezTo>
                <a:cubicBezTo>
                  <a:pt x="118" y="126"/>
                  <a:pt x="118" y="126"/>
                  <a:pt x="118" y="126"/>
                </a:cubicBezTo>
                <a:cubicBezTo>
                  <a:pt x="118" y="78"/>
                  <a:pt x="153" y="41"/>
                  <a:pt x="198" y="41"/>
                </a:cubicBezTo>
                <a:cubicBezTo>
                  <a:pt x="199" y="41"/>
                  <a:pt x="200" y="41"/>
                  <a:pt x="201" y="41"/>
                </a:cubicBezTo>
                <a:cubicBezTo>
                  <a:pt x="218" y="16"/>
                  <a:pt x="273" y="0"/>
                  <a:pt x="323" y="15"/>
                </a:cubicBezTo>
                <a:cubicBezTo>
                  <a:pt x="350" y="24"/>
                  <a:pt x="395" y="50"/>
                  <a:pt x="396" y="126"/>
                </a:cubicBezTo>
                <a:cubicBezTo>
                  <a:pt x="396" y="166"/>
                  <a:pt x="396" y="166"/>
                  <a:pt x="396" y="166"/>
                </a:cubicBezTo>
                <a:cubicBezTo>
                  <a:pt x="402" y="167"/>
                  <a:pt x="406" y="169"/>
                  <a:pt x="409" y="173"/>
                </a:cubicBezTo>
                <a:cubicBezTo>
                  <a:pt x="416" y="180"/>
                  <a:pt x="416" y="189"/>
                  <a:pt x="416" y="199"/>
                </a:cubicBezTo>
                <a:cubicBezTo>
                  <a:pt x="416" y="250"/>
                  <a:pt x="416" y="250"/>
                  <a:pt x="416" y="250"/>
                </a:cubicBezTo>
                <a:cubicBezTo>
                  <a:pt x="416" y="266"/>
                  <a:pt x="407" y="279"/>
                  <a:pt x="393" y="283"/>
                </a:cubicBezTo>
                <a:cubicBezTo>
                  <a:pt x="389" y="354"/>
                  <a:pt x="333" y="433"/>
                  <a:pt x="261" y="433"/>
                </a:cubicBezTo>
                <a:cubicBezTo>
                  <a:pt x="189" y="433"/>
                  <a:pt x="131" y="353"/>
                  <a:pt x="126" y="283"/>
                </a:cubicBezTo>
                <a:cubicBezTo>
                  <a:pt x="111" y="279"/>
                  <a:pt x="99" y="265"/>
                  <a:pt x="99" y="250"/>
                </a:cubicBezTo>
                <a:close/>
                <a:moveTo>
                  <a:pt x="376" y="541"/>
                </a:moveTo>
                <a:lnTo>
                  <a:pt x="376" y="541"/>
                </a:lnTo>
                <a:cubicBezTo>
                  <a:pt x="376" y="509"/>
                  <a:pt x="392" y="480"/>
                  <a:pt x="416" y="461"/>
                </a:cubicBezTo>
                <a:cubicBezTo>
                  <a:pt x="411" y="461"/>
                  <a:pt x="406" y="460"/>
                  <a:pt x="401" y="460"/>
                </a:cubicBezTo>
                <a:cubicBezTo>
                  <a:pt x="369" y="460"/>
                  <a:pt x="369" y="460"/>
                  <a:pt x="369" y="460"/>
                </a:cubicBezTo>
                <a:cubicBezTo>
                  <a:pt x="344" y="421"/>
                  <a:pt x="344" y="421"/>
                  <a:pt x="344" y="421"/>
                </a:cubicBezTo>
                <a:cubicBezTo>
                  <a:pt x="320" y="440"/>
                  <a:pt x="292" y="453"/>
                  <a:pt x="261" y="453"/>
                </a:cubicBezTo>
                <a:cubicBezTo>
                  <a:pt x="232" y="453"/>
                  <a:pt x="205" y="442"/>
                  <a:pt x="182" y="424"/>
                </a:cubicBezTo>
                <a:cubicBezTo>
                  <a:pt x="158" y="460"/>
                  <a:pt x="158" y="460"/>
                  <a:pt x="158" y="460"/>
                </a:cubicBezTo>
                <a:cubicBezTo>
                  <a:pt x="126" y="460"/>
                  <a:pt x="126" y="460"/>
                  <a:pt x="126" y="460"/>
                </a:cubicBezTo>
                <a:cubicBezTo>
                  <a:pt x="47" y="460"/>
                  <a:pt x="0" y="502"/>
                  <a:pt x="0" y="572"/>
                </a:cubicBezTo>
                <a:cubicBezTo>
                  <a:pt x="0" y="599"/>
                  <a:pt x="0" y="599"/>
                  <a:pt x="0" y="599"/>
                </a:cubicBezTo>
                <a:cubicBezTo>
                  <a:pt x="0" y="605"/>
                  <a:pt x="4" y="609"/>
                  <a:pt x="9" y="609"/>
                </a:cubicBezTo>
                <a:cubicBezTo>
                  <a:pt x="403" y="609"/>
                  <a:pt x="403" y="609"/>
                  <a:pt x="403" y="609"/>
                </a:cubicBezTo>
                <a:cubicBezTo>
                  <a:pt x="386" y="591"/>
                  <a:pt x="376" y="567"/>
                  <a:pt x="376" y="541"/>
                </a:cubicBezTo>
                <a:close/>
                <a:moveTo>
                  <a:pt x="557" y="541"/>
                </a:moveTo>
                <a:lnTo>
                  <a:pt x="557" y="541"/>
                </a:lnTo>
                <a:cubicBezTo>
                  <a:pt x="557" y="586"/>
                  <a:pt x="520" y="621"/>
                  <a:pt x="477" y="621"/>
                </a:cubicBezTo>
                <a:cubicBezTo>
                  <a:pt x="432" y="621"/>
                  <a:pt x="396" y="586"/>
                  <a:pt x="396" y="541"/>
                </a:cubicBezTo>
                <a:cubicBezTo>
                  <a:pt x="396" y="497"/>
                  <a:pt x="432" y="461"/>
                  <a:pt x="477" y="461"/>
                </a:cubicBezTo>
                <a:cubicBezTo>
                  <a:pt x="520" y="461"/>
                  <a:pt x="557" y="497"/>
                  <a:pt x="557" y="541"/>
                </a:cubicBezTo>
                <a:close/>
                <a:moveTo>
                  <a:pt x="520" y="541"/>
                </a:moveTo>
                <a:lnTo>
                  <a:pt x="520" y="541"/>
                </a:lnTo>
                <a:cubicBezTo>
                  <a:pt x="520" y="536"/>
                  <a:pt x="516" y="532"/>
                  <a:pt x="511" y="532"/>
                </a:cubicBezTo>
                <a:cubicBezTo>
                  <a:pt x="486" y="532"/>
                  <a:pt x="486" y="532"/>
                  <a:pt x="486" y="532"/>
                </a:cubicBezTo>
                <a:cubicBezTo>
                  <a:pt x="486" y="507"/>
                  <a:pt x="486" y="507"/>
                  <a:pt x="486" y="507"/>
                </a:cubicBezTo>
                <a:cubicBezTo>
                  <a:pt x="486" y="502"/>
                  <a:pt x="482" y="497"/>
                  <a:pt x="477" y="497"/>
                </a:cubicBezTo>
                <a:cubicBezTo>
                  <a:pt x="470" y="497"/>
                  <a:pt x="466" y="502"/>
                  <a:pt x="466" y="507"/>
                </a:cubicBezTo>
                <a:cubicBezTo>
                  <a:pt x="466" y="532"/>
                  <a:pt x="466" y="532"/>
                  <a:pt x="466" y="532"/>
                </a:cubicBezTo>
                <a:cubicBezTo>
                  <a:pt x="442" y="532"/>
                  <a:pt x="442" y="532"/>
                  <a:pt x="442" y="532"/>
                </a:cubicBezTo>
                <a:cubicBezTo>
                  <a:pt x="437" y="532"/>
                  <a:pt x="432" y="536"/>
                  <a:pt x="432" y="541"/>
                </a:cubicBezTo>
                <a:cubicBezTo>
                  <a:pt x="432" y="546"/>
                  <a:pt x="437" y="552"/>
                  <a:pt x="442" y="552"/>
                </a:cubicBezTo>
                <a:cubicBezTo>
                  <a:pt x="466" y="552"/>
                  <a:pt x="466" y="552"/>
                  <a:pt x="466" y="552"/>
                </a:cubicBezTo>
                <a:cubicBezTo>
                  <a:pt x="466" y="575"/>
                  <a:pt x="466" y="575"/>
                  <a:pt x="466" y="575"/>
                </a:cubicBezTo>
                <a:cubicBezTo>
                  <a:pt x="466" y="581"/>
                  <a:pt x="470" y="586"/>
                  <a:pt x="477" y="586"/>
                </a:cubicBezTo>
                <a:cubicBezTo>
                  <a:pt x="482" y="586"/>
                  <a:pt x="486" y="581"/>
                  <a:pt x="486" y="575"/>
                </a:cubicBezTo>
                <a:cubicBezTo>
                  <a:pt x="486" y="552"/>
                  <a:pt x="486" y="552"/>
                  <a:pt x="486" y="552"/>
                </a:cubicBezTo>
                <a:cubicBezTo>
                  <a:pt x="511" y="552"/>
                  <a:pt x="511" y="552"/>
                  <a:pt x="511" y="552"/>
                </a:cubicBezTo>
                <a:cubicBezTo>
                  <a:pt x="516" y="552"/>
                  <a:pt x="520" y="546"/>
                  <a:pt x="520" y="541"/>
                </a:cubicBez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12" name="Freeform 2910"/>
          <p:cNvSpPr>
            <a:spLocks noChangeArrowheads="1"/>
          </p:cNvSpPr>
          <p:nvPr/>
        </p:nvSpPr>
        <p:spPr bwMode="auto">
          <a:xfrm>
            <a:off x="4024313" y="1912938"/>
            <a:ext cx="234950" cy="260350"/>
          </a:xfrm>
          <a:custGeom>
            <a:avLst/>
            <a:gdLst>
              <a:gd name="T0" fmla="*/ 41745 w 558"/>
              <a:gd name="T1" fmla="*/ 104995 h 622"/>
              <a:gd name="T2" fmla="*/ 41745 w 558"/>
              <a:gd name="T3" fmla="*/ 104995 h 622"/>
              <a:gd name="T4" fmla="*/ 41745 w 558"/>
              <a:gd name="T5" fmla="*/ 83996 h 622"/>
              <a:gd name="T6" fmla="*/ 45962 w 558"/>
              <a:gd name="T7" fmla="*/ 71817 h 622"/>
              <a:gd name="T8" fmla="*/ 50179 w 558"/>
              <a:gd name="T9" fmla="*/ 69717 h 622"/>
              <a:gd name="T10" fmla="*/ 50179 w 558"/>
              <a:gd name="T11" fmla="*/ 52918 h 622"/>
              <a:gd name="T12" fmla="*/ 83490 w 558"/>
              <a:gd name="T13" fmla="*/ 17219 h 622"/>
              <a:gd name="T14" fmla="*/ 84755 w 558"/>
              <a:gd name="T15" fmla="*/ 17219 h 622"/>
              <a:gd name="T16" fmla="*/ 136199 w 558"/>
              <a:gd name="T17" fmla="*/ 6300 h 622"/>
              <a:gd name="T18" fmla="*/ 167402 w 558"/>
              <a:gd name="T19" fmla="*/ 52918 h 622"/>
              <a:gd name="T20" fmla="*/ 167402 w 558"/>
              <a:gd name="T21" fmla="*/ 69717 h 622"/>
              <a:gd name="T22" fmla="*/ 172884 w 558"/>
              <a:gd name="T23" fmla="*/ 72657 h 622"/>
              <a:gd name="T24" fmla="*/ 175836 w 558"/>
              <a:gd name="T25" fmla="*/ 83576 h 622"/>
              <a:gd name="T26" fmla="*/ 175836 w 558"/>
              <a:gd name="T27" fmla="*/ 104995 h 622"/>
              <a:gd name="T28" fmla="*/ 166137 w 558"/>
              <a:gd name="T29" fmla="*/ 118855 h 622"/>
              <a:gd name="T30" fmla="*/ 110477 w 558"/>
              <a:gd name="T31" fmla="*/ 181852 h 622"/>
              <a:gd name="T32" fmla="*/ 53130 w 558"/>
              <a:gd name="T33" fmla="*/ 118855 h 622"/>
              <a:gd name="T34" fmla="*/ 41745 w 558"/>
              <a:gd name="T35" fmla="*/ 104995 h 622"/>
              <a:gd name="T36" fmla="*/ 158547 w 558"/>
              <a:gd name="T37" fmla="*/ 227210 h 622"/>
              <a:gd name="T38" fmla="*/ 158547 w 558"/>
              <a:gd name="T39" fmla="*/ 227210 h 622"/>
              <a:gd name="T40" fmla="*/ 175836 w 558"/>
              <a:gd name="T41" fmla="*/ 193611 h 622"/>
              <a:gd name="T42" fmla="*/ 169089 w 558"/>
              <a:gd name="T43" fmla="*/ 193191 h 622"/>
              <a:gd name="T44" fmla="*/ 156017 w 558"/>
              <a:gd name="T45" fmla="*/ 193191 h 622"/>
              <a:gd name="T46" fmla="*/ 145476 w 558"/>
              <a:gd name="T47" fmla="*/ 176812 h 622"/>
              <a:gd name="T48" fmla="*/ 110477 w 558"/>
              <a:gd name="T49" fmla="*/ 190251 h 622"/>
              <a:gd name="T50" fmla="*/ 77165 w 558"/>
              <a:gd name="T51" fmla="*/ 178072 h 622"/>
              <a:gd name="T52" fmla="*/ 67045 w 558"/>
              <a:gd name="T53" fmla="*/ 193191 h 622"/>
              <a:gd name="T54" fmla="*/ 53130 w 558"/>
              <a:gd name="T55" fmla="*/ 193191 h 622"/>
              <a:gd name="T56" fmla="*/ 0 w 558"/>
              <a:gd name="T57" fmla="*/ 240229 h 622"/>
              <a:gd name="T58" fmla="*/ 0 w 558"/>
              <a:gd name="T59" fmla="*/ 251568 h 622"/>
              <a:gd name="T60" fmla="*/ 4217 w 558"/>
              <a:gd name="T61" fmla="*/ 255768 h 622"/>
              <a:gd name="T62" fmla="*/ 169932 w 558"/>
              <a:gd name="T63" fmla="*/ 255768 h 622"/>
              <a:gd name="T64" fmla="*/ 158547 w 558"/>
              <a:gd name="T65" fmla="*/ 227210 h 622"/>
              <a:gd name="T66" fmla="*/ 234869 w 558"/>
              <a:gd name="T67" fmla="*/ 227210 h 622"/>
              <a:gd name="T68" fmla="*/ 234869 w 558"/>
              <a:gd name="T69" fmla="*/ 227210 h 622"/>
              <a:gd name="T70" fmla="*/ 201136 w 558"/>
              <a:gd name="T71" fmla="*/ 260808 h 622"/>
              <a:gd name="T72" fmla="*/ 167402 w 558"/>
              <a:gd name="T73" fmla="*/ 227210 h 622"/>
              <a:gd name="T74" fmla="*/ 201136 w 558"/>
              <a:gd name="T75" fmla="*/ 193611 h 622"/>
              <a:gd name="T76" fmla="*/ 234869 w 558"/>
              <a:gd name="T77" fmla="*/ 227210 h 622"/>
              <a:gd name="T78" fmla="*/ 219689 w 558"/>
              <a:gd name="T79" fmla="*/ 227210 h 622"/>
              <a:gd name="T80" fmla="*/ 219689 w 558"/>
              <a:gd name="T81" fmla="*/ 227210 h 622"/>
              <a:gd name="T82" fmla="*/ 215894 w 558"/>
              <a:gd name="T83" fmla="*/ 223430 h 622"/>
              <a:gd name="T84" fmla="*/ 186799 w 558"/>
              <a:gd name="T85" fmla="*/ 223430 h 622"/>
              <a:gd name="T86" fmla="*/ 182161 w 558"/>
              <a:gd name="T87" fmla="*/ 227210 h 622"/>
              <a:gd name="T88" fmla="*/ 186799 w 558"/>
              <a:gd name="T89" fmla="*/ 231829 h 622"/>
              <a:gd name="T90" fmla="*/ 215894 w 558"/>
              <a:gd name="T91" fmla="*/ 231829 h 622"/>
              <a:gd name="T92" fmla="*/ 219689 w 558"/>
              <a:gd name="T93" fmla="*/ 227210 h 62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558" h="622">
                <a:moveTo>
                  <a:pt x="99" y="250"/>
                </a:moveTo>
                <a:lnTo>
                  <a:pt x="99" y="250"/>
                </a:lnTo>
                <a:cubicBezTo>
                  <a:pt x="99" y="200"/>
                  <a:pt x="99" y="200"/>
                  <a:pt x="99" y="200"/>
                </a:cubicBezTo>
                <a:cubicBezTo>
                  <a:pt x="98" y="187"/>
                  <a:pt x="101" y="178"/>
                  <a:pt x="109" y="171"/>
                </a:cubicBezTo>
                <a:cubicBezTo>
                  <a:pt x="112" y="168"/>
                  <a:pt x="116" y="166"/>
                  <a:pt x="119" y="166"/>
                </a:cubicBezTo>
                <a:cubicBezTo>
                  <a:pt x="119" y="126"/>
                  <a:pt x="119" y="126"/>
                  <a:pt x="119" y="126"/>
                </a:cubicBezTo>
                <a:cubicBezTo>
                  <a:pt x="119" y="78"/>
                  <a:pt x="153" y="41"/>
                  <a:pt x="198" y="41"/>
                </a:cubicBezTo>
                <a:cubicBezTo>
                  <a:pt x="199" y="41"/>
                  <a:pt x="200" y="41"/>
                  <a:pt x="201" y="41"/>
                </a:cubicBezTo>
                <a:cubicBezTo>
                  <a:pt x="219" y="16"/>
                  <a:pt x="273" y="0"/>
                  <a:pt x="323" y="15"/>
                </a:cubicBezTo>
                <a:cubicBezTo>
                  <a:pt x="350" y="24"/>
                  <a:pt x="396" y="50"/>
                  <a:pt x="397" y="126"/>
                </a:cubicBezTo>
                <a:cubicBezTo>
                  <a:pt x="397" y="166"/>
                  <a:pt x="397" y="166"/>
                  <a:pt x="397" y="166"/>
                </a:cubicBezTo>
                <a:cubicBezTo>
                  <a:pt x="402" y="167"/>
                  <a:pt x="406" y="169"/>
                  <a:pt x="410" y="173"/>
                </a:cubicBezTo>
                <a:cubicBezTo>
                  <a:pt x="417" y="180"/>
                  <a:pt x="417" y="189"/>
                  <a:pt x="417" y="199"/>
                </a:cubicBezTo>
                <a:cubicBezTo>
                  <a:pt x="417" y="250"/>
                  <a:pt x="417" y="250"/>
                  <a:pt x="417" y="250"/>
                </a:cubicBezTo>
                <a:cubicBezTo>
                  <a:pt x="417" y="266"/>
                  <a:pt x="407" y="279"/>
                  <a:pt x="394" y="283"/>
                </a:cubicBezTo>
                <a:cubicBezTo>
                  <a:pt x="390" y="354"/>
                  <a:pt x="333" y="433"/>
                  <a:pt x="262" y="433"/>
                </a:cubicBezTo>
                <a:cubicBezTo>
                  <a:pt x="190" y="433"/>
                  <a:pt x="132" y="353"/>
                  <a:pt x="126" y="283"/>
                </a:cubicBezTo>
                <a:cubicBezTo>
                  <a:pt x="112" y="279"/>
                  <a:pt x="99" y="265"/>
                  <a:pt x="99" y="250"/>
                </a:cubicBezTo>
                <a:close/>
                <a:moveTo>
                  <a:pt x="376" y="541"/>
                </a:moveTo>
                <a:lnTo>
                  <a:pt x="376" y="541"/>
                </a:lnTo>
                <a:cubicBezTo>
                  <a:pt x="376" y="509"/>
                  <a:pt x="393" y="480"/>
                  <a:pt x="417" y="461"/>
                </a:cubicBezTo>
                <a:cubicBezTo>
                  <a:pt x="412" y="461"/>
                  <a:pt x="406" y="460"/>
                  <a:pt x="401" y="460"/>
                </a:cubicBezTo>
                <a:cubicBezTo>
                  <a:pt x="370" y="460"/>
                  <a:pt x="370" y="460"/>
                  <a:pt x="370" y="460"/>
                </a:cubicBezTo>
                <a:cubicBezTo>
                  <a:pt x="345" y="421"/>
                  <a:pt x="345" y="421"/>
                  <a:pt x="345" y="421"/>
                </a:cubicBezTo>
                <a:cubicBezTo>
                  <a:pt x="321" y="440"/>
                  <a:pt x="293" y="453"/>
                  <a:pt x="262" y="453"/>
                </a:cubicBezTo>
                <a:cubicBezTo>
                  <a:pt x="233" y="453"/>
                  <a:pt x="205" y="442"/>
                  <a:pt x="183" y="424"/>
                </a:cubicBezTo>
                <a:cubicBezTo>
                  <a:pt x="159" y="460"/>
                  <a:pt x="159" y="460"/>
                  <a:pt x="159" y="460"/>
                </a:cubicBezTo>
                <a:cubicBezTo>
                  <a:pt x="126" y="460"/>
                  <a:pt x="126" y="460"/>
                  <a:pt x="126" y="460"/>
                </a:cubicBezTo>
                <a:cubicBezTo>
                  <a:pt x="47" y="460"/>
                  <a:pt x="0" y="502"/>
                  <a:pt x="0" y="572"/>
                </a:cubicBezTo>
                <a:cubicBezTo>
                  <a:pt x="0" y="599"/>
                  <a:pt x="0" y="599"/>
                  <a:pt x="0" y="599"/>
                </a:cubicBezTo>
                <a:cubicBezTo>
                  <a:pt x="0" y="605"/>
                  <a:pt x="4" y="609"/>
                  <a:pt x="10" y="609"/>
                </a:cubicBezTo>
                <a:cubicBezTo>
                  <a:pt x="403" y="609"/>
                  <a:pt x="403" y="609"/>
                  <a:pt x="403" y="609"/>
                </a:cubicBezTo>
                <a:cubicBezTo>
                  <a:pt x="387" y="591"/>
                  <a:pt x="376" y="567"/>
                  <a:pt x="376" y="541"/>
                </a:cubicBezTo>
                <a:close/>
                <a:moveTo>
                  <a:pt x="557" y="541"/>
                </a:moveTo>
                <a:lnTo>
                  <a:pt x="557" y="541"/>
                </a:lnTo>
                <a:cubicBezTo>
                  <a:pt x="557" y="586"/>
                  <a:pt x="521" y="621"/>
                  <a:pt x="477" y="621"/>
                </a:cubicBezTo>
                <a:cubicBezTo>
                  <a:pt x="432" y="621"/>
                  <a:pt x="397" y="586"/>
                  <a:pt x="397" y="541"/>
                </a:cubicBezTo>
                <a:cubicBezTo>
                  <a:pt x="397" y="497"/>
                  <a:pt x="432" y="461"/>
                  <a:pt x="477" y="461"/>
                </a:cubicBezTo>
                <a:cubicBezTo>
                  <a:pt x="521" y="461"/>
                  <a:pt x="557" y="497"/>
                  <a:pt x="557" y="541"/>
                </a:cubicBezTo>
                <a:close/>
                <a:moveTo>
                  <a:pt x="521" y="541"/>
                </a:moveTo>
                <a:lnTo>
                  <a:pt x="521" y="541"/>
                </a:lnTo>
                <a:cubicBezTo>
                  <a:pt x="521" y="536"/>
                  <a:pt x="517" y="532"/>
                  <a:pt x="512" y="532"/>
                </a:cubicBezTo>
                <a:cubicBezTo>
                  <a:pt x="443" y="532"/>
                  <a:pt x="443" y="532"/>
                  <a:pt x="443" y="532"/>
                </a:cubicBezTo>
                <a:cubicBezTo>
                  <a:pt x="438" y="532"/>
                  <a:pt x="432" y="536"/>
                  <a:pt x="432" y="541"/>
                </a:cubicBezTo>
                <a:cubicBezTo>
                  <a:pt x="432" y="546"/>
                  <a:pt x="438" y="552"/>
                  <a:pt x="443" y="552"/>
                </a:cubicBezTo>
                <a:cubicBezTo>
                  <a:pt x="512" y="552"/>
                  <a:pt x="512" y="552"/>
                  <a:pt x="512" y="552"/>
                </a:cubicBezTo>
                <a:cubicBezTo>
                  <a:pt x="517" y="552"/>
                  <a:pt x="521" y="546"/>
                  <a:pt x="521" y="541"/>
                </a:cubicBez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13" name="Freeform 2911"/>
          <p:cNvSpPr>
            <a:spLocks noChangeArrowheads="1"/>
          </p:cNvSpPr>
          <p:nvPr/>
        </p:nvSpPr>
        <p:spPr bwMode="auto">
          <a:xfrm>
            <a:off x="5762625" y="1912938"/>
            <a:ext cx="236538" cy="260350"/>
          </a:xfrm>
          <a:custGeom>
            <a:avLst/>
            <a:gdLst>
              <a:gd name="T0" fmla="*/ 41745 w 558"/>
              <a:gd name="T1" fmla="*/ 104995 h 622"/>
              <a:gd name="T2" fmla="*/ 41745 w 558"/>
              <a:gd name="T3" fmla="*/ 104995 h 622"/>
              <a:gd name="T4" fmla="*/ 41745 w 558"/>
              <a:gd name="T5" fmla="*/ 83996 h 622"/>
              <a:gd name="T6" fmla="*/ 45540 w 558"/>
              <a:gd name="T7" fmla="*/ 71817 h 622"/>
              <a:gd name="T8" fmla="*/ 50178 w 558"/>
              <a:gd name="T9" fmla="*/ 69717 h 622"/>
              <a:gd name="T10" fmla="*/ 50178 w 558"/>
              <a:gd name="T11" fmla="*/ 52918 h 622"/>
              <a:gd name="T12" fmla="*/ 83912 w 558"/>
              <a:gd name="T13" fmla="*/ 17219 h 622"/>
              <a:gd name="T14" fmla="*/ 84755 w 558"/>
              <a:gd name="T15" fmla="*/ 17219 h 622"/>
              <a:gd name="T16" fmla="*/ 136198 w 558"/>
              <a:gd name="T17" fmla="*/ 6300 h 622"/>
              <a:gd name="T18" fmla="*/ 167402 w 558"/>
              <a:gd name="T19" fmla="*/ 52918 h 622"/>
              <a:gd name="T20" fmla="*/ 167402 w 558"/>
              <a:gd name="T21" fmla="*/ 69717 h 622"/>
              <a:gd name="T22" fmla="*/ 172462 w 558"/>
              <a:gd name="T23" fmla="*/ 72657 h 622"/>
              <a:gd name="T24" fmla="*/ 175413 w 558"/>
              <a:gd name="T25" fmla="*/ 83576 h 622"/>
              <a:gd name="T26" fmla="*/ 175413 w 558"/>
              <a:gd name="T27" fmla="*/ 104995 h 622"/>
              <a:gd name="T28" fmla="*/ 165715 w 558"/>
              <a:gd name="T29" fmla="*/ 118855 h 622"/>
              <a:gd name="T30" fmla="*/ 110055 w 558"/>
              <a:gd name="T31" fmla="*/ 181852 h 622"/>
              <a:gd name="T32" fmla="*/ 53552 w 558"/>
              <a:gd name="T33" fmla="*/ 118855 h 622"/>
              <a:gd name="T34" fmla="*/ 41745 w 558"/>
              <a:gd name="T35" fmla="*/ 104995 h 622"/>
              <a:gd name="T36" fmla="*/ 175835 w 558"/>
              <a:gd name="T37" fmla="*/ 193611 h 622"/>
              <a:gd name="T38" fmla="*/ 175835 w 558"/>
              <a:gd name="T39" fmla="*/ 193611 h 622"/>
              <a:gd name="T40" fmla="*/ 169088 w 558"/>
              <a:gd name="T41" fmla="*/ 193191 h 622"/>
              <a:gd name="T42" fmla="*/ 156017 w 558"/>
              <a:gd name="T43" fmla="*/ 193191 h 622"/>
              <a:gd name="T44" fmla="*/ 145475 w 558"/>
              <a:gd name="T45" fmla="*/ 176812 h 622"/>
              <a:gd name="T46" fmla="*/ 110055 w 558"/>
              <a:gd name="T47" fmla="*/ 190251 h 622"/>
              <a:gd name="T48" fmla="*/ 77165 w 558"/>
              <a:gd name="T49" fmla="*/ 178072 h 622"/>
              <a:gd name="T50" fmla="*/ 66623 w 558"/>
              <a:gd name="T51" fmla="*/ 193191 h 622"/>
              <a:gd name="T52" fmla="*/ 53130 w 558"/>
              <a:gd name="T53" fmla="*/ 193191 h 622"/>
              <a:gd name="T54" fmla="*/ 0 w 558"/>
              <a:gd name="T55" fmla="*/ 240229 h 622"/>
              <a:gd name="T56" fmla="*/ 0 w 558"/>
              <a:gd name="T57" fmla="*/ 251568 h 622"/>
              <a:gd name="T58" fmla="*/ 4217 w 558"/>
              <a:gd name="T59" fmla="*/ 255768 h 622"/>
              <a:gd name="T60" fmla="*/ 170353 w 558"/>
              <a:gd name="T61" fmla="*/ 255768 h 622"/>
              <a:gd name="T62" fmla="*/ 158968 w 558"/>
              <a:gd name="T63" fmla="*/ 227210 h 622"/>
              <a:gd name="T64" fmla="*/ 175835 w 558"/>
              <a:gd name="T65" fmla="*/ 193611 h 622"/>
              <a:gd name="T66" fmla="*/ 234868 w 558"/>
              <a:gd name="T67" fmla="*/ 227210 h 622"/>
              <a:gd name="T68" fmla="*/ 234868 w 558"/>
              <a:gd name="T69" fmla="*/ 227210 h 622"/>
              <a:gd name="T70" fmla="*/ 201135 w 558"/>
              <a:gd name="T71" fmla="*/ 260808 h 622"/>
              <a:gd name="T72" fmla="*/ 167402 w 558"/>
              <a:gd name="T73" fmla="*/ 227210 h 622"/>
              <a:gd name="T74" fmla="*/ 201135 w 558"/>
              <a:gd name="T75" fmla="*/ 193611 h 622"/>
              <a:gd name="T76" fmla="*/ 234868 w 558"/>
              <a:gd name="T77" fmla="*/ 227210 h 622"/>
              <a:gd name="T78" fmla="*/ 216737 w 558"/>
              <a:gd name="T79" fmla="*/ 211250 h 622"/>
              <a:gd name="T80" fmla="*/ 216737 w 558"/>
              <a:gd name="T81" fmla="*/ 211250 h 622"/>
              <a:gd name="T82" fmla="*/ 211255 w 558"/>
              <a:gd name="T83" fmla="*/ 212510 h 622"/>
              <a:gd name="T84" fmla="*/ 198183 w 558"/>
              <a:gd name="T85" fmla="*/ 235609 h 622"/>
              <a:gd name="T86" fmla="*/ 190172 w 558"/>
              <a:gd name="T87" fmla="*/ 227210 h 622"/>
              <a:gd name="T88" fmla="*/ 184268 w 558"/>
              <a:gd name="T89" fmla="*/ 226790 h 622"/>
              <a:gd name="T90" fmla="*/ 183847 w 558"/>
              <a:gd name="T91" fmla="*/ 232669 h 622"/>
              <a:gd name="T92" fmla="*/ 195653 w 558"/>
              <a:gd name="T93" fmla="*/ 245689 h 622"/>
              <a:gd name="T94" fmla="*/ 199027 w 558"/>
              <a:gd name="T95" fmla="*/ 246949 h 622"/>
              <a:gd name="T96" fmla="*/ 199448 w 558"/>
              <a:gd name="T97" fmla="*/ 246949 h 622"/>
              <a:gd name="T98" fmla="*/ 202400 w 558"/>
              <a:gd name="T99" fmla="*/ 244849 h 622"/>
              <a:gd name="T100" fmla="*/ 218002 w 558"/>
              <a:gd name="T101" fmla="*/ 216710 h 622"/>
              <a:gd name="T102" fmla="*/ 216737 w 558"/>
              <a:gd name="T103" fmla="*/ 211250 h 62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58" h="622">
                <a:moveTo>
                  <a:pt x="99" y="250"/>
                </a:moveTo>
                <a:lnTo>
                  <a:pt x="99" y="250"/>
                </a:lnTo>
                <a:cubicBezTo>
                  <a:pt x="99" y="200"/>
                  <a:pt x="99" y="200"/>
                  <a:pt x="99" y="200"/>
                </a:cubicBezTo>
                <a:cubicBezTo>
                  <a:pt x="98" y="187"/>
                  <a:pt x="101" y="178"/>
                  <a:pt x="108" y="171"/>
                </a:cubicBezTo>
                <a:cubicBezTo>
                  <a:pt x="111" y="168"/>
                  <a:pt x="116" y="166"/>
                  <a:pt x="119" y="166"/>
                </a:cubicBezTo>
                <a:cubicBezTo>
                  <a:pt x="119" y="126"/>
                  <a:pt x="119" y="126"/>
                  <a:pt x="119" y="126"/>
                </a:cubicBezTo>
                <a:cubicBezTo>
                  <a:pt x="119" y="78"/>
                  <a:pt x="153" y="41"/>
                  <a:pt x="199" y="41"/>
                </a:cubicBezTo>
                <a:cubicBezTo>
                  <a:pt x="199" y="41"/>
                  <a:pt x="200" y="41"/>
                  <a:pt x="201" y="41"/>
                </a:cubicBezTo>
                <a:cubicBezTo>
                  <a:pt x="219" y="16"/>
                  <a:pt x="274" y="0"/>
                  <a:pt x="323" y="15"/>
                </a:cubicBezTo>
                <a:cubicBezTo>
                  <a:pt x="350" y="24"/>
                  <a:pt x="396" y="50"/>
                  <a:pt x="397" y="126"/>
                </a:cubicBezTo>
                <a:cubicBezTo>
                  <a:pt x="397" y="166"/>
                  <a:pt x="397" y="166"/>
                  <a:pt x="397" y="166"/>
                </a:cubicBezTo>
                <a:cubicBezTo>
                  <a:pt x="402" y="167"/>
                  <a:pt x="406" y="169"/>
                  <a:pt x="409" y="173"/>
                </a:cubicBezTo>
                <a:cubicBezTo>
                  <a:pt x="416" y="180"/>
                  <a:pt x="416" y="189"/>
                  <a:pt x="416" y="199"/>
                </a:cubicBezTo>
                <a:cubicBezTo>
                  <a:pt x="416" y="250"/>
                  <a:pt x="416" y="250"/>
                  <a:pt x="416" y="250"/>
                </a:cubicBezTo>
                <a:cubicBezTo>
                  <a:pt x="416" y="266"/>
                  <a:pt x="407" y="279"/>
                  <a:pt x="393" y="283"/>
                </a:cubicBezTo>
                <a:cubicBezTo>
                  <a:pt x="389" y="354"/>
                  <a:pt x="333" y="433"/>
                  <a:pt x="261" y="433"/>
                </a:cubicBezTo>
                <a:cubicBezTo>
                  <a:pt x="189" y="433"/>
                  <a:pt x="131" y="353"/>
                  <a:pt x="127" y="283"/>
                </a:cubicBezTo>
                <a:cubicBezTo>
                  <a:pt x="111" y="279"/>
                  <a:pt x="99" y="265"/>
                  <a:pt x="99" y="250"/>
                </a:cubicBezTo>
                <a:close/>
                <a:moveTo>
                  <a:pt x="417" y="461"/>
                </a:moveTo>
                <a:lnTo>
                  <a:pt x="417" y="461"/>
                </a:lnTo>
                <a:cubicBezTo>
                  <a:pt x="411" y="461"/>
                  <a:pt x="407" y="460"/>
                  <a:pt x="401" y="460"/>
                </a:cubicBezTo>
                <a:cubicBezTo>
                  <a:pt x="370" y="460"/>
                  <a:pt x="370" y="460"/>
                  <a:pt x="370" y="460"/>
                </a:cubicBezTo>
                <a:cubicBezTo>
                  <a:pt x="345" y="421"/>
                  <a:pt x="345" y="421"/>
                  <a:pt x="345" y="421"/>
                </a:cubicBezTo>
                <a:cubicBezTo>
                  <a:pt x="321" y="440"/>
                  <a:pt x="293" y="453"/>
                  <a:pt x="261" y="453"/>
                </a:cubicBezTo>
                <a:cubicBezTo>
                  <a:pt x="232" y="453"/>
                  <a:pt x="206" y="442"/>
                  <a:pt x="183" y="424"/>
                </a:cubicBezTo>
                <a:cubicBezTo>
                  <a:pt x="158" y="460"/>
                  <a:pt x="158" y="460"/>
                  <a:pt x="158" y="460"/>
                </a:cubicBezTo>
                <a:cubicBezTo>
                  <a:pt x="126" y="460"/>
                  <a:pt x="126" y="460"/>
                  <a:pt x="126" y="460"/>
                </a:cubicBezTo>
                <a:cubicBezTo>
                  <a:pt x="47" y="460"/>
                  <a:pt x="0" y="502"/>
                  <a:pt x="0" y="572"/>
                </a:cubicBezTo>
                <a:cubicBezTo>
                  <a:pt x="0" y="599"/>
                  <a:pt x="0" y="599"/>
                  <a:pt x="0" y="599"/>
                </a:cubicBezTo>
                <a:cubicBezTo>
                  <a:pt x="0" y="605"/>
                  <a:pt x="4" y="609"/>
                  <a:pt x="10" y="609"/>
                </a:cubicBezTo>
                <a:cubicBezTo>
                  <a:pt x="404" y="609"/>
                  <a:pt x="404" y="609"/>
                  <a:pt x="404" y="609"/>
                </a:cubicBezTo>
                <a:cubicBezTo>
                  <a:pt x="387" y="591"/>
                  <a:pt x="377" y="567"/>
                  <a:pt x="377" y="541"/>
                </a:cubicBezTo>
                <a:cubicBezTo>
                  <a:pt x="377" y="509"/>
                  <a:pt x="392" y="480"/>
                  <a:pt x="417" y="461"/>
                </a:cubicBezTo>
                <a:close/>
                <a:moveTo>
                  <a:pt x="557" y="541"/>
                </a:moveTo>
                <a:lnTo>
                  <a:pt x="557" y="541"/>
                </a:lnTo>
                <a:cubicBezTo>
                  <a:pt x="557" y="586"/>
                  <a:pt x="521" y="621"/>
                  <a:pt x="477" y="621"/>
                </a:cubicBezTo>
                <a:cubicBezTo>
                  <a:pt x="432" y="621"/>
                  <a:pt x="397" y="586"/>
                  <a:pt x="397" y="541"/>
                </a:cubicBezTo>
                <a:cubicBezTo>
                  <a:pt x="397" y="497"/>
                  <a:pt x="432" y="461"/>
                  <a:pt x="477" y="461"/>
                </a:cubicBezTo>
                <a:cubicBezTo>
                  <a:pt x="521" y="461"/>
                  <a:pt x="557" y="497"/>
                  <a:pt x="557" y="541"/>
                </a:cubicBezTo>
                <a:close/>
                <a:moveTo>
                  <a:pt x="514" y="503"/>
                </a:moveTo>
                <a:lnTo>
                  <a:pt x="514" y="503"/>
                </a:lnTo>
                <a:cubicBezTo>
                  <a:pt x="509" y="499"/>
                  <a:pt x="503" y="502"/>
                  <a:pt x="501" y="506"/>
                </a:cubicBezTo>
                <a:cubicBezTo>
                  <a:pt x="470" y="561"/>
                  <a:pt x="470" y="561"/>
                  <a:pt x="470" y="561"/>
                </a:cubicBezTo>
                <a:cubicBezTo>
                  <a:pt x="451" y="541"/>
                  <a:pt x="451" y="541"/>
                  <a:pt x="451" y="541"/>
                </a:cubicBezTo>
                <a:cubicBezTo>
                  <a:pt x="448" y="537"/>
                  <a:pt x="441" y="536"/>
                  <a:pt x="437" y="540"/>
                </a:cubicBezTo>
                <a:cubicBezTo>
                  <a:pt x="433" y="543"/>
                  <a:pt x="433" y="549"/>
                  <a:pt x="436" y="554"/>
                </a:cubicBezTo>
                <a:cubicBezTo>
                  <a:pt x="464" y="585"/>
                  <a:pt x="464" y="585"/>
                  <a:pt x="464" y="585"/>
                </a:cubicBezTo>
                <a:cubicBezTo>
                  <a:pt x="465" y="587"/>
                  <a:pt x="468" y="588"/>
                  <a:pt x="472" y="588"/>
                </a:cubicBezTo>
                <a:cubicBezTo>
                  <a:pt x="472" y="588"/>
                  <a:pt x="472" y="588"/>
                  <a:pt x="473" y="588"/>
                </a:cubicBezTo>
                <a:cubicBezTo>
                  <a:pt x="476" y="588"/>
                  <a:pt x="479" y="586"/>
                  <a:pt x="480" y="583"/>
                </a:cubicBezTo>
                <a:cubicBezTo>
                  <a:pt x="517" y="516"/>
                  <a:pt x="517" y="516"/>
                  <a:pt x="517" y="516"/>
                </a:cubicBezTo>
                <a:cubicBezTo>
                  <a:pt x="521" y="511"/>
                  <a:pt x="518" y="505"/>
                  <a:pt x="514" y="503"/>
                </a:cubicBez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14" name="Freeform 2912"/>
          <p:cNvSpPr>
            <a:spLocks noChangeArrowheads="1"/>
          </p:cNvSpPr>
          <p:nvPr/>
        </p:nvSpPr>
        <p:spPr bwMode="auto">
          <a:xfrm>
            <a:off x="4883150" y="1914525"/>
            <a:ext cx="242888" cy="255588"/>
          </a:xfrm>
          <a:custGeom>
            <a:avLst/>
            <a:gdLst>
              <a:gd name="T0" fmla="*/ 227954 w 576"/>
              <a:gd name="T1" fmla="*/ 197411 h 610"/>
              <a:gd name="T2" fmla="*/ 225426 w 576"/>
              <a:gd name="T3" fmla="*/ 176035 h 610"/>
              <a:gd name="T4" fmla="*/ 175706 w 576"/>
              <a:gd name="T5" fmla="*/ 176035 h 610"/>
              <a:gd name="T6" fmla="*/ 173599 w 576"/>
              <a:gd name="T7" fmla="*/ 197411 h 610"/>
              <a:gd name="T8" fmla="*/ 158852 w 576"/>
              <a:gd name="T9" fmla="*/ 241000 h 610"/>
              <a:gd name="T10" fmla="*/ 227954 w 576"/>
              <a:gd name="T11" fmla="*/ 255251 h 610"/>
              <a:gd name="T12" fmla="*/ 242281 w 576"/>
              <a:gd name="T13" fmla="*/ 211661 h 610"/>
              <a:gd name="T14" fmla="*/ 205201 w 576"/>
              <a:gd name="T15" fmla="*/ 233037 h 610"/>
              <a:gd name="T16" fmla="*/ 205201 w 576"/>
              <a:gd name="T17" fmla="*/ 237647 h 610"/>
              <a:gd name="T18" fmla="*/ 196353 w 576"/>
              <a:gd name="T19" fmla="*/ 237647 h 610"/>
              <a:gd name="T20" fmla="*/ 189190 w 576"/>
              <a:gd name="T21" fmla="*/ 222140 h 610"/>
              <a:gd name="T22" fmla="*/ 211943 w 576"/>
              <a:gd name="T23" fmla="*/ 222140 h 610"/>
              <a:gd name="T24" fmla="*/ 217421 w 576"/>
              <a:gd name="T25" fmla="*/ 197411 h 610"/>
              <a:gd name="T26" fmla="*/ 184133 w 576"/>
              <a:gd name="T27" fmla="*/ 197411 h 610"/>
              <a:gd name="T28" fmla="*/ 200566 w 576"/>
              <a:gd name="T29" fmla="*/ 159270 h 610"/>
              <a:gd name="T30" fmla="*/ 217421 w 576"/>
              <a:gd name="T31" fmla="*/ 197411 h 610"/>
              <a:gd name="T32" fmla="*/ 41714 w 576"/>
              <a:gd name="T33" fmla="*/ 104783 h 610"/>
              <a:gd name="T34" fmla="*/ 45928 w 576"/>
              <a:gd name="T35" fmla="*/ 72091 h 610"/>
              <a:gd name="T36" fmla="*/ 50142 w 576"/>
              <a:gd name="T37" fmla="*/ 52811 h 610"/>
              <a:gd name="T38" fmla="*/ 84693 w 576"/>
              <a:gd name="T39" fmla="*/ 17604 h 610"/>
              <a:gd name="T40" fmla="*/ 167279 w 576"/>
              <a:gd name="T41" fmla="*/ 52811 h 610"/>
              <a:gd name="T42" fmla="*/ 172335 w 576"/>
              <a:gd name="T43" fmla="*/ 72510 h 610"/>
              <a:gd name="T44" fmla="*/ 175706 w 576"/>
              <a:gd name="T45" fmla="*/ 104783 h 610"/>
              <a:gd name="T46" fmla="*/ 110396 w 576"/>
              <a:gd name="T47" fmla="*/ 181484 h 610"/>
              <a:gd name="T48" fmla="*/ 41714 w 576"/>
              <a:gd name="T49" fmla="*/ 104783 h 610"/>
              <a:gd name="T50" fmla="*/ 150425 w 576"/>
              <a:gd name="T51" fmla="*/ 211661 h 610"/>
              <a:gd name="T52" fmla="*/ 155902 w 576"/>
              <a:gd name="T53" fmla="*/ 255251 h 610"/>
              <a:gd name="T54" fmla="*/ 0 w 576"/>
              <a:gd name="T55" fmla="*/ 251479 h 610"/>
              <a:gd name="T56" fmla="*/ 53091 w 576"/>
              <a:gd name="T57" fmla="*/ 192800 h 610"/>
              <a:gd name="T58" fmla="*/ 77108 w 576"/>
              <a:gd name="T59" fmla="*/ 178131 h 610"/>
              <a:gd name="T60" fmla="*/ 143683 w 576"/>
              <a:gd name="T61" fmla="*/ 178131 h 610"/>
              <a:gd name="T62" fmla="*/ 160116 w 576"/>
              <a:gd name="T63" fmla="*/ 192800 h 61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76" h="610">
                <a:moveTo>
                  <a:pt x="541" y="471"/>
                </a:moveTo>
                <a:lnTo>
                  <a:pt x="541" y="471"/>
                </a:lnTo>
                <a:cubicBezTo>
                  <a:pt x="535" y="471"/>
                  <a:pt x="535" y="471"/>
                  <a:pt x="535" y="471"/>
                </a:cubicBezTo>
                <a:cubicBezTo>
                  <a:pt x="535" y="420"/>
                  <a:pt x="535" y="420"/>
                  <a:pt x="535" y="420"/>
                </a:cubicBezTo>
                <a:cubicBezTo>
                  <a:pt x="535" y="387"/>
                  <a:pt x="508" y="360"/>
                  <a:pt x="476" y="360"/>
                </a:cubicBezTo>
                <a:cubicBezTo>
                  <a:pt x="443" y="360"/>
                  <a:pt x="417" y="387"/>
                  <a:pt x="417" y="420"/>
                </a:cubicBezTo>
                <a:cubicBezTo>
                  <a:pt x="417" y="471"/>
                  <a:pt x="417" y="471"/>
                  <a:pt x="417" y="471"/>
                </a:cubicBezTo>
                <a:cubicBezTo>
                  <a:pt x="412" y="471"/>
                  <a:pt x="412" y="471"/>
                  <a:pt x="412" y="471"/>
                </a:cubicBezTo>
                <a:cubicBezTo>
                  <a:pt x="393" y="471"/>
                  <a:pt x="377" y="486"/>
                  <a:pt x="377" y="505"/>
                </a:cubicBezTo>
                <a:cubicBezTo>
                  <a:pt x="377" y="575"/>
                  <a:pt x="377" y="575"/>
                  <a:pt x="377" y="575"/>
                </a:cubicBezTo>
                <a:cubicBezTo>
                  <a:pt x="377" y="593"/>
                  <a:pt x="393" y="609"/>
                  <a:pt x="412" y="609"/>
                </a:cubicBezTo>
                <a:cubicBezTo>
                  <a:pt x="541" y="609"/>
                  <a:pt x="541" y="609"/>
                  <a:pt x="541" y="609"/>
                </a:cubicBezTo>
                <a:cubicBezTo>
                  <a:pt x="559" y="609"/>
                  <a:pt x="575" y="593"/>
                  <a:pt x="575" y="575"/>
                </a:cubicBezTo>
                <a:cubicBezTo>
                  <a:pt x="575" y="505"/>
                  <a:pt x="575" y="505"/>
                  <a:pt x="575" y="505"/>
                </a:cubicBezTo>
                <a:cubicBezTo>
                  <a:pt x="575" y="486"/>
                  <a:pt x="559" y="471"/>
                  <a:pt x="541" y="471"/>
                </a:cubicBezTo>
                <a:close/>
                <a:moveTo>
                  <a:pt x="487" y="556"/>
                </a:moveTo>
                <a:lnTo>
                  <a:pt x="487" y="556"/>
                </a:lnTo>
                <a:cubicBezTo>
                  <a:pt x="487" y="567"/>
                  <a:pt x="487" y="567"/>
                  <a:pt x="487" y="567"/>
                </a:cubicBezTo>
                <a:cubicBezTo>
                  <a:pt x="487" y="573"/>
                  <a:pt x="481" y="577"/>
                  <a:pt x="476" y="577"/>
                </a:cubicBezTo>
                <a:cubicBezTo>
                  <a:pt x="471" y="577"/>
                  <a:pt x="466" y="573"/>
                  <a:pt x="466" y="567"/>
                </a:cubicBezTo>
                <a:cubicBezTo>
                  <a:pt x="466" y="556"/>
                  <a:pt x="466" y="556"/>
                  <a:pt x="466" y="556"/>
                </a:cubicBezTo>
                <a:cubicBezTo>
                  <a:pt x="456" y="552"/>
                  <a:pt x="449" y="541"/>
                  <a:pt x="449" y="530"/>
                </a:cubicBezTo>
                <a:cubicBezTo>
                  <a:pt x="449" y="515"/>
                  <a:pt x="461" y="503"/>
                  <a:pt x="476" y="503"/>
                </a:cubicBezTo>
                <a:cubicBezTo>
                  <a:pt x="491" y="503"/>
                  <a:pt x="503" y="515"/>
                  <a:pt x="503" y="530"/>
                </a:cubicBezTo>
                <a:cubicBezTo>
                  <a:pt x="503" y="541"/>
                  <a:pt x="496" y="552"/>
                  <a:pt x="487" y="556"/>
                </a:cubicBezTo>
                <a:close/>
                <a:moveTo>
                  <a:pt x="516" y="471"/>
                </a:moveTo>
                <a:lnTo>
                  <a:pt x="516" y="471"/>
                </a:lnTo>
                <a:cubicBezTo>
                  <a:pt x="437" y="471"/>
                  <a:pt x="437" y="471"/>
                  <a:pt x="437" y="471"/>
                </a:cubicBezTo>
                <a:cubicBezTo>
                  <a:pt x="437" y="420"/>
                  <a:pt x="437" y="420"/>
                  <a:pt x="437" y="420"/>
                </a:cubicBezTo>
                <a:cubicBezTo>
                  <a:pt x="437" y="398"/>
                  <a:pt x="454" y="380"/>
                  <a:pt x="476" y="380"/>
                </a:cubicBezTo>
                <a:cubicBezTo>
                  <a:pt x="498" y="380"/>
                  <a:pt x="516" y="398"/>
                  <a:pt x="516" y="420"/>
                </a:cubicBezTo>
                <a:lnTo>
                  <a:pt x="516" y="471"/>
                </a:lnTo>
                <a:close/>
                <a:moveTo>
                  <a:pt x="99" y="250"/>
                </a:moveTo>
                <a:lnTo>
                  <a:pt x="99" y="250"/>
                </a:lnTo>
                <a:cubicBezTo>
                  <a:pt x="99" y="200"/>
                  <a:pt x="99" y="200"/>
                  <a:pt x="99" y="200"/>
                </a:cubicBezTo>
                <a:cubicBezTo>
                  <a:pt x="98" y="187"/>
                  <a:pt x="101" y="178"/>
                  <a:pt x="109" y="172"/>
                </a:cubicBezTo>
                <a:cubicBezTo>
                  <a:pt x="112" y="169"/>
                  <a:pt x="116" y="167"/>
                  <a:pt x="119" y="167"/>
                </a:cubicBezTo>
                <a:cubicBezTo>
                  <a:pt x="119" y="126"/>
                  <a:pt x="119" y="126"/>
                  <a:pt x="119" y="126"/>
                </a:cubicBezTo>
                <a:cubicBezTo>
                  <a:pt x="119" y="78"/>
                  <a:pt x="153" y="42"/>
                  <a:pt x="198" y="42"/>
                </a:cubicBezTo>
                <a:cubicBezTo>
                  <a:pt x="199" y="42"/>
                  <a:pt x="200" y="42"/>
                  <a:pt x="201" y="42"/>
                </a:cubicBezTo>
                <a:cubicBezTo>
                  <a:pt x="219" y="17"/>
                  <a:pt x="273" y="0"/>
                  <a:pt x="323" y="16"/>
                </a:cubicBezTo>
                <a:cubicBezTo>
                  <a:pt x="350" y="24"/>
                  <a:pt x="396" y="50"/>
                  <a:pt x="397" y="126"/>
                </a:cubicBezTo>
                <a:cubicBezTo>
                  <a:pt x="397" y="167"/>
                  <a:pt x="397" y="167"/>
                  <a:pt x="397" y="167"/>
                </a:cubicBezTo>
                <a:cubicBezTo>
                  <a:pt x="402" y="168"/>
                  <a:pt x="406" y="170"/>
                  <a:pt x="409" y="173"/>
                </a:cubicBezTo>
                <a:cubicBezTo>
                  <a:pt x="417" y="180"/>
                  <a:pt x="417" y="189"/>
                  <a:pt x="417" y="199"/>
                </a:cubicBezTo>
                <a:cubicBezTo>
                  <a:pt x="417" y="250"/>
                  <a:pt x="417" y="250"/>
                  <a:pt x="417" y="250"/>
                </a:cubicBezTo>
                <a:cubicBezTo>
                  <a:pt x="417" y="267"/>
                  <a:pt x="407" y="279"/>
                  <a:pt x="394" y="283"/>
                </a:cubicBezTo>
                <a:cubicBezTo>
                  <a:pt x="390" y="354"/>
                  <a:pt x="333" y="433"/>
                  <a:pt x="262" y="433"/>
                </a:cubicBezTo>
                <a:cubicBezTo>
                  <a:pt x="190" y="433"/>
                  <a:pt x="132" y="353"/>
                  <a:pt x="126" y="283"/>
                </a:cubicBezTo>
                <a:cubicBezTo>
                  <a:pt x="112" y="279"/>
                  <a:pt x="99" y="265"/>
                  <a:pt x="99" y="250"/>
                </a:cubicBezTo>
                <a:close/>
                <a:moveTo>
                  <a:pt x="357" y="505"/>
                </a:moveTo>
                <a:lnTo>
                  <a:pt x="357" y="505"/>
                </a:lnTo>
                <a:cubicBezTo>
                  <a:pt x="357" y="575"/>
                  <a:pt x="357" y="575"/>
                  <a:pt x="357" y="575"/>
                </a:cubicBezTo>
                <a:cubicBezTo>
                  <a:pt x="357" y="588"/>
                  <a:pt x="362" y="600"/>
                  <a:pt x="370" y="609"/>
                </a:cubicBezTo>
                <a:cubicBezTo>
                  <a:pt x="10" y="609"/>
                  <a:pt x="10" y="609"/>
                  <a:pt x="10" y="609"/>
                </a:cubicBezTo>
                <a:cubicBezTo>
                  <a:pt x="5" y="609"/>
                  <a:pt x="0" y="605"/>
                  <a:pt x="0" y="600"/>
                </a:cubicBezTo>
                <a:cubicBezTo>
                  <a:pt x="0" y="573"/>
                  <a:pt x="0" y="573"/>
                  <a:pt x="0" y="573"/>
                </a:cubicBezTo>
                <a:cubicBezTo>
                  <a:pt x="0" y="502"/>
                  <a:pt x="47" y="460"/>
                  <a:pt x="126" y="460"/>
                </a:cubicBezTo>
                <a:cubicBezTo>
                  <a:pt x="159" y="460"/>
                  <a:pt x="159" y="460"/>
                  <a:pt x="159" y="460"/>
                </a:cubicBezTo>
                <a:cubicBezTo>
                  <a:pt x="183" y="425"/>
                  <a:pt x="183" y="425"/>
                  <a:pt x="183" y="425"/>
                </a:cubicBezTo>
                <a:cubicBezTo>
                  <a:pt x="205" y="442"/>
                  <a:pt x="232" y="453"/>
                  <a:pt x="262" y="453"/>
                </a:cubicBezTo>
                <a:cubicBezTo>
                  <a:pt x="291" y="453"/>
                  <a:pt x="318" y="442"/>
                  <a:pt x="341" y="425"/>
                </a:cubicBezTo>
                <a:cubicBezTo>
                  <a:pt x="365" y="460"/>
                  <a:pt x="365" y="460"/>
                  <a:pt x="365" y="460"/>
                </a:cubicBezTo>
                <a:cubicBezTo>
                  <a:pt x="380" y="460"/>
                  <a:pt x="380" y="460"/>
                  <a:pt x="380" y="460"/>
                </a:cubicBezTo>
                <a:cubicBezTo>
                  <a:pt x="367" y="471"/>
                  <a:pt x="357" y="487"/>
                  <a:pt x="357" y="505"/>
                </a:cubicBez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15" name="Freeform 2913"/>
          <p:cNvSpPr>
            <a:spLocks noChangeArrowheads="1"/>
          </p:cNvSpPr>
          <p:nvPr/>
        </p:nvSpPr>
        <p:spPr bwMode="auto">
          <a:xfrm>
            <a:off x="6621463" y="1914525"/>
            <a:ext cx="242887" cy="260350"/>
          </a:xfrm>
          <a:custGeom>
            <a:avLst/>
            <a:gdLst>
              <a:gd name="T0" fmla="*/ 42063 w 577"/>
              <a:gd name="T1" fmla="*/ 104995 h 622"/>
              <a:gd name="T2" fmla="*/ 42063 w 577"/>
              <a:gd name="T3" fmla="*/ 104995 h 622"/>
              <a:gd name="T4" fmla="*/ 42063 w 577"/>
              <a:gd name="T5" fmla="*/ 84416 h 622"/>
              <a:gd name="T6" fmla="*/ 45428 w 577"/>
              <a:gd name="T7" fmla="*/ 72236 h 622"/>
              <a:gd name="T8" fmla="*/ 50055 w 577"/>
              <a:gd name="T9" fmla="*/ 69717 h 622"/>
              <a:gd name="T10" fmla="*/ 50055 w 577"/>
              <a:gd name="T11" fmla="*/ 52917 h 622"/>
              <a:gd name="T12" fmla="*/ 83284 w 577"/>
              <a:gd name="T13" fmla="*/ 17639 h 622"/>
              <a:gd name="T14" fmla="*/ 84546 w 577"/>
              <a:gd name="T15" fmla="*/ 18059 h 622"/>
              <a:gd name="T16" fmla="*/ 135863 w 577"/>
              <a:gd name="T17" fmla="*/ 6720 h 622"/>
              <a:gd name="T18" fmla="*/ 166568 w 577"/>
              <a:gd name="T19" fmla="*/ 52917 h 622"/>
              <a:gd name="T20" fmla="*/ 166568 w 577"/>
              <a:gd name="T21" fmla="*/ 69717 h 622"/>
              <a:gd name="T22" fmla="*/ 172457 w 577"/>
              <a:gd name="T23" fmla="*/ 73076 h 622"/>
              <a:gd name="T24" fmla="*/ 175402 w 577"/>
              <a:gd name="T25" fmla="*/ 83576 h 622"/>
              <a:gd name="T26" fmla="*/ 175402 w 577"/>
              <a:gd name="T27" fmla="*/ 104995 h 622"/>
              <a:gd name="T28" fmla="*/ 165307 w 577"/>
              <a:gd name="T29" fmla="*/ 118854 h 622"/>
              <a:gd name="T30" fmla="*/ 110204 w 577"/>
              <a:gd name="T31" fmla="*/ 182271 h 622"/>
              <a:gd name="T32" fmla="*/ 53420 w 577"/>
              <a:gd name="T33" fmla="*/ 119274 h 622"/>
              <a:gd name="T34" fmla="*/ 42063 w 577"/>
              <a:gd name="T35" fmla="*/ 104995 h 622"/>
              <a:gd name="T36" fmla="*/ 168251 w 577"/>
              <a:gd name="T37" fmla="*/ 213769 h 622"/>
              <a:gd name="T38" fmla="*/ 168251 w 577"/>
              <a:gd name="T39" fmla="*/ 213769 h 622"/>
              <a:gd name="T40" fmla="*/ 173719 w 577"/>
              <a:gd name="T41" fmla="*/ 207890 h 622"/>
              <a:gd name="T42" fmla="*/ 167410 w 577"/>
              <a:gd name="T43" fmla="*/ 193610 h 622"/>
              <a:gd name="T44" fmla="*/ 155212 w 577"/>
              <a:gd name="T45" fmla="*/ 193610 h 622"/>
              <a:gd name="T46" fmla="*/ 145116 w 577"/>
              <a:gd name="T47" fmla="*/ 177231 h 622"/>
              <a:gd name="T48" fmla="*/ 110204 w 577"/>
              <a:gd name="T49" fmla="*/ 190671 h 622"/>
              <a:gd name="T50" fmla="*/ 76975 w 577"/>
              <a:gd name="T51" fmla="*/ 178911 h 622"/>
              <a:gd name="T52" fmla="*/ 66459 w 577"/>
              <a:gd name="T53" fmla="*/ 193610 h 622"/>
              <a:gd name="T54" fmla="*/ 53420 w 577"/>
              <a:gd name="T55" fmla="*/ 193610 h 622"/>
              <a:gd name="T56" fmla="*/ 0 w 577"/>
              <a:gd name="T57" fmla="*/ 240648 h 622"/>
              <a:gd name="T58" fmla="*/ 0 w 577"/>
              <a:gd name="T59" fmla="*/ 251987 h 622"/>
              <a:gd name="T60" fmla="*/ 4206 w 577"/>
              <a:gd name="T61" fmla="*/ 256187 h 622"/>
              <a:gd name="T62" fmla="*/ 152267 w 577"/>
              <a:gd name="T63" fmla="*/ 256187 h 622"/>
              <a:gd name="T64" fmla="*/ 153529 w 577"/>
              <a:gd name="T65" fmla="*/ 240228 h 622"/>
              <a:gd name="T66" fmla="*/ 168251 w 577"/>
              <a:gd name="T67" fmla="*/ 213769 h 622"/>
              <a:gd name="T68" fmla="*/ 202742 w 577"/>
              <a:gd name="T69" fmla="*/ 224689 h 622"/>
              <a:gd name="T70" fmla="*/ 202742 w 577"/>
              <a:gd name="T71" fmla="*/ 224689 h 622"/>
              <a:gd name="T72" fmla="*/ 200219 w 577"/>
              <a:gd name="T73" fmla="*/ 232248 h 622"/>
              <a:gd name="T74" fmla="*/ 186759 w 577"/>
              <a:gd name="T75" fmla="*/ 256187 h 622"/>
              <a:gd name="T76" fmla="*/ 220829 w 577"/>
              <a:gd name="T77" fmla="*/ 256187 h 622"/>
              <a:gd name="T78" fmla="*/ 225456 w 577"/>
              <a:gd name="T79" fmla="*/ 251987 h 622"/>
              <a:gd name="T80" fmla="*/ 225456 w 577"/>
              <a:gd name="T81" fmla="*/ 240648 h 622"/>
              <a:gd name="T82" fmla="*/ 221250 w 577"/>
              <a:gd name="T83" fmla="*/ 222169 h 622"/>
              <a:gd name="T84" fmla="*/ 202742 w 577"/>
              <a:gd name="T85" fmla="*/ 224689 h 622"/>
              <a:gd name="T86" fmla="*/ 233869 w 577"/>
              <a:gd name="T87" fmla="*/ 201170 h 622"/>
              <a:gd name="T88" fmla="*/ 233869 w 577"/>
              <a:gd name="T89" fmla="*/ 201170 h 622"/>
              <a:gd name="T90" fmla="*/ 194330 w 577"/>
              <a:gd name="T91" fmla="*/ 214189 h 622"/>
              <a:gd name="T92" fmla="*/ 192647 w 577"/>
              <a:gd name="T93" fmla="*/ 217129 h 622"/>
              <a:gd name="T94" fmla="*/ 193489 w 577"/>
              <a:gd name="T95" fmla="*/ 228049 h 622"/>
              <a:gd name="T96" fmla="*/ 177925 w 577"/>
              <a:gd name="T97" fmla="*/ 254507 h 622"/>
              <a:gd name="T98" fmla="*/ 164465 w 577"/>
              <a:gd name="T99" fmla="*/ 257867 h 622"/>
              <a:gd name="T100" fmla="*/ 160680 w 577"/>
              <a:gd name="T101" fmla="*/ 244428 h 622"/>
              <a:gd name="T102" fmla="*/ 175822 w 577"/>
              <a:gd name="T103" fmla="*/ 217969 h 622"/>
              <a:gd name="T104" fmla="*/ 185497 w 577"/>
              <a:gd name="T105" fmla="*/ 213349 h 622"/>
              <a:gd name="T106" fmla="*/ 187179 w 577"/>
              <a:gd name="T107" fmla="*/ 210410 h 622"/>
              <a:gd name="T108" fmla="*/ 178767 w 577"/>
              <a:gd name="T109" fmla="*/ 169672 h 622"/>
              <a:gd name="T110" fmla="*/ 222091 w 577"/>
              <a:gd name="T111" fmla="*/ 158332 h 622"/>
              <a:gd name="T112" fmla="*/ 233869 w 577"/>
              <a:gd name="T113" fmla="*/ 201170 h 622"/>
              <a:gd name="T114" fmla="*/ 217885 w 577"/>
              <a:gd name="T115" fmla="*/ 165052 h 622"/>
              <a:gd name="T116" fmla="*/ 217885 w 577"/>
              <a:gd name="T117" fmla="*/ 165052 h 622"/>
              <a:gd name="T118" fmla="*/ 186338 w 577"/>
              <a:gd name="T119" fmla="*/ 173451 h 622"/>
              <a:gd name="T120" fmla="*/ 194750 w 577"/>
              <a:gd name="T121" fmla="*/ 205370 h 622"/>
              <a:gd name="T122" fmla="*/ 226718 w 577"/>
              <a:gd name="T123" fmla="*/ 196550 h 622"/>
              <a:gd name="T124" fmla="*/ 217885 w 577"/>
              <a:gd name="T125" fmla="*/ 165052 h 62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577" h="622">
                <a:moveTo>
                  <a:pt x="100" y="250"/>
                </a:moveTo>
                <a:lnTo>
                  <a:pt x="100" y="250"/>
                </a:lnTo>
                <a:cubicBezTo>
                  <a:pt x="100" y="201"/>
                  <a:pt x="100" y="201"/>
                  <a:pt x="100" y="201"/>
                </a:cubicBezTo>
                <a:cubicBezTo>
                  <a:pt x="99" y="188"/>
                  <a:pt x="102" y="178"/>
                  <a:pt x="108" y="172"/>
                </a:cubicBezTo>
                <a:cubicBezTo>
                  <a:pt x="112" y="170"/>
                  <a:pt x="115" y="168"/>
                  <a:pt x="119" y="166"/>
                </a:cubicBezTo>
                <a:cubicBezTo>
                  <a:pt x="119" y="126"/>
                  <a:pt x="119" y="126"/>
                  <a:pt x="119" y="126"/>
                </a:cubicBezTo>
                <a:cubicBezTo>
                  <a:pt x="119" y="78"/>
                  <a:pt x="153" y="42"/>
                  <a:pt x="198" y="42"/>
                </a:cubicBezTo>
                <a:cubicBezTo>
                  <a:pt x="199" y="42"/>
                  <a:pt x="201" y="43"/>
                  <a:pt x="201" y="43"/>
                </a:cubicBezTo>
                <a:cubicBezTo>
                  <a:pt x="218" y="18"/>
                  <a:pt x="273" y="0"/>
                  <a:pt x="323" y="16"/>
                </a:cubicBezTo>
                <a:cubicBezTo>
                  <a:pt x="349" y="24"/>
                  <a:pt x="395" y="50"/>
                  <a:pt x="396" y="126"/>
                </a:cubicBezTo>
                <a:cubicBezTo>
                  <a:pt x="396" y="166"/>
                  <a:pt x="396" y="166"/>
                  <a:pt x="396" y="166"/>
                </a:cubicBezTo>
                <a:cubicBezTo>
                  <a:pt x="403" y="168"/>
                  <a:pt x="407" y="171"/>
                  <a:pt x="410" y="174"/>
                </a:cubicBezTo>
                <a:cubicBezTo>
                  <a:pt x="417" y="180"/>
                  <a:pt x="417" y="190"/>
                  <a:pt x="417" y="199"/>
                </a:cubicBezTo>
                <a:cubicBezTo>
                  <a:pt x="417" y="250"/>
                  <a:pt x="417" y="250"/>
                  <a:pt x="417" y="250"/>
                </a:cubicBezTo>
                <a:cubicBezTo>
                  <a:pt x="417" y="266"/>
                  <a:pt x="407" y="280"/>
                  <a:pt x="393" y="283"/>
                </a:cubicBezTo>
                <a:cubicBezTo>
                  <a:pt x="389" y="355"/>
                  <a:pt x="333" y="434"/>
                  <a:pt x="262" y="434"/>
                </a:cubicBezTo>
                <a:cubicBezTo>
                  <a:pt x="189" y="434"/>
                  <a:pt x="131" y="354"/>
                  <a:pt x="127" y="284"/>
                </a:cubicBezTo>
                <a:cubicBezTo>
                  <a:pt x="111" y="280"/>
                  <a:pt x="100" y="265"/>
                  <a:pt x="100" y="250"/>
                </a:cubicBezTo>
                <a:close/>
                <a:moveTo>
                  <a:pt x="400" y="509"/>
                </a:moveTo>
                <a:lnTo>
                  <a:pt x="400" y="509"/>
                </a:lnTo>
                <a:cubicBezTo>
                  <a:pt x="404" y="504"/>
                  <a:pt x="409" y="500"/>
                  <a:pt x="413" y="495"/>
                </a:cubicBezTo>
                <a:cubicBezTo>
                  <a:pt x="406" y="485"/>
                  <a:pt x="401" y="474"/>
                  <a:pt x="398" y="461"/>
                </a:cubicBezTo>
                <a:cubicBezTo>
                  <a:pt x="369" y="461"/>
                  <a:pt x="369" y="461"/>
                  <a:pt x="369" y="461"/>
                </a:cubicBezTo>
                <a:cubicBezTo>
                  <a:pt x="345" y="422"/>
                  <a:pt x="345" y="422"/>
                  <a:pt x="345" y="422"/>
                </a:cubicBezTo>
                <a:cubicBezTo>
                  <a:pt x="321" y="441"/>
                  <a:pt x="293" y="454"/>
                  <a:pt x="262" y="454"/>
                </a:cubicBezTo>
                <a:cubicBezTo>
                  <a:pt x="233" y="454"/>
                  <a:pt x="206" y="443"/>
                  <a:pt x="183" y="426"/>
                </a:cubicBezTo>
                <a:cubicBezTo>
                  <a:pt x="158" y="461"/>
                  <a:pt x="158" y="461"/>
                  <a:pt x="158" y="461"/>
                </a:cubicBezTo>
                <a:cubicBezTo>
                  <a:pt x="127" y="461"/>
                  <a:pt x="127" y="461"/>
                  <a:pt x="127" y="461"/>
                </a:cubicBezTo>
                <a:cubicBezTo>
                  <a:pt x="47" y="461"/>
                  <a:pt x="0" y="503"/>
                  <a:pt x="0" y="573"/>
                </a:cubicBezTo>
                <a:cubicBezTo>
                  <a:pt x="0" y="600"/>
                  <a:pt x="0" y="600"/>
                  <a:pt x="0" y="600"/>
                </a:cubicBezTo>
                <a:cubicBezTo>
                  <a:pt x="0" y="606"/>
                  <a:pt x="5" y="610"/>
                  <a:pt x="10" y="610"/>
                </a:cubicBezTo>
                <a:cubicBezTo>
                  <a:pt x="362" y="610"/>
                  <a:pt x="362" y="610"/>
                  <a:pt x="362" y="610"/>
                </a:cubicBezTo>
                <a:cubicBezTo>
                  <a:pt x="358" y="598"/>
                  <a:pt x="358" y="584"/>
                  <a:pt x="365" y="572"/>
                </a:cubicBezTo>
                <a:lnTo>
                  <a:pt x="400" y="509"/>
                </a:lnTo>
                <a:close/>
                <a:moveTo>
                  <a:pt x="482" y="535"/>
                </a:moveTo>
                <a:lnTo>
                  <a:pt x="482" y="535"/>
                </a:lnTo>
                <a:cubicBezTo>
                  <a:pt x="482" y="541"/>
                  <a:pt x="480" y="548"/>
                  <a:pt x="476" y="553"/>
                </a:cubicBezTo>
                <a:cubicBezTo>
                  <a:pt x="444" y="610"/>
                  <a:pt x="444" y="610"/>
                  <a:pt x="444" y="610"/>
                </a:cubicBezTo>
                <a:cubicBezTo>
                  <a:pt x="525" y="610"/>
                  <a:pt x="525" y="610"/>
                  <a:pt x="525" y="610"/>
                </a:cubicBezTo>
                <a:cubicBezTo>
                  <a:pt x="532" y="610"/>
                  <a:pt x="536" y="606"/>
                  <a:pt x="536" y="600"/>
                </a:cubicBezTo>
                <a:cubicBezTo>
                  <a:pt x="536" y="573"/>
                  <a:pt x="536" y="573"/>
                  <a:pt x="536" y="573"/>
                </a:cubicBezTo>
                <a:cubicBezTo>
                  <a:pt x="536" y="557"/>
                  <a:pt x="533" y="541"/>
                  <a:pt x="526" y="529"/>
                </a:cubicBezTo>
                <a:cubicBezTo>
                  <a:pt x="513" y="534"/>
                  <a:pt x="497" y="537"/>
                  <a:pt x="482" y="535"/>
                </a:cubicBezTo>
                <a:close/>
                <a:moveTo>
                  <a:pt x="556" y="479"/>
                </a:moveTo>
                <a:lnTo>
                  <a:pt x="556" y="479"/>
                </a:lnTo>
                <a:cubicBezTo>
                  <a:pt x="537" y="511"/>
                  <a:pt x="496" y="525"/>
                  <a:pt x="462" y="510"/>
                </a:cubicBezTo>
                <a:cubicBezTo>
                  <a:pt x="458" y="517"/>
                  <a:pt x="458" y="517"/>
                  <a:pt x="458" y="517"/>
                </a:cubicBezTo>
                <a:cubicBezTo>
                  <a:pt x="463" y="525"/>
                  <a:pt x="464" y="535"/>
                  <a:pt x="460" y="543"/>
                </a:cubicBezTo>
                <a:cubicBezTo>
                  <a:pt x="423" y="606"/>
                  <a:pt x="423" y="606"/>
                  <a:pt x="423" y="606"/>
                </a:cubicBezTo>
                <a:cubicBezTo>
                  <a:pt x="417" y="617"/>
                  <a:pt x="403" y="621"/>
                  <a:pt x="391" y="614"/>
                </a:cubicBezTo>
                <a:cubicBezTo>
                  <a:pt x="380" y="608"/>
                  <a:pt x="375" y="593"/>
                  <a:pt x="382" y="582"/>
                </a:cubicBezTo>
                <a:cubicBezTo>
                  <a:pt x="418" y="519"/>
                  <a:pt x="418" y="519"/>
                  <a:pt x="418" y="519"/>
                </a:cubicBezTo>
                <a:cubicBezTo>
                  <a:pt x="422" y="511"/>
                  <a:pt x="432" y="507"/>
                  <a:pt x="441" y="508"/>
                </a:cubicBezTo>
                <a:cubicBezTo>
                  <a:pt x="445" y="501"/>
                  <a:pt x="445" y="501"/>
                  <a:pt x="445" y="501"/>
                </a:cubicBezTo>
                <a:cubicBezTo>
                  <a:pt x="416" y="478"/>
                  <a:pt x="407" y="436"/>
                  <a:pt x="425" y="404"/>
                </a:cubicBezTo>
                <a:cubicBezTo>
                  <a:pt x="446" y="367"/>
                  <a:pt x="492" y="356"/>
                  <a:pt x="528" y="377"/>
                </a:cubicBezTo>
                <a:cubicBezTo>
                  <a:pt x="564" y="397"/>
                  <a:pt x="576" y="442"/>
                  <a:pt x="556" y="479"/>
                </a:cubicBezTo>
                <a:close/>
                <a:moveTo>
                  <a:pt x="518" y="393"/>
                </a:moveTo>
                <a:lnTo>
                  <a:pt x="518" y="393"/>
                </a:lnTo>
                <a:cubicBezTo>
                  <a:pt x="492" y="378"/>
                  <a:pt x="458" y="387"/>
                  <a:pt x="443" y="413"/>
                </a:cubicBezTo>
                <a:cubicBezTo>
                  <a:pt x="428" y="440"/>
                  <a:pt x="437" y="474"/>
                  <a:pt x="463" y="489"/>
                </a:cubicBezTo>
                <a:cubicBezTo>
                  <a:pt x="489" y="504"/>
                  <a:pt x="523" y="495"/>
                  <a:pt x="539" y="468"/>
                </a:cubicBezTo>
                <a:cubicBezTo>
                  <a:pt x="553" y="442"/>
                  <a:pt x="544" y="409"/>
                  <a:pt x="518" y="393"/>
                </a:cubicBez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16" name="Freeform 2914"/>
          <p:cNvSpPr>
            <a:spLocks noChangeArrowheads="1"/>
          </p:cNvSpPr>
          <p:nvPr/>
        </p:nvSpPr>
        <p:spPr bwMode="auto">
          <a:xfrm>
            <a:off x="8358188" y="1924050"/>
            <a:ext cx="228600" cy="241300"/>
          </a:xfrm>
          <a:custGeom>
            <a:avLst/>
            <a:gdLst>
              <a:gd name="T0" fmla="*/ 21022 w 542"/>
              <a:gd name="T1" fmla="*/ 108710 h 576"/>
              <a:gd name="T2" fmla="*/ 21022 w 542"/>
              <a:gd name="T3" fmla="*/ 108710 h 576"/>
              <a:gd name="T4" fmla="*/ 21022 w 542"/>
              <a:gd name="T5" fmla="*/ 105761 h 576"/>
              <a:gd name="T6" fmla="*/ 41624 w 542"/>
              <a:gd name="T7" fmla="*/ 64889 h 576"/>
              <a:gd name="T8" fmla="*/ 107213 w 542"/>
              <a:gd name="T9" fmla="*/ 0 h 576"/>
              <a:gd name="T10" fmla="*/ 172802 w 542"/>
              <a:gd name="T11" fmla="*/ 64889 h 576"/>
              <a:gd name="T12" fmla="*/ 193404 w 542"/>
              <a:gd name="T13" fmla="*/ 105761 h 576"/>
              <a:gd name="T14" fmla="*/ 193404 w 542"/>
              <a:gd name="T15" fmla="*/ 108710 h 576"/>
              <a:gd name="T16" fmla="*/ 107213 w 542"/>
              <a:gd name="T17" fmla="*/ 152531 h 576"/>
              <a:gd name="T18" fmla="*/ 21022 w 542"/>
              <a:gd name="T19" fmla="*/ 108710 h 576"/>
              <a:gd name="T20" fmla="*/ 161870 w 542"/>
              <a:gd name="T21" fmla="*/ 181184 h 576"/>
              <a:gd name="T22" fmla="*/ 161870 w 542"/>
              <a:gd name="T23" fmla="*/ 181184 h 576"/>
              <a:gd name="T24" fmla="*/ 140848 w 542"/>
              <a:gd name="T25" fmla="*/ 177392 h 576"/>
              <a:gd name="T26" fmla="*/ 134962 w 542"/>
              <a:gd name="T27" fmla="*/ 159273 h 576"/>
              <a:gd name="T28" fmla="*/ 107213 w 542"/>
              <a:gd name="T29" fmla="*/ 161801 h 576"/>
              <a:gd name="T30" fmla="*/ 80305 w 542"/>
              <a:gd name="T31" fmla="*/ 159273 h 576"/>
              <a:gd name="T32" fmla="*/ 73998 w 542"/>
              <a:gd name="T33" fmla="*/ 177392 h 576"/>
              <a:gd name="T34" fmla="*/ 0 w 542"/>
              <a:gd name="T35" fmla="*/ 233011 h 576"/>
              <a:gd name="T36" fmla="*/ 2943 w 542"/>
              <a:gd name="T37" fmla="*/ 235960 h 576"/>
              <a:gd name="T38" fmla="*/ 162291 w 542"/>
              <a:gd name="T39" fmla="*/ 235960 h 576"/>
              <a:gd name="T40" fmla="*/ 151780 w 542"/>
              <a:gd name="T41" fmla="*/ 208151 h 576"/>
              <a:gd name="T42" fmla="*/ 161870 w 542"/>
              <a:gd name="T43" fmla="*/ 181184 h 576"/>
              <a:gd name="T44" fmla="*/ 227460 w 542"/>
              <a:gd name="T45" fmla="*/ 208151 h 576"/>
              <a:gd name="T46" fmla="*/ 227460 w 542"/>
              <a:gd name="T47" fmla="*/ 208151 h 576"/>
              <a:gd name="T48" fmla="*/ 193824 w 542"/>
              <a:gd name="T49" fmla="*/ 242281 h 576"/>
              <a:gd name="T50" fmla="*/ 160189 w 542"/>
              <a:gd name="T51" fmla="*/ 208151 h 576"/>
              <a:gd name="T52" fmla="*/ 193824 w 542"/>
              <a:gd name="T53" fmla="*/ 174442 h 576"/>
              <a:gd name="T54" fmla="*/ 227460 w 542"/>
              <a:gd name="T55" fmla="*/ 208151 h 576"/>
              <a:gd name="T56" fmla="*/ 212324 w 542"/>
              <a:gd name="T57" fmla="*/ 208151 h 576"/>
              <a:gd name="T58" fmla="*/ 212324 w 542"/>
              <a:gd name="T59" fmla="*/ 208151 h 576"/>
              <a:gd name="T60" fmla="*/ 208540 w 542"/>
              <a:gd name="T61" fmla="*/ 204358 h 576"/>
              <a:gd name="T62" fmla="*/ 198449 w 542"/>
              <a:gd name="T63" fmla="*/ 204358 h 576"/>
              <a:gd name="T64" fmla="*/ 198449 w 542"/>
              <a:gd name="T65" fmla="*/ 193825 h 576"/>
              <a:gd name="T66" fmla="*/ 193824 w 542"/>
              <a:gd name="T67" fmla="*/ 190032 h 576"/>
              <a:gd name="T68" fmla="*/ 190040 w 542"/>
              <a:gd name="T69" fmla="*/ 193825 h 576"/>
              <a:gd name="T70" fmla="*/ 190040 w 542"/>
              <a:gd name="T71" fmla="*/ 204358 h 576"/>
              <a:gd name="T72" fmla="*/ 179529 w 542"/>
              <a:gd name="T73" fmla="*/ 204358 h 576"/>
              <a:gd name="T74" fmla="*/ 175745 w 542"/>
              <a:gd name="T75" fmla="*/ 208151 h 576"/>
              <a:gd name="T76" fmla="*/ 179529 w 542"/>
              <a:gd name="T77" fmla="*/ 212786 h 576"/>
              <a:gd name="T78" fmla="*/ 190040 w 542"/>
              <a:gd name="T79" fmla="*/ 212786 h 576"/>
              <a:gd name="T80" fmla="*/ 190040 w 542"/>
              <a:gd name="T81" fmla="*/ 222898 h 576"/>
              <a:gd name="T82" fmla="*/ 193824 w 542"/>
              <a:gd name="T83" fmla="*/ 227112 h 576"/>
              <a:gd name="T84" fmla="*/ 198449 w 542"/>
              <a:gd name="T85" fmla="*/ 222898 h 576"/>
              <a:gd name="T86" fmla="*/ 198449 w 542"/>
              <a:gd name="T87" fmla="*/ 212786 h 576"/>
              <a:gd name="T88" fmla="*/ 208540 w 542"/>
              <a:gd name="T89" fmla="*/ 212786 h 576"/>
              <a:gd name="T90" fmla="*/ 212324 w 542"/>
              <a:gd name="T91" fmla="*/ 208151 h 57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542" h="576">
                <a:moveTo>
                  <a:pt x="50" y="258"/>
                </a:moveTo>
                <a:lnTo>
                  <a:pt x="50" y="258"/>
                </a:lnTo>
                <a:cubicBezTo>
                  <a:pt x="49" y="256"/>
                  <a:pt x="49" y="253"/>
                  <a:pt x="50" y="251"/>
                </a:cubicBezTo>
                <a:cubicBezTo>
                  <a:pt x="51" y="251"/>
                  <a:pt x="94" y="180"/>
                  <a:pt x="99" y="154"/>
                </a:cubicBezTo>
                <a:cubicBezTo>
                  <a:pt x="123" y="56"/>
                  <a:pt x="179" y="0"/>
                  <a:pt x="255" y="0"/>
                </a:cubicBezTo>
                <a:cubicBezTo>
                  <a:pt x="331" y="0"/>
                  <a:pt x="388" y="56"/>
                  <a:pt x="411" y="154"/>
                </a:cubicBezTo>
                <a:cubicBezTo>
                  <a:pt x="418" y="180"/>
                  <a:pt x="460" y="251"/>
                  <a:pt x="460" y="251"/>
                </a:cubicBezTo>
                <a:cubicBezTo>
                  <a:pt x="461" y="253"/>
                  <a:pt x="461" y="256"/>
                  <a:pt x="460" y="258"/>
                </a:cubicBezTo>
                <a:cubicBezTo>
                  <a:pt x="449" y="283"/>
                  <a:pt x="398" y="362"/>
                  <a:pt x="255" y="362"/>
                </a:cubicBezTo>
                <a:cubicBezTo>
                  <a:pt x="114" y="362"/>
                  <a:pt x="63" y="283"/>
                  <a:pt x="50" y="258"/>
                </a:cubicBezTo>
                <a:close/>
                <a:moveTo>
                  <a:pt x="385" y="430"/>
                </a:moveTo>
                <a:lnTo>
                  <a:pt x="385" y="430"/>
                </a:lnTo>
                <a:cubicBezTo>
                  <a:pt x="368" y="425"/>
                  <a:pt x="351" y="421"/>
                  <a:pt x="335" y="421"/>
                </a:cubicBezTo>
                <a:cubicBezTo>
                  <a:pt x="321" y="378"/>
                  <a:pt x="321" y="378"/>
                  <a:pt x="321" y="378"/>
                </a:cubicBezTo>
                <a:cubicBezTo>
                  <a:pt x="300" y="382"/>
                  <a:pt x="278" y="384"/>
                  <a:pt x="255" y="384"/>
                </a:cubicBezTo>
                <a:cubicBezTo>
                  <a:pt x="232" y="384"/>
                  <a:pt x="210" y="382"/>
                  <a:pt x="191" y="378"/>
                </a:cubicBezTo>
                <a:cubicBezTo>
                  <a:pt x="176" y="421"/>
                  <a:pt x="176" y="421"/>
                  <a:pt x="176" y="421"/>
                </a:cubicBezTo>
                <a:cubicBezTo>
                  <a:pt x="104" y="424"/>
                  <a:pt x="0" y="480"/>
                  <a:pt x="0" y="553"/>
                </a:cubicBezTo>
                <a:cubicBezTo>
                  <a:pt x="0" y="557"/>
                  <a:pt x="3" y="560"/>
                  <a:pt x="7" y="560"/>
                </a:cubicBezTo>
                <a:cubicBezTo>
                  <a:pt x="386" y="560"/>
                  <a:pt x="386" y="560"/>
                  <a:pt x="386" y="560"/>
                </a:cubicBezTo>
                <a:cubicBezTo>
                  <a:pt x="371" y="542"/>
                  <a:pt x="361" y="519"/>
                  <a:pt x="361" y="494"/>
                </a:cubicBezTo>
                <a:cubicBezTo>
                  <a:pt x="361" y="470"/>
                  <a:pt x="371" y="447"/>
                  <a:pt x="385" y="430"/>
                </a:cubicBezTo>
                <a:close/>
                <a:moveTo>
                  <a:pt x="541" y="494"/>
                </a:moveTo>
                <a:lnTo>
                  <a:pt x="541" y="494"/>
                </a:lnTo>
                <a:cubicBezTo>
                  <a:pt x="541" y="539"/>
                  <a:pt x="506" y="575"/>
                  <a:pt x="461" y="575"/>
                </a:cubicBezTo>
                <a:cubicBezTo>
                  <a:pt x="418" y="575"/>
                  <a:pt x="381" y="539"/>
                  <a:pt x="381" y="494"/>
                </a:cubicBezTo>
                <a:cubicBezTo>
                  <a:pt x="381" y="451"/>
                  <a:pt x="418" y="414"/>
                  <a:pt x="461" y="414"/>
                </a:cubicBezTo>
                <a:cubicBezTo>
                  <a:pt x="506" y="414"/>
                  <a:pt x="541" y="451"/>
                  <a:pt x="541" y="494"/>
                </a:cubicBezTo>
                <a:close/>
                <a:moveTo>
                  <a:pt x="505" y="494"/>
                </a:moveTo>
                <a:lnTo>
                  <a:pt x="505" y="494"/>
                </a:lnTo>
                <a:cubicBezTo>
                  <a:pt x="505" y="489"/>
                  <a:pt x="501" y="485"/>
                  <a:pt x="496" y="485"/>
                </a:cubicBezTo>
                <a:cubicBezTo>
                  <a:pt x="472" y="485"/>
                  <a:pt x="472" y="485"/>
                  <a:pt x="472" y="485"/>
                </a:cubicBezTo>
                <a:cubicBezTo>
                  <a:pt x="472" y="460"/>
                  <a:pt x="472" y="460"/>
                  <a:pt x="472" y="460"/>
                </a:cubicBezTo>
                <a:cubicBezTo>
                  <a:pt x="472" y="455"/>
                  <a:pt x="467" y="451"/>
                  <a:pt x="461" y="451"/>
                </a:cubicBezTo>
                <a:cubicBezTo>
                  <a:pt x="456" y="451"/>
                  <a:pt x="452" y="455"/>
                  <a:pt x="452" y="460"/>
                </a:cubicBezTo>
                <a:cubicBezTo>
                  <a:pt x="452" y="485"/>
                  <a:pt x="452" y="485"/>
                  <a:pt x="452" y="485"/>
                </a:cubicBezTo>
                <a:cubicBezTo>
                  <a:pt x="427" y="485"/>
                  <a:pt x="427" y="485"/>
                  <a:pt x="427" y="485"/>
                </a:cubicBezTo>
                <a:cubicBezTo>
                  <a:pt x="422" y="485"/>
                  <a:pt x="418" y="489"/>
                  <a:pt x="418" y="494"/>
                </a:cubicBezTo>
                <a:cubicBezTo>
                  <a:pt x="418" y="501"/>
                  <a:pt x="422" y="505"/>
                  <a:pt x="427" y="505"/>
                </a:cubicBezTo>
                <a:cubicBezTo>
                  <a:pt x="452" y="505"/>
                  <a:pt x="452" y="505"/>
                  <a:pt x="452" y="505"/>
                </a:cubicBezTo>
                <a:cubicBezTo>
                  <a:pt x="452" y="529"/>
                  <a:pt x="452" y="529"/>
                  <a:pt x="452" y="529"/>
                </a:cubicBezTo>
                <a:cubicBezTo>
                  <a:pt x="452" y="534"/>
                  <a:pt x="456" y="539"/>
                  <a:pt x="461" y="539"/>
                </a:cubicBezTo>
                <a:cubicBezTo>
                  <a:pt x="467" y="539"/>
                  <a:pt x="472" y="534"/>
                  <a:pt x="472" y="529"/>
                </a:cubicBezTo>
                <a:cubicBezTo>
                  <a:pt x="472" y="505"/>
                  <a:pt x="472" y="505"/>
                  <a:pt x="472" y="505"/>
                </a:cubicBezTo>
                <a:cubicBezTo>
                  <a:pt x="496" y="505"/>
                  <a:pt x="496" y="505"/>
                  <a:pt x="496" y="505"/>
                </a:cubicBezTo>
                <a:cubicBezTo>
                  <a:pt x="501" y="505"/>
                  <a:pt x="505" y="501"/>
                  <a:pt x="505" y="494"/>
                </a:cubicBez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17" name="Freeform 2915"/>
          <p:cNvSpPr>
            <a:spLocks noChangeArrowheads="1"/>
          </p:cNvSpPr>
          <p:nvPr/>
        </p:nvSpPr>
        <p:spPr bwMode="auto">
          <a:xfrm>
            <a:off x="3149600" y="2867025"/>
            <a:ext cx="246063" cy="257175"/>
          </a:xfrm>
          <a:custGeom>
            <a:avLst/>
            <a:gdLst>
              <a:gd name="T0" fmla="*/ 210306 w 587"/>
              <a:gd name="T1" fmla="*/ 19388 h 611"/>
              <a:gd name="T2" fmla="*/ 210306 w 587"/>
              <a:gd name="T3" fmla="*/ 19388 h 611"/>
              <a:gd name="T4" fmla="*/ 199812 w 587"/>
              <a:gd name="T5" fmla="*/ 10537 h 611"/>
              <a:gd name="T6" fmla="*/ 150279 w 587"/>
              <a:gd name="T7" fmla="*/ 4215 h 611"/>
              <a:gd name="T8" fmla="*/ 123413 w 587"/>
              <a:gd name="T9" fmla="*/ 0 h 611"/>
              <a:gd name="T10" fmla="*/ 96548 w 587"/>
              <a:gd name="T11" fmla="*/ 4215 h 611"/>
              <a:gd name="T12" fmla="*/ 48694 w 587"/>
              <a:gd name="T13" fmla="*/ 10537 h 611"/>
              <a:gd name="T14" fmla="*/ 39039 w 587"/>
              <a:gd name="T15" fmla="*/ 18545 h 611"/>
              <a:gd name="T16" fmla="*/ 52891 w 587"/>
              <a:gd name="T17" fmla="*/ 48470 h 611"/>
              <a:gd name="T18" fmla="*/ 52891 w 587"/>
              <a:gd name="T19" fmla="*/ 57742 h 611"/>
              <a:gd name="T20" fmla="*/ 122994 w 587"/>
              <a:gd name="T21" fmla="*/ 85981 h 611"/>
              <a:gd name="T22" fmla="*/ 197713 w 587"/>
              <a:gd name="T23" fmla="*/ 57742 h 611"/>
              <a:gd name="T24" fmla="*/ 197713 w 587"/>
              <a:gd name="T25" fmla="*/ 48470 h 611"/>
              <a:gd name="T26" fmla="*/ 210306 w 587"/>
              <a:gd name="T27" fmla="*/ 19388 h 611"/>
              <a:gd name="T28" fmla="*/ 145661 w 587"/>
              <a:gd name="T29" fmla="*/ 42569 h 611"/>
              <a:gd name="T30" fmla="*/ 145661 w 587"/>
              <a:gd name="T31" fmla="*/ 42569 h 611"/>
              <a:gd name="T32" fmla="*/ 134747 w 587"/>
              <a:gd name="T33" fmla="*/ 48891 h 611"/>
              <a:gd name="T34" fmla="*/ 138945 w 587"/>
              <a:gd name="T35" fmla="*/ 60693 h 611"/>
              <a:gd name="T36" fmla="*/ 138105 w 587"/>
              <a:gd name="T37" fmla="*/ 63221 h 611"/>
              <a:gd name="T38" fmla="*/ 136846 w 587"/>
              <a:gd name="T39" fmla="*/ 63643 h 611"/>
              <a:gd name="T40" fmla="*/ 135587 w 587"/>
              <a:gd name="T41" fmla="*/ 63221 h 611"/>
              <a:gd name="T42" fmla="*/ 124673 w 587"/>
              <a:gd name="T43" fmla="*/ 55213 h 611"/>
              <a:gd name="T44" fmla="*/ 113759 w 587"/>
              <a:gd name="T45" fmla="*/ 62378 h 611"/>
              <a:gd name="T46" fmla="*/ 111240 w 587"/>
              <a:gd name="T47" fmla="*/ 62378 h 611"/>
              <a:gd name="T48" fmla="*/ 110820 w 587"/>
              <a:gd name="T49" fmla="*/ 60271 h 611"/>
              <a:gd name="T50" fmla="*/ 114598 w 587"/>
              <a:gd name="T51" fmla="*/ 48891 h 611"/>
              <a:gd name="T52" fmla="*/ 103684 w 587"/>
              <a:gd name="T53" fmla="*/ 42569 h 611"/>
              <a:gd name="T54" fmla="*/ 102844 w 587"/>
              <a:gd name="T55" fmla="*/ 40040 h 611"/>
              <a:gd name="T56" fmla="*/ 104943 w 587"/>
              <a:gd name="T57" fmla="*/ 38776 h 611"/>
              <a:gd name="T58" fmla="*/ 118376 w 587"/>
              <a:gd name="T59" fmla="*/ 38776 h 611"/>
              <a:gd name="T60" fmla="*/ 122994 w 587"/>
              <a:gd name="T61" fmla="*/ 25710 h 611"/>
              <a:gd name="T62" fmla="*/ 124673 w 587"/>
              <a:gd name="T63" fmla="*/ 24446 h 611"/>
              <a:gd name="T64" fmla="*/ 126772 w 587"/>
              <a:gd name="T65" fmla="*/ 25710 h 611"/>
              <a:gd name="T66" fmla="*/ 130550 w 587"/>
              <a:gd name="T67" fmla="*/ 38776 h 611"/>
              <a:gd name="T68" fmla="*/ 144822 w 587"/>
              <a:gd name="T69" fmla="*/ 38776 h 611"/>
              <a:gd name="T70" fmla="*/ 146501 w 587"/>
              <a:gd name="T71" fmla="*/ 40040 h 611"/>
              <a:gd name="T72" fmla="*/ 145661 w 587"/>
              <a:gd name="T73" fmla="*/ 42569 h 611"/>
              <a:gd name="T74" fmla="*/ 223319 w 587"/>
              <a:gd name="T75" fmla="*/ 142459 h 611"/>
              <a:gd name="T76" fmla="*/ 223319 w 587"/>
              <a:gd name="T77" fmla="*/ 142459 h 611"/>
              <a:gd name="T78" fmla="*/ 124673 w 587"/>
              <a:gd name="T79" fmla="*/ 192193 h 611"/>
              <a:gd name="T80" fmla="*/ 26026 w 587"/>
              <a:gd name="T81" fmla="*/ 142459 h 611"/>
              <a:gd name="T82" fmla="*/ 26446 w 587"/>
              <a:gd name="T83" fmla="*/ 139087 h 611"/>
              <a:gd name="T84" fmla="*/ 49953 w 587"/>
              <a:gd name="T85" fmla="*/ 91882 h 611"/>
              <a:gd name="T86" fmla="*/ 52891 w 587"/>
              <a:gd name="T87" fmla="*/ 73758 h 611"/>
              <a:gd name="T88" fmla="*/ 122994 w 587"/>
              <a:gd name="T89" fmla="*/ 94411 h 611"/>
              <a:gd name="T90" fmla="*/ 197713 w 587"/>
              <a:gd name="T91" fmla="*/ 73337 h 611"/>
              <a:gd name="T92" fmla="*/ 197713 w 587"/>
              <a:gd name="T93" fmla="*/ 80923 h 611"/>
              <a:gd name="T94" fmla="*/ 199812 w 587"/>
              <a:gd name="T95" fmla="*/ 92303 h 611"/>
              <a:gd name="T96" fmla="*/ 222900 w 587"/>
              <a:gd name="T97" fmla="*/ 139087 h 611"/>
              <a:gd name="T98" fmla="*/ 223319 w 587"/>
              <a:gd name="T99" fmla="*/ 142459 h 611"/>
              <a:gd name="T100" fmla="*/ 245987 w 587"/>
              <a:gd name="T101" fmla="*/ 252464 h 611"/>
              <a:gd name="T102" fmla="*/ 245987 w 587"/>
              <a:gd name="T103" fmla="*/ 252464 h 611"/>
              <a:gd name="T104" fmla="*/ 241789 w 587"/>
              <a:gd name="T105" fmla="*/ 257101 h 611"/>
              <a:gd name="T106" fmla="*/ 4618 w 587"/>
              <a:gd name="T107" fmla="*/ 257101 h 611"/>
              <a:gd name="T108" fmla="*/ 0 w 587"/>
              <a:gd name="T109" fmla="*/ 252464 h 611"/>
              <a:gd name="T110" fmla="*/ 46175 w 587"/>
              <a:gd name="T111" fmla="*/ 179970 h 611"/>
              <a:gd name="T112" fmla="*/ 124673 w 587"/>
              <a:gd name="T113" fmla="*/ 202309 h 611"/>
              <a:gd name="T114" fmla="*/ 201491 w 587"/>
              <a:gd name="T115" fmla="*/ 180813 h 611"/>
              <a:gd name="T116" fmla="*/ 245987 w 587"/>
              <a:gd name="T117" fmla="*/ 252464 h 61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587" h="611">
                <a:moveTo>
                  <a:pt x="501" y="46"/>
                </a:moveTo>
                <a:lnTo>
                  <a:pt x="501" y="46"/>
                </a:lnTo>
                <a:cubicBezTo>
                  <a:pt x="497" y="34"/>
                  <a:pt x="488" y="25"/>
                  <a:pt x="476" y="25"/>
                </a:cubicBezTo>
                <a:cubicBezTo>
                  <a:pt x="447" y="25"/>
                  <a:pt x="398" y="17"/>
                  <a:pt x="358" y="10"/>
                </a:cubicBezTo>
                <a:cubicBezTo>
                  <a:pt x="328" y="5"/>
                  <a:pt x="305" y="0"/>
                  <a:pt x="294" y="0"/>
                </a:cubicBezTo>
                <a:cubicBezTo>
                  <a:pt x="282" y="0"/>
                  <a:pt x="259" y="5"/>
                  <a:pt x="230" y="10"/>
                </a:cubicBezTo>
                <a:cubicBezTo>
                  <a:pt x="193" y="17"/>
                  <a:pt x="145" y="25"/>
                  <a:pt x="116" y="25"/>
                </a:cubicBezTo>
                <a:cubicBezTo>
                  <a:pt x="104" y="25"/>
                  <a:pt x="96" y="33"/>
                  <a:pt x="93" y="44"/>
                </a:cubicBezTo>
                <a:cubicBezTo>
                  <a:pt x="87" y="64"/>
                  <a:pt x="98" y="95"/>
                  <a:pt x="126" y="115"/>
                </a:cubicBezTo>
                <a:cubicBezTo>
                  <a:pt x="126" y="115"/>
                  <a:pt x="126" y="134"/>
                  <a:pt x="126" y="137"/>
                </a:cubicBezTo>
                <a:cubicBezTo>
                  <a:pt x="126" y="168"/>
                  <a:pt x="192" y="204"/>
                  <a:pt x="293" y="204"/>
                </a:cubicBezTo>
                <a:cubicBezTo>
                  <a:pt x="396" y="204"/>
                  <a:pt x="471" y="168"/>
                  <a:pt x="471" y="137"/>
                </a:cubicBezTo>
                <a:cubicBezTo>
                  <a:pt x="471" y="134"/>
                  <a:pt x="471" y="115"/>
                  <a:pt x="471" y="115"/>
                </a:cubicBezTo>
                <a:cubicBezTo>
                  <a:pt x="498" y="96"/>
                  <a:pt x="506" y="66"/>
                  <a:pt x="501" y="46"/>
                </a:cubicBezTo>
                <a:close/>
                <a:moveTo>
                  <a:pt x="347" y="101"/>
                </a:moveTo>
                <a:lnTo>
                  <a:pt x="347" y="101"/>
                </a:lnTo>
                <a:cubicBezTo>
                  <a:pt x="321" y="116"/>
                  <a:pt x="321" y="116"/>
                  <a:pt x="321" y="116"/>
                </a:cubicBezTo>
                <a:cubicBezTo>
                  <a:pt x="331" y="144"/>
                  <a:pt x="331" y="144"/>
                  <a:pt x="331" y="144"/>
                </a:cubicBezTo>
                <a:cubicBezTo>
                  <a:pt x="331" y="146"/>
                  <a:pt x="331" y="149"/>
                  <a:pt x="329" y="150"/>
                </a:cubicBezTo>
                <a:cubicBezTo>
                  <a:pt x="328" y="150"/>
                  <a:pt x="327" y="151"/>
                  <a:pt x="326" y="151"/>
                </a:cubicBezTo>
                <a:cubicBezTo>
                  <a:pt x="325" y="151"/>
                  <a:pt x="324" y="150"/>
                  <a:pt x="323" y="150"/>
                </a:cubicBezTo>
                <a:cubicBezTo>
                  <a:pt x="297" y="131"/>
                  <a:pt x="297" y="131"/>
                  <a:pt x="297" y="131"/>
                </a:cubicBezTo>
                <a:cubicBezTo>
                  <a:pt x="271" y="148"/>
                  <a:pt x="271" y="148"/>
                  <a:pt x="271" y="148"/>
                </a:cubicBezTo>
                <a:cubicBezTo>
                  <a:pt x="269" y="150"/>
                  <a:pt x="267" y="150"/>
                  <a:pt x="265" y="148"/>
                </a:cubicBezTo>
                <a:cubicBezTo>
                  <a:pt x="264" y="147"/>
                  <a:pt x="262" y="145"/>
                  <a:pt x="264" y="143"/>
                </a:cubicBezTo>
                <a:cubicBezTo>
                  <a:pt x="273" y="116"/>
                  <a:pt x="273" y="116"/>
                  <a:pt x="273" y="116"/>
                </a:cubicBezTo>
                <a:cubicBezTo>
                  <a:pt x="247" y="101"/>
                  <a:pt x="247" y="101"/>
                  <a:pt x="247" y="101"/>
                </a:cubicBezTo>
                <a:cubicBezTo>
                  <a:pt x="245" y="99"/>
                  <a:pt x="245" y="97"/>
                  <a:pt x="245" y="95"/>
                </a:cubicBezTo>
                <a:cubicBezTo>
                  <a:pt x="246" y="93"/>
                  <a:pt x="248" y="92"/>
                  <a:pt x="250" y="92"/>
                </a:cubicBezTo>
                <a:cubicBezTo>
                  <a:pt x="282" y="92"/>
                  <a:pt x="282" y="92"/>
                  <a:pt x="282" y="92"/>
                </a:cubicBezTo>
                <a:cubicBezTo>
                  <a:pt x="293" y="61"/>
                  <a:pt x="293" y="61"/>
                  <a:pt x="293" y="61"/>
                </a:cubicBezTo>
                <a:cubicBezTo>
                  <a:pt x="293" y="59"/>
                  <a:pt x="295" y="58"/>
                  <a:pt x="297" y="58"/>
                </a:cubicBezTo>
                <a:cubicBezTo>
                  <a:pt x="299" y="58"/>
                  <a:pt x="301" y="59"/>
                  <a:pt x="302" y="61"/>
                </a:cubicBezTo>
                <a:cubicBezTo>
                  <a:pt x="311" y="92"/>
                  <a:pt x="311" y="92"/>
                  <a:pt x="311" y="92"/>
                </a:cubicBezTo>
                <a:cubicBezTo>
                  <a:pt x="345" y="92"/>
                  <a:pt x="345" y="92"/>
                  <a:pt x="345" y="92"/>
                </a:cubicBezTo>
                <a:cubicBezTo>
                  <a:pt x="347" y="92"/>
                  <a:pt x="349" y="93"/>
                  <a:pt x="349" y="95"/>
                </a:cubicBezTo>
                <a:cubicBezTo>
                  <a:pt x="350" y="97"/>
                  <a:pt x="349" y="99"/>
                  <a:pt x="347" y="101"/>
                </a:cubicBezTo>
                <a:close/>
                <a:moveTo>
                  <a:pt x="532" y="338"/>
                </a:moveTo>
                <a:lnTo>
                  <a:pt x="532" y="338"/>
                </a:lnTo>
                <a:cubicBezTo>
                  <a:pt x="518" y="366"/>
                  <a:pt x="460" y="456"/>
                  <a:pt x="297" y="456"/>
                </a:cubicBezTo>
                <a:cubicBezTo>
                  <a:pt x="133" y="456"/>
                  <a:pt x="76" y="366"/>
                  <a:pt x="62" y="338"/>
                </a:cubicBezTo>
                <a:cubicBezTo>
                  <a:pt x="60" y="336"/>
                  <a:pt x="60" y="333"/>
                  <a:pt x="63" y="330"/>
                </a:cubicBezTo>
                <a:cubicBezTo>
                  <a:pt x="63" y="329"/>
                  <a:pt x="108" y="247"/>
                  <a:pt x="119" y="218"/>
                </a:cubicBezTo>
                <a:cubicBezTo>
                  <a:pt x="124" y="201"/>
                  <a:pt x="125" y="187"/>
                  <a:pt x="126" y="175"/>
                </a:cubicBezTo>
                <a:cubicBezTo>
                  <a:pt x="154" y="205"/>
                  <a:pt x="216" y="224"/>
                  <a:pt x="293" y="224"/>
                </a:cubicBezTo>
                <a:cubicBezTo>
                  <a:pt x="364" y="224"/>
                  <a:pt x="437" y="206"/>
                  <a:pt x="471" y="174"/>
                </a:cubicBezTo>
                <a:cubicBezTo>
                  <a:pt x="471" y="192"/>
                  <a:pt x="471" y="192"/>
                  <a:pt x="471" y="192"/>
                </a:cubicBezTo>
                <a:cubicBezTo>
                  <a:pt x="472" y="202"/>
                  <a:pt x="474" y="214"/>
                  <a:pt x="476" y="219"/>
                </a:cubicBezTo>
                <a:cubicBezTo>
                  <a:pt x="482" y="248"/>
                  <a:pt x="531" y="329"/>
                  <a:pt x="531" y="330"/>
                </a:cubicBezTo>
                <a:cubicBezTo>
                  <a:pt x="533" y="333"/>
                  <a:pt x="533" y="336"/>
                  <a:pt x="532" y="338"/>
                </a:cubicBezTo>
                <a:close/>
                <a:moveTo>
                  <a:pt x="586" y="599"/>
                </a:moveTo>
                <a:lnTo>
                  <a:pt x="586" y="599"/>
                </a:lnTo>
                <a:cubicBezTo>
                  <a:pt x="586" y="604"/>
                  <a:pt x="581" y="610"/>
                  <a:pt x="576" y="610"/>
                </a:cubicBezTo>
                <a:cubicBezTo>
                  <a:pt x="11" y="610"/>
                  <a:pt x="11" y="610"/>
                  <a:pt x="11" y="610"/>
                </a:cubicBezTo>
                <a:cubicBezTo>
                  <a:pt x="4" y="610"/>
                  <a:pt x="0" y="604"/>
                  <a:pt x="0" y="599"/>
                </a:cubicBezTo>
                <a:cubicBezTo>
                  <a:pt x="0" y="542"/>
                  <a:pt x="50" y="462"/>
                  <a:pt x="110" y="427"/>
                </a:cubicBezTo>
                <a:cubicBezTo>
                  <a:pt x="151" y="455"/>
                  <a:pt x="210" y="480"/>
                  <a:pt x="297" y="480"/>
                </a:cubicBezTo>
                <a:cubicBezTo>
                  <a:pt x="381" y="480"/>
                  <a:pt x="440" y="456"/>
                  <a:pt x="480" y="429"/>
                </a:cubicBezTo>
                <a:cubicBezTo>
                  <a:pt x="537" y="465"/>
                  <a:pt x="586" y="543"/>
                  <a:pt x="586" y="599"/>
                </a:cubicBez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18" name="Freeform 2916"/>
          <p:cNvSpPr>
            <a:spLocks noChangeArrowheads="1"/>
          </p:cNvSpPr>
          <p:nvPr/>
        </p:nvSpPr>
        <p:spPr bwMode="auto">
          <a:xfrm>
            <a:off x="2279650" y="2874963"/>
            <a:ext cx="252413" cy="238125"/>
          </a:xfrm>
          <a:custGeom>
            <a:avLst/>
            <a:gdLst>
              <a:gd name="T0" fmla="*/ 60051 w 600"/>
              <a:gd name="T1" fmla="*/ 62119 h 565"/>
              <a:gd name="T2" fmla="*/ 196532 w 600"/>
              <a:gd name="T3" fmla="*/ 60440 h 565"/>
              <a:gd name="T4" fmla="*/ 127662 w 600"/>
              <a:gd name="T5" fmla="*/ 79327 h 565"/>
              <a:gd name="T6" fmla="*/ 197372 w 600"/>
              <a:gd name="T7" fmla="*/ 87722 h 565"/>
              <a:gd name="T8" fmla="*/ 197372 w 600"/>
              <a:gd name="T9" fmla="*/ 73451 h 565"/>
              <a:gd name="T10" fmla="*/ 58372 w 600"/>
              <a:gd name="T11" fmla="*/ 73451 h 565"/>
              <a:gd name="T12" fmla="*/ 49553 w 600"/>
              <a:gd name="T13" fmla="*/ 103671 h 565"/>
              <a:gd name="T14" fmla="*/ 58372 w 600"/>
              <a:gd name="T15" fmla="*/ 138508 h 565"/>
              <a:gd name="T16" fmla="*/ 197372 w 600"/>
              <a:gd name="T17" fmla="*/ 138508 h 565"/>
              <a:gd name="T18" fmla="*/ 206191 w 600"/>
              <a:gd name="T19" fmla="*/ 103671 h 565"/>
              <a:gd name="T20" fmla="*/ 218369 w 600"/>
              <a:gd name="T21" fmla="*/ 17628 h 565"/>
              <a:gd name="T22" fmla="*/ 209550 w 600"/>
              <a:gd name="T23" fmla="*/ 51626 h 565"/>
              <a:gd name="T24" fmla="*/ 37375 w 600"/>
              <a:gd name="T25" fmla="*/ 17628 h 565"/>
              <a:gd name="T26" fmla="*/ 61731 w 600"/>
              <a:gd name="T27" fmla="*/ 420 h 565"/>
              <a:gd name="T28" fmla="*/ 192333 w 600"/>
              <a:gd name="T29" fmla="*/ 0 h 565"/>
              <a:gd name="T30" fmla="*/ 217109 w 600"/>
              <a:gd name="T31" fmla="*/ 13851 h 565"/>
              <a:gd name="T32" fmla="*/ 149919 w 600"/>
              <a:gd name="T33" fmla="*/ 23504 h 565"/>
              <a:gd name="T34" fmla="*/ 147399 w 600"/>
              <a:gd name="T35" fmla="*/ 21826 h 565"/>
              <a:gd name="T36" fmla="*/ 129761 w 600"/>
              <a:gd name="T37" fmla="*/ 8814 h 565"/>
              <a:gd name="T38" fmla="*/ 125562 w 600"/>
              <a:gd name="T39" fmla="*/ 8814 h 565"/>
              <a:gd name="T40" fmla="*/ 107925 w 600"/>
              <a:gd name="T41" fmla="*/ 21826 h 565"/>
              <a:gd name="T42" fmla="*/ 106665 w 600"/>
              <a:gd name="T43" fmla="*/ 26023 h 565"/>
              <a:gd name="T44" fmla="*/ 113384 w 600"/>
              <a:gd name="T45" fmla="*/ 43231 h 565"/>
              <a:gd name="T46" fmla="*/ 116743 w 600"/>
              <a:gd name="T47" fmla="*/ 46169 h 565"/>
              <a:gd name="T48" fmla="*/ 139000 w 600"/>
              <a:gd name="T49" fmla="*/ 46589 h 565"/>
              <a:gd name="T50" fmla="*/ 141520 w 600"/>
              <a:gd name="T51" fmla="*/ 46589 h 565"/>
              <a:gd name="T52" fmla="*/ 137740 w 600"/>
              <a:gd name="T53" fmla="*/ 31899 h 565"/>
              <a:gd name="T54" fmla="*/ 149919 w 600"/>
              <a:gd name="T55" fmla="*/ 23504 h 565"/>
              <a:gd name="T56" fmla="*/ 198212 w 600"/>
              <a:gd name="T57" fmla="*/ 173345 h 565"/>
              <a:gd name="T58" fmla="*/ 126402 w 600"/>
              <a:gd name="T59" fmla="*/ 217836 h 565"/>
              <a:gd name="T60" fmla="*/ 55432 w 600"/>
              <a:gd name="T61" fmla="*/ 172926 h 565"/>
              <a:gd name="T62" fmla="*/ 4619 w 600"/>
              <a:gd name="T63" fmla="*/ 236723 h 565"/>
              <a:gd name="T64" fmla="*/ 251544 w 600"/>
              <a:gd name="T65" fmla="*/ 232106 h 56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600" h="565">
                <a:moveTo>
                  <a:pt x="143" y="148"/>
                </a:moveTo>
                <a:lnTo>
                  <a:pt x="143" y="148"/>
                </a:lnTo>
                <a:cubicBezTo>
                  <a:pt x="143" y="147"/>
                  <a:pt x="141" y="146"/>
                  <a:pt x="141" y="144"/>
                </a:cubicBezTo>
                <a:cubicBezTo>
                  <a:pt x="468" y="144"/>
                  <a:pt x="468" y="144"/>
                  <a:pt x="468" y="144"/>
                </a:cubicBezTo>
                <a:cubicBezTo>
                  <a:pt x="468" y="146"/>
                  <a:pt x="467" y="146"/>
                  <a:pt x="466" y="148"/>
                </a:cubicBezTo>
                <a:cubicBezTo>
                  <a:pt x="466" y="148"/>
                  <a:pt x="454" y="189"/>
                  <a:pt x="304" y="189"/>
                </a:cubicBezTo>
                <a:cubicBezTo>
                  <a:pt x="156" y="189"/>
                  <a:pt x="143" y="148"/>
                  <a:pt x="143" y="148"/>
                </a:cubicBezTo>
                <a:close/>
                <a:moveTo>
                  <a:pt x="470" y="209"/>
                </a:moveTo>
                <a:lnTo>
                  <a:pt x="470" y="209"/>
                </a:lnTo>
                <a:cubicBezTo>
                  <a:pt x="470" y="175"/>
                  <a:pt x="470" y="175"/>
                  <a:pt x="470" y="175"/>
                </a:cubicBezTo>
                <a:cubicBezTo>
                  <a:pt x="449" y="192"/>
                  <a:pt x="404" y="210"/>
                  <a:pt x="304" y="210"/>
                </a:cubicBezTo>
                <a:cubicBezTo>
                  <a:pt x="205" y="210"/>
                  <a:pt x="160" y="192"/>
                  <a:pt x="139" y="175"/>
                </a:cubicBezTo>
                <a:cubicBezTo>
                  <a:pt x="139" y="209"/>
                  <a:pt x="139" y="209"/>
                  <a:pt x="139" y="209"/>
                </a:cubicBezTo>
                <a:cubicBezTo>
                  <a:pt x="118" y="214"/>
                  <a:pt x="118" y="238"/>
                  <a:pt x="118" y="247"/>
                </a:cubicBezTo>
                <a:cubicBezTo>
                  <a:pt x="118" y="277"/>
                  <a:pt x="118" y="277"/>
                  <a:pt x="118" y="277"/>
                </a:cubicBezTo>
                <a:cubicBezTo>
                  <a:pt x="118" y="290"/>
                  <a:pt x="123" y="322"/>
                  <a:pt x="139" y="330"/>
                </a:cubicBezTo>
                <a:cubicBezTo>
                  <a:pt x="144" y="404"/>
                  <a:pt x="234" y="498"/>
                  <a:pt x="301" y="498"/>
                </a:cubicBezTo>
                <a:cubicBezTo>
                  <a:pt x="370" y="498"/>
                  <a:pt x="465" y="402"/>
                  <a:pt x="470" y="330"/>
                </a:cubicBezTo>
                <a:cubicBezTo>
                  <a:pt x="486" y="322"/>
                  <a:pt x="491" y="290"/>
                  <a:pt x="491" y="277"/>
                </a:cubicBezTo>
                <a:cubicBezTo>
                  <a:pt x="491" y="247"/>
                  <a:pt x="491" y="247"/>
                  <a:pt x="491" y="247"/>
                </a:cubicBezTo>
                <a:cubicBezTo>
                  <a:pt x="491" y="236"/>
                  <a:pt x="491" y="213"/>
                  <a:pt x="470" y="209"/>
                </a:cubicBezTo>
                <a:close/>
                <a:moveTo>
                  <a:pt x="520" y="42"/>
                </a:moveTo>
                <a:lnTo>
                  <a:pt x="520" y="42"/>
                </a:lnTo>
                <a:cubicBezTo>
                  <a:pt x="499" y="123"/>
                  <a:pt x="499" y="123"/>
                  <a:pt x="499" y="123"/>
                </a:cubicBezTo>
                <a:cubicBezTo>
                  <a:pt x="110" y="123"/>
                  <a:pt x="110" y="123"/>
                  <a:pt x="110" y="123"/>
                </a:cubicBezTo>
                <a:cubicBezTo>
                  <a:pt x="89" y="42"/>
                  <a:pt x="89" y="42"/>
                  <a:pt x="89" y="42"/>
                </a:cubicBezTo>
                <a:cubicBezTo>
                  <a:pt x="88" y="39"/>
                  <a:pt x="89" y="35"/>
                  <a:pt x="92" y="33"/>
                </a:cubicBezTo>
                <a:cubicBezTo>
                  <a:pt x="147" y="1"/>
                  <a:pt x="147" y="1"/>
                  <a:pt x="147" y="1"/>
                </a:cubicBezTo>
                <a:cubicBezTo>
                  <a:pt x="148" y="0"/>
                  <a:pt x="150" y="0"/>
                  <a:pt x="151" y="0"/>
                </a:cubicBezTo>
                <a:cubicBezTo>
                  <a:pt x="458" y="0"/>
                  <a:pt x="458" y="0"/>
                  <a:pt x="458" y="0"/>
                </a:cubicBezTo>
                <a:cubicBezTo>
                  <a:pt x="459" y="0"/>
                  <a:pt x="461" y="0"/>
                  <a:pt x="462" y="1"/>
                </a:cubicBezTo>
                <a:cubicBezTo>
                  <a:pt x="517" y="33"/>
                  <a:pt x="517" y="33"/>
                  <a:pt x="517" y="33"/>
                </a:cubicBezTo>
                <a:cubicBezTo>
                  <a:pt x="520" y="35"/>
                  <a:pt x="521" y="39"/>
                  <a:pt x="520" y="42"/>
                </a:cubicBezTo>
                <a:close/>
                <a:moveTo>
                  <a:pt x="357" y="56"/>
                </a:moveTo>
                <a:lnTo>
                  <a:pt x="357" y="56"/>
                </a:lnTo>
                <a:cubicBezTo>
                  <a:pt x="355" y="53"/>
                  <a:pt x="354" y="52"/>
                  <a:pt x="351" y="52"/>
                </a:cubicBezTo>
                <a:cubicBezTo>
                  <a:pt x="319" y="52"/>
                  <a:pt x="319" y="52"/>
                  <a:pt x="319" y="52"/>
                </a:cubicBezTo>
                <a:cubicBezTo>
                  <a:pt x="309" y="21"/>
                  <a:pt x="309" y="21"/>
                  <a:pt x="309" y="21"/>
                </a:cubicBezTo>
                <a:cubicBezTo>
                  <a:pt x="309" y="19"/>
                  <a:pt x="307" y="18"/>
                  <a:pt x="304" y="18"/>
                </a:cubicBezTo>
                <a:cubicBezTo>
                  <a:pt x="302" y="18"/>
                  <a:pt x="300" y="19"/>
                  <a:pt x="299" y="21"/>
                </a:cubicBezTo>
                <a:cubicBezTo>
                  <a:pt x="290" y="52"/>
                  <a:pt x="290" y="52"/>
                  <a:pt x="290" y="52"/>
                </a:cubicBezTo>
                <a:cubicBezTo>
                  <a:pt x="257" y="52"/>
                  <a:pt x="257" y="52"/>
                  <a:pt x="257" y="52"/>
                </a:cubicBezTo>
                <a:cubicBezTo>
                  <a:pt x="254" y="52"/>
                  <a:pt x="252" y="53"/>
                  <a:pt x="252" y="56"/>
                </a:cubicBezTo>
                <a:cubicBezTo>
                  <a:pt x="251" y="58"/>
                  <a:pt x="252" y="61"/>
                  <a:pt x="254" y="62"/>
                </a:cubicBezTo>
                <a:cubicBezTo>
                  <a:pt x="281" y="76"/>
                  <a:pt x="281" y="76"/>
                  <a:pt x="281" y="76"/>
                </a:cubicBezTo>
                <a:cubicBezTo>
                  <a:pt x="270" y="103"/>
                  <a:pt x="270" y="103"/>
                  <a:pt x="270" y="103"/>
                </a:cubicBezTo>
                <a:cubicBezTo>
                  <a:pt x="270" y="106"/>
                  <a:pt x="270" y="108"/>
                  <a:pt x="272" y="109"/>
                </a:cubicBezTo>
                <a:cubicBezTo>
                  <a:pt x="274" y="111"/>
                  <a:pt x="276" y="111"/>
                  <a:pt x="278" y="110"/>
                </a:cubicBezTo>
                <a:cubicBezTo>
                  <a:pt x="304" y="91"/>
                  <a:pt x="304" y="91"/>
                  <a:pt x="304" y="91"/>
                </a:cubicBezTo>
                <a:cubicBezTo>
                  <a:pt x="331" y="111"/>
                  <a:pt x="331" y="111"/>
                  <a:pt x="331" y="111"/>
                </a:cubicBezTo>
                <a:cubicBezTo>
                  <a:pt x="332" y="112"/>
                  <a:pt x="333" y="112"/>
                  <a:pt x="334" y="112"/>
                </a:cubicBezTo>
                <a:cubicBezTo>
                  <a:pt x="335" y="112"/>
                  <a:pt x="336" y="112"/>
                  <a:pt x="337" y="111"/>
                </a:cubicBezTo>
                <a:cubicBezTo>
                  <a:pt x="339" y="110"/>
                  <a:pt x="339" y="108"/>
                  <a:pt x="339" y="106"/>
                </a:cubicBezTo>
                <a:cubicBezTo>
                  <a:pt x="328" y="76"/>
                  <a:pt x="328" y="76"/>
                  <a:pt x="328" y="76"/>
                </a:cubicBezTo>
                <a:cubicBezTo>
                  <a:pt x="354" y="62"/>
                  <a:pt x="354" y="62"/>
                  <a:pt x="354" y="62"/>
                </a:cubicBezTo>
                <a:cubicBezTo>
                  <a:pt x="357" y="61"/>
                  <a:pt x="358" y="58"/>
                  <a:pt x="357" y="56"/>
                </a:cubicBezTo>
                <a:close/>
                <a:moveTo>
                  <a:pt x="472" y="413"/>
                </a:moveTo>
                <a:lnTo>
                  <a:pt x="472" y="413"/>
                </a:lnTo>
                <a:cubicBezTo>
                  <a:pt x="470" y="413"/>
                  <a:pt x="467" y="413"/>
                  <a:pt x="462" y="412"/>
                </a:cubicBezTo>
                <a:cubicBezTo>
                  <a:pt x="423" y="470"/>
                  <a:pt x="358" y="519"/>
                  <a:pt x="301" y="519"/>
                </a:cubicBezTo>
                <a:cubicBezTo>
                  <a:pt x="242" y="519"/>
                  <a:pt x="181" y="469"/>
                  <a:pt x="145" y="412"/>
                </a:cubicBezTo>
                <a:cubicBezTo>
                  <a:pt x="139" y="412"/>
                  <a:pt x="133" y="412"/>
                  <a:pt x="132" y="412"/>
                </a:cubicBezTo>
                <a:cubicBezTo>
                  <a:pt x="58" y="417"/>
                  <a:pt x="0" y="479"/>
                  <a:pt x="0" y="553"/>
                </a:cubicBezTo>
                <a:cubicBezTo>
                  <a:pt x="0" y="559"/>
                  <a:pt x="5" y="564"/>
                  <a:pt x="11" y="564"/>
                </a:cubicBezTo>
                <a:cubicBezTo>
                  <a:pt x="589" y="564"/>
                  <a:pt x="589" y="564"/>
                  <a:pt x="589" y="564"/>
                </a:cubicBezTo>
                <a:cubicBezTo>
                  <a:pt x="594" y="564"/>
                  <a:pt x="599" y="559"/>
                  <a:pt x="599" y="553"/>
                </a:cubicBezTo>
                <a:cubicBezTo>
                  <a:pt x="599" y="480"/>
                  <a:pt x="544" y="420"/>
                  <a:pt x="472" y="413"/>
                </a:cubicBez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19" name="Freeform 2917"/>
          <p:cNvSpPr>
            <a:spLocks noChangeArrowheads="1"/>
          </p:cNvSpPr>
          <p:nvPr/>
        </p:nvSpPr>
        <p:spPr bwMode="auto">
          <a:xfrm>
            <a:off x="4860925" y="3836988"/>
            <a:ext cx="269875" cy="214312"/>
          </a:xfrm>
          <a:custGeom>
            <a:avLst/>
            <a:gdLst>
              <a:gd name="T0" fmla="*/ 143449 w 643"/>
              <a:gd name="T1" fmla="*/ 190613 h 513"/>
              <a:gd name="T2" fmla="*/ 143449 w 643"/>
              <a:gd name="T3" fmla="*/ 190613 h 513"/>
              <a:gd name="T4" fmla="*/ 143449 w 643"/>
              <a:gd name="T5" fmla="*/ 210303 h 513"/>
              <a:gd name="T6" fmla="*/ 139663 w 643"/>
              <a:gd name="T7" fmla="*/ 214492 h 513"/>
              <a:gd name="T8" fmla="*/ 4207 w 643"/>
              <a:gd name="T9" fmla="*/ 214492 h 513"/>
              <a:gd name="T10" fmla="*/ 0 w 643"/>
              <a:gd name="T11" fmla="*/ 210303 h 513"/>
              <a:gd name="T12" fmla="*/ 0 w 643"/>
              <a:gd name="T13" fmla="*/ 192289 h 513"/>
              <a:gd name="T14" fmla="*/ 34074 w 643"/>
              <a:gd name="T15" fmla="*/ 132801 h 513"/>
              <a:gd name="T16" fmla="*/ 68569 w 643"/>
              <a:gd name="T17" fmla="*/ 148301 h 513"/>
              <a:gd name="T18" fmla="*/ 78665 w 643"/>
              <a:gd name="T19" fmla="*/ 148720 h 513"/>
              <a:gd name="T20" fmla="*/ 114843 w 643"/>
              <a:gd name="T21" fmla="*/ 133639 h 513"/>
              <a:gd name="T22" fmla="*/ 143449 w 643"/>
              <a:gd name="T23" fmla="*/ 190613 h 513"/>
              <a:gd name="T24" fmla="*/ 270070 w 643"/>
              <a:gd name="T25" fmla="*/ 3770 h 513"/>
              <a:gd name="T26" fmla="*/ 270070 w 643"/>
              <a:gd name="T27" fmla="*/ 3770 h 513"/>
              <a:gd name="T28" fmla="*/ 270070 w 643"/>
              <a:gd name="T29" fmla="*/ 183910 h 513"/>
              <a:gd name="T30" fmla="*/ 266284 w 643"/>
              <a:gd name="T31" fmla="*/ 187262 h 513"/>
              <a:gd name="T32" fmla="*/ 154386 w 643"/>
              <a:gd name="T33" fmla="*/ 187262 h 513"/>
              <a:gd name="T34" fmla="*/ 142607 w 643"/>
              <a:gd name="T35" fmla="*/ 147463 h 513"/>
              <a:gd name="T36" fmla="*/ 167847 w 643"/>
              <a:gd name="T37" fmla="*/ 121490 h 513"/>
              <a:gd name="T38" fmla="*/ 167847 w 643"/>
              <a:gd name="T39" fmla="*/ 114787 h 513"/>
              <a:gd name="T40" fmla="*/ 160696 w 643"/>
              <a:gd name="T41" fmla="*/ 114787 h 513"/>
              <a:gd name="T42" fmla="*/ 136297 w 643"/>
              <a:gd name="T43" fmla="*/ 139504 h 513"/>
              <a:gd name="T44" fmla="*/ 122415 w 643"/>
              <a:gd name="T45" fmla="*/ 125260 h 513"/>
              <a:gd name="T46" fmla="*/ 135035 w 643"/>
              <a:gd name="T47" fmla="*/ 89232 h 513"/>
              <a:gd name="T48" fmla="*/ 74879 w 643"/>
              <a:gd name="T49" fmla="*/ 29325 h 513"/>
              <a:gd name="T50" fmla="*/ 63521 w 643"/>
              <a:gd name="T51" fmla="*/ 30582 h 513"/>
              <a:gd name="T52" fmla="*/ 63521 w 643"/>
              <a:gd name="T53" fmla="*/ 3770 h 513"/>
              <a:gd name="T54" fmla="*/ 66887 w 643"/>
              <a:gd name="T55" fmla="*/ 0 h 513"/>
              <a:gd name="T56" fmla="*/ 266284 w 643"/>
              <a:gd name="T57" fmla="*/ 0 h 513"/>
              <a:gd name="T58" fmla="*/ 270070 w 643"/>
              <a:gd name="T59" fmla="*/ 3770 h 513"/>
              <a:gd name="T60" fmla="*/ 145973 w 643"/>
              <a:gd name="T61" fmla="*/ 35190 h 513"/>
              <a:gd name="T62" fmla="*/ 145973 w 643"/>
              <a:gd name="T63" fmla="*/ 35190 h 513"/>
              <a:gd name="T64" fmla="*/ 150600 w 643"/>
              <a:gd name="T65" fmla="*/ 39798 h 513"/>
              <a:gd name="T66" fmla="*/ 216645 w 643"/>
              <a:gd name="T67" fmla="*/ 39798 h 513"/>
              <a:gd name="T68" fmla="*/ 221273 w 643"/>
              <a:gd name="T69" fmla="*/ 35190 h 513"/>
              <a:gd name="T70" fmla="*/ 216645 w 643"/>
              <a:gd name="T71" fmla="*/ 30582 h 513"/>
              <a:gd name="T72" fmla="*/ 150600 w 643"/>
              <a:gd name="T73" fmla="*/ 30582 h 513"/>
              <a:gd name="T74" fmla="*/ 145973 w 643"/>
              <a:gd name="T75" fmla="*/ 35190 h 513"/>
              <a:gd name="T76" fmla="*/ 239361 w 643"/>
              <a:gd name="T77" fmla="*/ 89232 h 513"/>
              <a:gd name="T78" fmla="*/ 239361 w 643"/>
              <a:gd name="T79" fmla="*/ 89232 h 513"/>
              <a:gd name="T80" fmla="*/ 234313 w 643"/>
              <a:gd name="T81" fmla="*/ 84624 h 513"/>
              <a:gd name="T82" fmla="*/ 150600 w 643"/>
              <a:gd name="T83" fmla="*/ 84624 h 513"/>
              <a:gd name="T84" fmla="*/ 145973 w 643"/>
              <a:gd name="T85" fmla="*/ 89232 h 513"/>
              <a:gd name="T86" fmla="*/ 150600 w 643"/>
              <a:gd name="T87" fmla="*/ 94259 h 513"/>
              <a:gd name="T88" fmla="*/ 234313 w 643"/>
              <a:gd name="T89" fmla="*/ 94259 h 513"/>
              <a:gd name="T90" fmla="*/ 239361 w 643"/>
              <a:gd name="T91" fmla="*/ 89232 h 513"/>
              <a:gd name="T92" fmla="*/ 239361 w 643"/>
              <a:gd name="T93" fmla="*/ 62002 h 513"/>
              <a:gd name="T94" fmla="*/ 239361 w 643"/>
              <a:gd name="T95" fmla="*/ 62002 h 513"/>
              <a:gd name="T96" fmla="*/ 234313 w 643"/>
              <a:gd name="T97" fmla="*/ 57393 h 513"/>
              <a:gd name="T98" fmla="*/ 150600 w 643"/>
              <a:gd name="T99" fmla="*/ 57393 h 513"/>
              <a:gd name="T100" fmla="*/ 145973 w 643"/>
              <a:gd name="T101" fmla="*/ 62002 h 513"/>
              <a:gd name="T102" fmla="*/ 150600 w 643"/>
              <a:gd name="T103" fmla="*/ 67029 h 513"/>
              <a:gd name="T104" fmla="*/ 234313 w 643"/>
              <a:gd name="T105" fmla="*/ 67029 h 513"/>
              <a:gd name="T106" fmla="*/ 239361 w 643"/>
              <a:gd name="T107" fmla="*/ 62002 h 513"/>
              <a:gd name="T108" fmla="*/ 124098 w 643"/>
              <a:gd name="T109" fmla="*/ 89232 h 513"/>
              <a:gd name="T110" fmla="*/ 124098 w 643"/>
              <a:gd name="T111" fmla="*/ 89232 h 513"/>
              <a:gd name="T112" fmla="*/ 74879 w 643"/>
              <a:gd name="T113" fmla="*/ 40217 h 513"/>
              <a:gd name="T114" fmla="*/ 26082 w 643"/>
              <a:gd name="T115" fmla="*/ 89232 h 513"/>
              <a:gd name="T116" fmla="*/ 74879 w 643"/>
              <a:gd name="T117" fmla="*/ 138247 h 513"/>
              <a:gd name="T118" fmla="*/ 124098 w 643"/>
              <a:gd name="T119" fmla="*/ 89232 h 513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643" h="513">
                <a:moveTo>
                  <a:pt x="341" y="455"/>
                </a:moveTo>
                <a:lnTo>
                  <a:pt x="341" y="455"/>
                </a:lnTo>
                <a:cubicBezTo>
                  <a:pt x="341" y="502"/>
                  <a:pt x="341" y="502"/>
                  <a:pt x="341" y="502"/>
                </a:cubicBezTo>
                <a:cubicBezTo>
                  <a:pt x="341" y="508"/>
                  <a:pt x="336" y="512"/>
                  <a:pt x="332" y="512"/>
                </a:cubicBezTo>
                <a:cubicBezTo>
                  <a:pt x="10" y="512"/>
                  <a:pt x="10" y="512"/>
                  <a:pt x="10" y="512"/>
                </a:cubicBezTo>
                <a:cubicBezTo>
                  <a:pt x="4" y="512"/>
                  <a:pt x="0" y="508"/>
                  <a:pt x="0" y="502"/>
                </a:cubicBezTo>
                <a:cubicBezTo>
                  <a:pt x="0" y="459"/>
                  <a:pt x="0" y="459"/>
                  <a:pt x="0" y="459"/>
                </a:cubicBezTo>
                <a:cubicBezTo>
                  <a:pt x="0" y="403"/>
                  <a:pt x="32" y="349"/>
                  <a:pt x="81" y="317"/>
                </a:cubicBezTo>
                <a:cubicBezTo>
                  <a:pt x="103" y="338"/>
                  <a:pt x="131" y="350"/>
                  <a:pt x="163" y="354"/>
                </a:cubicBezTo>
                <a:cubicBezTo>
                  <a:pt x="187" y="355"/>
                  <a:pt x="187" y="355"/>
                  <a:pt x="187" y="355"/>
                </a:cubicBezTo>
                <a:cubicBezTo>
                  <a:pt x="220" y="353"/>
                  <a:pt x="249" y="340"/>
                  <a:pt x="273" y="319"/>
                </a:cubicBezTo>
                <a:cubicBezTo>
                  <a:pt x="315" y="348"/>
                  <a:pt x="341" y="397"/>
                  <a:pt x="341" y="455"/>
                </a:cubicBezTo>
                <a:close/>
                <a:moveTo>
                  <a:pt x="642" y="9"/>
                </a:moveTo>
                <a:lnTo>
                  <a:pt x="642" y="9"/>
                </a:lnTo>
                <a:cubicBezTo>
                  <a:pt x="642" y="439"/>
                  <a:pt x="642" y="439"/>
                  <a:pt x="642" y="439"/>
                </a:cubicBezTo>
                <a:cubicBezTo>
                  <a:pt x="642" y="443"/>
                  <a:pt x="637" y="447"/>
                  <a:pt x="633" y="447"/>
                </a:cubicBezTo>
                <a:cubicBezTo>
                  <a:pt x="367" y="447"/>
                  <a:pt x="367" y="447"/>
                  <a:pt x="367" y="447"/>
                </a:cubicBezTo>
                <a:cubicBezTo>
                  <a:pt x="366" y="412"/>
                  <a:pt x="355" y="380"/>
                  <a:pt x="339" y="352"/>
                </a:cubicBezTo>
                <a:cubicBezTo>
                  <a:pt x="399" y="290"/>
                  <a:pt x="399" y="290"/>
                  <a:pt x="399" y="290"/>
                </a:cubicBezTo>
                <a:cubicBezTo>
                  <a:pt x="404" y="286"/>
                  <a:pt x="404" y="279"/>
                  <a:pt x="399" y="274"/>
                </a:cubicBezTo>
                <a:cubicBezTo>
                  <a:pt x="395" y="269"/>
                  <a:pt x="387" y="269"/>
                  <a:pt x="382" y="274"/>
                </a:cubicBezTo>
                <a:cubicBezTo>
                  <a:pt x="324" y="333"/>
                  <a:pt x="324" y="333"/>
                  <a:pt x="324" y="333"/>
                </a:cubicBezTo>
                <a:cubicBezTo>
                  <a:pt x="315" y="320"/>
                  <a:pt x="303" y="309"/>
                  <a:pt x="291" y="299"/>
                </a:cubicBezTo>
                <a:cubicBezTo>
                  <a:pt x="309" y="276"/>
                  <a:pt x="321" y="245"/>
                  <a:pt x="321" y="213"/>
                </a:cubicBezTo>
                <a:cubicBezTo>
                  <a:pt x="321" y="134"/>
                  <a:pt x="257" y="70"/>
                  <a:pt x="178" y="70"/>
                </a:cubicBezTo>
                <a:cubicBezTo>
                  <a:pt x="169" y="70"/>
                  <a:pt x="159" y="71"/>
                  <a:pt x="151" y="73"/>
                </a:cubicBezTo>
                <a:cubicBezTo>
                  <a:pt x="151" y="9"/>
                  <a:pt x="151" y="9"/>
                  <a:pt x="151" y="9"/>
                </a:cubicBezTo>
                <a:cubicBezTo>
                  <a:pt x="151" y="4"/>
                  <a:pt x="155" y="0"/>
                  <a:pt x="159" y="0"/>
                </a:cubicBezTo>
                <a:cubicBezTo>
                  <a:pt x="633" y="0"/>
                  <a:pt x="633" y="0"/>
                  <a:pt x="633" y="0"/>
                </a:cubicBezTo>
                <a:cubicBezTo>
                  <a:pt x="637" y="0"/>
                  <a:pt x="642" y="4"/>
                  <a:pt x="642" y="9"/>
                </a:cubicBezTo>
                <a:close/>
                <a:moveTo>
                  <a:pt x="347" y="84"/>
                </a:moveTo>
                <a:lnTo>
                  <a:pt x="347" y="84"/>
                </a:lnTo>
                <a:cubicBezTo>
                  <a:pt x="347" y="90"/>
                  <a:pt x="352" y="95"/>
                  <a:pt x="358" y="95"/>
                </a:cubicBezTo>
                <a:cubicBezTo>
                  <a:pt x="515" y="95"/>
                  <a:pt x="515" y="95"/>
                  <a:pt x="515" y="95"/>
                </a:cubicBezTo>
                <a:cubicBezTo>
                  <a:pt x="521" y="95"/>
                  <a:pt x="526" y="90"/>
                  <a:pt x="526" y="84"/>
                </a:cubicBezTo>
                <a:cubicBezTo>
                  <a:pt x="526" y="78"/>
                  <a:pt x="521" y="73"/>
                  <a:pt x="515" y="73"/>
                </a:cubicBezTo>
                <a:cubicBezTo>
                  <a:pt x="358" y="73"/>
                  <a:pt x="358" y="73"/>
                  <a:pt x="358" y="73"/>
                </a:cubicBezTo>
                <a:cubicBezTo>
                  <a:pt x="352" y="73"/>
                  <a:pt x="347" y="78"/>
                  <a:pt x="347" y="84"/>
                </a:cubicBezTo>
                <a:close/>
                <a:moveTo>
                  <a:pt x="569" y="213"/>
                </a:moveTo>
                <a:lnTo>
                  <a:pt x="569" y="213"/>
                </a:lnTo>
                <a:cubicBezTo>
                  <a:pt x="569" y="207"/>
                  <a:pt x="563" y="202"/>
                  <a:pt x="557" y="202"/>
                </a:cubicBezTo>
                <a:cubicBezTo>
                  <a:pt x="358" y="202"/>
                  <a:pt x="358" y="202"/>
                  <a:pt x="358" y="202"/>
                </a:cubicBezTo>
                <a:cubicBezTo>
                  <a:pt x="352" y="202"/>
                  <a:pt x="347" y="207"/>
                  <a:pt x="347" y="213"/>
                </a:cubicBezTo>
                <a:cubicBezTo>
                  <a:pt x="347" y="219"/>
                  <a:pt x="352" y="225"/>
                  <a:pt x="358" y="225"/>
                </a:cubicBezTo>
                <a:cubicBezTo>
                  <a:pt x="557" y="225"/>
                  <a:pt x="557" y="225"/>
                  <a:pt x="557" y="225"/>
                </a:cubicBezTo>
                <a:cubicBezTo>
                  <a:pt x="563" y="225"/>
                  <a:pt x="569" y="219"/>
                  <a:pt x="569" y="213"/>
                </a:cubicBezTo>
                <a:close/>
                <a:moveTo>
                  <a:pt x="569" y="148"/>
                </a:moveTo>
                <a:lnTo>
                  <a:pt x="569" y="148"/>
                </a:lnTo>
                <a:cubicBezTo>
                  <a:pt x="569" y="142"/>
                  <a:pt x="563" y="137"/>
                  <a:pt x="557" y="137"/>
                </a:cubicBezTo>
                <a:cubicBezTo>
                  <a:pt x="358" y="137"/>
                  <a:pt x="358" y="137"/>
                  <a:pt x="358" y="137"/>
                </a:cubicBezTo>
                <a:cubicBezTo>
                  <a:pt x="352" y="137"/>
                  <a:pt x="347" y="142"/>
                  <a:pt x="347" y="148"/>
                </a:cubicBezTo>
                <a:cubicBezTo>
                  <a:pt x="347" y="155"/>
                  <a:pt x="352" y="160"/>
                  <a:pt x="358" y="160"/>
                </a:cubicBezTo>
                <a:cubicBezTo>
                  <a:pt x="557" y="160"/>
                  <a:pt x="557" y="160"/>
                  <a:pt x="557" y="160"/>
                </a:cubicBezTo>
                <a:cubicBezTo>
                  <a:pt x="563" y="160"/>
                  <a:pt x="569" y="155"/>
                  <a:pt x="569" y="148"/>
                </a:cubicBezTo>
                <a:close/>
                <a:moveTo>
                  <a:pt x="295" y="213"/>
                </a:moveTo>
                <a:lnTo>
                  <a:pt x="295" y="213"/>
                </a:lnTo>
                <a:cubicBezTo>
                  <a:pt x="295" y="148"/>
                  <a:pt x="243" y="96"/>
                  <a:pt x="178" y="96"/>
                </a:cubicBezTo>
                <a:cubicBezTo>
                  <a:pt x="115" y="96"/>
                  <a:pt x="62" y="148"/>
                  <a:pt x="62" y="213"/>
                </a:cubicBezTo>
                <a:cubicBezTo>
                  <a:pt x="62" y="277"/>
                  <a:pt x="115" y="330"/>
                  <a:pt x="178" y="330"/>
                </a:cubicBezTo>
                <a:cubicBezTo>
                  <a:pt x="243" y="330"/>
                  <a:pt x="295" y="277"/>
                  <a:pt x="295" y="213"/>
                </a:cubicBez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20" name="Freeform 2918"/>
          <p:cNvSpPr>
            <a:spLocks noChangeArrowheads="1"/>
          </p:cNvSpPr>
          <p:nvPr/>
        </p:nvSpPr>
        <p:spPr bwMode="auto">
          <a:xfrm>
            <a:off x="3132138" y="3833813"/>
            <a:ext cx="282575" cy="222250"/>
          </a:xfrm>
          <a:custGeom>
            <a:avLst/>
            <a:gdLst>
              <a:gd name="T0" fmla="*/ 150275 w 669"/>
              <a:gd name="T1" fmla="*/ 197200 h 531"/>
              <a:gd name="T2" fmla="*/ 146486 w 669"/>
              <a:gd name="T3" fmla="*/ 221902 h 531"/>
              <a:gd name="T4" fmla="*/ 2105 w 669"/>
              <a:gd name="T5" fmla="*/ 218134 h 531"/>
              <a:gd name="T6" fmla="*/ 37884 w 669"/>
              <a:gd name="T7" fmla="*/ 137328 h 531"/>
              <a:gd name="T8" fmla="*/ 119546 w 669"/>
              <a:gd name="T9" fmla="*/ 138166 h 531"/>
              <a:gd name="T10" fmla="*/ 34517 w 669"/>
              <a:gd name="T11" fmla="*/ 99228 h 531"/>
              <a:gd name="T12" fmla="*/ 74085 w 669"/>
              <a:gd name="T13" fmla="*/ 62803 h 531"/>
              <a:gd name="T14" fmla="*/ 82504 w 669"/>
              <a:gd name="T15" fmla="*/ 60709 h 531"/>
              <a:gd name="T16" fmla="*/ 126281 w 669"/>
              <a:gd name="T17" fmla="*/ 73688 h 531"/>
              <a:gd name="T18" fmla="*/ 29045 w 669"/>
              <a:gd name="T19" fmla="*/ 92110 h 531"/>
              <a:gd name="T20" fmla="*/ 34517 w 669"/>
              <a:gd name="T21" fmla="*/ 99228 h 531"/>
              <a:gd name="T22" fmla="*/ 281186 w 669"/>
              <a:gd name="T23" fmla="*/ 3768 h 531"/>
              <a:gd name="T24" fmla="*/ 277819 w 669"/>
              <a:gd name="T25" fmla="*/ 194269 h 531"/>
              <a:gd name="T26" fmla="*/ 149433 w 669"/>
              <a:gd name="T27" fmla="*/ 152820 h 531"/>
              <a:gd name="T28" fmla="*/ 175531 w 669"/>
              <a:gd name="T29" fmla="*/ 118487 h 531"/>
              <a:gd name="T30" fmla="*/ 143119 w 669"/>
              <a:gd name="T31" fmla="*/ 144027 h 531"/>
              <a:gd name="T32" fmla="*/ 141435 w 669"/>
              <a:gd name="T33" fmla="*/ 92110 h 531"/>
              <a:gd name="T34" fmla="*/ 67771 w 669"/>
              <a:gd name="T35" fmla="*/ 31820 h 531"/>
              <a:gd name="T36" fmla="*/ 71138 w 669"/>
              <a:gd name="T37" fmla="*/ 0 h 531"/>
              <a:gd name="T38" fmla="*/ 281186 w 669"/>
              <a:gd name="T39" fmla="*/ 3768 h 531"/>
              <a:gd name="T40" fmla="*/ 153221 w 669"/>
              <a:gd name="T41" fmla="*/ 36425 h 531"/>
              <a:gd name="T42" fmla="*/ 226043 w 669"/>
              <a:gd name="T43" fmla="*/ 41450 h 531"/>
              <a:gd name="T44" fmla="*/ 226043 w 669"/>
              <a:gd name="T45" fmla="*/ 31401 h 531"/>
              <a:gd name="T46" fmla="*/ 153221 w 669"/>
              <a:gd name="T47" fmla="*/ 36425 h 531"/>
              <a:gd name="T48" fmla="*/ 249616 w 669"/>
              <a:gd name="T49" fmla="*/ 92110 h 531"/>
              <a:gd name="T50" fmla="*/ 157851 w 669"/>
              <a:gd name="T51" fmla="*/ 87505 h 531"/>
              <a:gd name="T52" fmla="*/ 157851 w 669"/>
              <a:gd name="T53" fmla="*/ 97135 h 531"/>
              <a:gd name="T54" fmla="*/ 249616 w 669"/>
              <a:gd name="T55" fmla="*/ 92110 h 531"/>
              <a:gd name="T56" fmla="*/ 249616 w 669"/>
              <a:gd name="T57" fmla="*/ 64059 h 531"/>
              <a:gd name="T58" fmla="*/ 157851 w 669"/>
              <a:gd name="T59" fmla="*/ 59453 h 531"/>
              <a:gd name="T60" fmla="*/ 157851 w 669"/>
              <a:gd name="T61" fmla="*/ 69501 h 531"/>
              <a:gd name="T62" fmla="*/ 249616 w 669"/>
              <a:gd name="T63" fmla="*/ 64059 h 531"/>
              <a:gd name="T64" fmla="*/ 35359 w 669"/>
              <a:gd name="T65" fmla="*/ 133560 h 531"/>
              <a:gd name="T66" fmla="*/ 47566 w 669"/>
              <a:gd name="T67" fmla="*/ 131048 h 531"/>
              <a:gd name="T68" fmla="*/ 130491 w 669"/>
              <a:gd name="T69" fmla="*/ 92110 h 531"/>
              <a:gd name="T70" fmla="*/ 125860 w 669"/>
              <a:gd name="T71" fmla="*/ 84155 h 531"/>
              <a:gd name="T72" fmla="*/ 81662 w 669"/>
              <a:gd name="T73" fmla="*/ 73270 h 531"/>
              <a:gd name="T74" fmla="*/ 21468 w 669"/>
              <a:gd name="T75" fmla="*/ 108858 h 531"/>
              <a:gd name="T76" fmla="*/ 421 w 669"/>
              <a:gd name="T77" fmla="*/ 131467 h 531"/>
              <a:gd name="T78" fmla="*/ 2526 w 669"/>
              <a:gd name="T79" fmla="*/ 133141 h 53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69" h="531">
                <a:moveTo>
                  <a:pt x="357" y="471"/>
                </a:moveTo>
                <a:lnTo>
                  <a:pt x="357" y="471"/>
                </a:lnTo>
                <a:cubicBezTo>
                  <a:pt x="357" y="521"/>
                  <a:pt x="357" y="521"/>
                  <a:pt x="357" y="521"/>
                </a:cubicBezTo>
                <a:cubicBezTo>
                  <a:pt x="357" y="526"/>
                  <a:pt x="353" y="530"/>
                  <a:pt x="348" y="530"/>
                </a:cubicBezTo>
                <a:cubicBezTo>
                  <a:pt x="14" y="530"/>
                  <a:pt x="14" y="530"/>
                  <a:pt x="14" y="530"/>
                </a:cubicBezTo>
                <a:cubicBezTo>
                  <a:pt x="9" y="530"/>
                  <a:pt x="5" y="526"/>
                  <a:pt x="5" y="521"/>
                </a:cubicBezTo>
                <a:cubicBezTo>
                  <a:pt x="5" y="475"/>
                  <a:pt x="5" y="475"/>
                  <a:pt x="5" y="475"/>
                </a:cubicBezTo>
                <a:cubicBezTo>
                  <a:pt x="5" y="417"/>
                  <a:pt x="39" y="361"/>
                  <a:pt x="90" y="328"/>
                </a:cubicBezTo>
                <a:cubicBezTo>
                  <a:pt x="116" y="352"/>
                  <a:pt x="151" y="367"/>
                  <a:pt x="189" y="367"/>
                </a:cubicBezTo>
                <a:cubicBezTo>
                  <a:pt x="226" y="367"/>
                  <a:pt x="259" y="353"/>
                  <a:pt x="284" y="330"/>
                </a:cubicBezTo>
                <a:cubicBezTo>
                  <a:pt x="330" y="362"/>
                  <a:pt x="357" y="413"/>
                  <a:pt x="357" y="471"/>
                </a:cubicBezTo>
                <a:close/>
                <a:moveTo>
                  <a:pt x="82" y="237"/>
                </a:moveTo>
                <a:lnTo>
                  <a:pt x="82" y="237"/>
                </a:lnTo>
                <a:cubicBezTo>
                  <a:pt x="130" y="235"/>
                  <a:pt x="169" y="198"/>
                  <a:pt x="176" y="150"/>
                </a:cubicBezTo>
                <a:cubicBezTo>
                  <a:pt x="177" y="146"/>
                  <a:pt x="180" y="142"/>
                  <a:pt x="185" y="141"/>
                </a:cubicBezTo>
                <a:cubicBezTo>
                  <a:pt x="189" y="140"/>
                  <a:pt x="193" y="141"/>
                  <a:pt x="196" y="145"/>
                </a:cubicBezTo>
                <a:cubicBezTo>
                  <a:pt x="220" y="173"/>
                  <a:pt x="257" y="187"/>
                  <a:pt x="293" y="178"/>
                </a:cubicBezTo>
                <a:cubicBezTo>
                  <a:pt x="300" y="176"/>
                  <a:pt x="300" y="176"/>
                  <a:pt x="300" y="176"/>
                </a:cubicBezTo>
                <a:cubicBezTo>
                  <a:pt x="283" y="131"/>
                  <a:pt x="240" y="100"/>
                  <a:pt x="189" y="100"/>
                </a:cubicBezTo>
                <a:cubicBezTo>
                  <a:pt x="122" y="100"/>
                  <a:pt x="69" y="154"/>
                  <a:pt x="69" y="220"/>
                </a:cubicBezTo>
                <a:cubicBezTo>
                  <a:pt x="69" y="226"/>
                  <a:pt x="69" y="231"/>
                  <a:pt x="70" y="237"/>
                </a:cubicBezTo>
                <a:lnTo>
                  <a:pt x="82" y="237"/>
                </a:lnTo>
                <a:close/>
                <a:moveTo>
                  <a:pt x="668" y="9"/>
                </a:moveTo>
                <a:lnTo>
                  <a:pt x="668" y="9"/>
                </a:lnTo>
                <a:cubicBezTo>
                  <a:pt x="668" y="454"/>
                  <a:pt x="668" y="454"/>
                  <a:pt x="668" y="454"/>
                </a:cubicBezTo>
                <a:cubicBezTo>
                  <a:pt x="668" y="459"/>
                  <a:pt x="664" y="464"/>
                  <a:pt x="660" y="464"/>
                </a:cubicBezTo>
                <a:cubicBezTo>
                  <a:pt x="384" y="464"/>
                  <a:pt x="384" y="464"/>
                  <a:pt x="384" y="464"/>
                </a:cubicBezTo>
                <a:cubicBezTo>
                  <a:pt x="383" y="427"/>
                  <a:pt x="371" y="393"/>
                  <a:pt x="355" y="365"/>
                </a:cubicBezTo>
                <a:cubicBezTo>
                  <a:pt x="417" y="301"/>
                  <a:pt x="417" y="301"/>
                  <a:pt x="417" y="301"/>
                </a:cubicBezTo>
                <a:cubicBezTo>
                  <a:pt x="422" y="296"/>
                  <a:pt x="422" y="289"/>
                  <a:pt x="417" y="283"/>
                </a:cubicBezTo>
                <a:cubicBezTo>
                  <a:pt x="413" y="279"/>
                  <a:pt x="406" y="279"/>
                  <a:pt x="400" y="283"/>
                </a:cubicBezTo>
                <a:cubicBezTo>
                  <a:pt x="340" y="344"/>
                  <a:pt x="340" y="344"/>
                  <a:pt x="340" y="344"/>
                </a:cubicBezTo>
                <a:cubicBezTo>
                  <a:pt x="330" y="331"/>
                  <a:pt x="318" y="320"/>
                  <a:pt x="305" y="311"/>
                </a:cubicBezTo>
                <a:cubicBezTo>
                  <a:pt x="324" y="286"/>
                  <a:pt x="336" y="254"/>
                  <a:pt x="336" y="220"/>
                </a:cubicBezTo>
                <a:cubicBezTo>
                  <a:pt x="336" y="139"/>
                  <a:pt x="270" y="73"/>
                  <a:pt x="189" y="73"/>
                </a:cubicBezTo>
                <a:cubicBezTo>
                  <a:pt x="179" y="73"/>
                  <a:pt x="169" y="74"/>
                  <a:pt x="161" y="76"/>
                </a:cubicBezTo>
                <a:cubicBezTo>
                  <a:pt x="161" y="9"/>
                  <a:pt x="161" y="9"/>
                  <a:pt x="161" y="9"/>
                </a:cubicBezTo>
                <a:cubicBezTo>
                  <a:pt x="161" y="4"/>
                  <a:pt x="164" y="0"/>
                  <a:pt x="169" y="0"/>
                </a:cubicBezTo>
                <a:cubicBezTo>
                  <a:pt x="660" y="0"/>
                  <a:pt x="660" y="0"/>
                  <a:pt x="660" y="0"/>
                </a:cubicBezTo>
                <a:cubicBezTo>
                  <a:pt x="664" y="0"/>
                  <a:pt x="668" y="4"/>
                  <a:pt x="668" y="9"/>
                </a:cubicBezTo>
                <a:close/>
                <a:moveTo>
                  <a:pt x="364" y="87"/>
                </a:moveTo>
                <a:lnTo>
                  <a:pt x="364" y="87"/>
                </a:lnTo>
                <a:cubicBezTo>
                  <a:pt x="364" y="94"/>
                  <a:pt x="369" y="99"/>
                  <a:pt x="375" y="99"/>
                </a:cubicBezTo>
                <a:cubicBezTo>
                  <a:pt x="537" y="99"/>
                  <a:pt x="537" y="99"/>
                  <a:pt x="537" y="99"/>
                </a:cubicBezTo>
                <a:cubicBezTo>
                  <a:pt x="543" y="99"/>
                  <a:pt x="549" y="94"/>
                  <a:pt x="549" y="87"/>
                </a:cubicBezTo>
                <a:cubicBezTo>
                  <a:pt x="549" y="80"/>
                  <a:pt x="543" y="75"/>
                  <a:pt x="537" y="75"/>
                </a:cubicBezTo>
                <a:cubicBezTo>
                  <a:pt x="375" y="75"/>
                  <a:pt x="375" y="75"/>
                  <a:pt x="375" y="75"/>
                </a:cubicBezTo>
                <a:cubicBezTo>
                  <a:pt x="369" y="75"/>
                  <a:pt x="364" y="80"/>
                  <a:pt x="364" y="87"/>
                </a:cubicBezTo>
                <a:close/>
                <a:moveTo>
                  <a:pt x="593" y="220"/>
                </a:moveTo>
                <a:lnTo>
                  <a:pt x="593" y="220"/>
                </a:lnTo>
                <a:cubicBezTo>
                  <a:pt x="593" y="214"/>
                  <a:pt x="588" y="209"/>
                  <a:pt x="582" y="209"/>
                </a:cubicBezTo>
                <a:cubicBezTo>
                  <a:pt x="375" y="209"/>
                  <a:pt x="375" y="209"/>
                  <a:pt x="375" y="209"/>
                </a:cubicBezTo>
                <a:cubicBezTo>
                  <a:pt x="369" y="209"/>
                  <a:pt x="364" y="214"/>
                  <a:pt x="364" y="220"/>
                </a:cubicBezTo>
                <a:cubicBezTo>
                  <a:pt x="364" y="227"/>
                  <a:pt x="369" y="232"/>
                  <a:pt x="375" y="232"/>
                </a:cubicBezTo>
                <a:cubicBezTo>
                  <a:pt x="582" y="232"/>
                  <a:pt x="582" y="232"/>
                  <a:pt x="582" y="232"/>
                </a:cubicBezTo>
                <a:cubicBezTo>
                  <a:pt x="588" y="232"/>
                  <a:pt x="593" y="227"/>
                  <a:pt x="593" y="220"/>
                </a:cubicBezTo>
                <a:close/>
                <a:moveTo>
                  <a:pt x="593" y="153"/>
                </a:moveTo>
                <a:lnTo>
                  <a:pt x="593" y="153"/>
                </a:lnTo>
                <a:cubicBezTo>
                  <a:pt x="593" y="147"/>
                  <a:pt x="588" y="142"/>
                  <a:pt x="582" y="142"/>
                </a:cubicBezTo>
                <a:cubicBezTo>
                  <a:pt x="375" y="142"/>
                  <a:pt x="375" y="142"/>
                  <a:pt x="375" y="142"/>
                </a:cubicBezTo>
                <a:cubicBezTo>
                  <a:pt x="369" y="142"/>
                  <a:pt x="364" y="147"/>
                  <a:pt x="364" y="153"/>
                </a:cubicBezTo>
                <a:cubicBezTo>
                  <a:pt x="364" y="161"/>
                  <a:pt x="369" y="166"/>
                  <a:pt x="375" y="166"/>
                </a:cubicBezTo>
                <a:cubicBezTo>
                  <a:pt x="582" y="166"/>
                  <a:pt x="582" y="166"/>
                  <a:pt x="582" y="166"/>
                </a:cubicBezTo>
                <a:cubicBezTo>
                  <a:pt x="588" y="166"/>
                  <a:pt x="593" y="161"/>
                  <a:pt x="593" y="153"/>
                </a:cubicBezTo>
                <a:close/>
                <a:moveTo>
                  <a:pt x="84" y="319"/>
                </a:moveTo>
                <a:lnTo>
                  <a:pt x="84" y="319"/>
                </a:lnTo>
                <a:cubicBezTo>
                  <a:pt x="103" y="313"/>
                  <a:pt x="109" y="310"/>
                  <a:pt x="109" y="310"/>
                </a:cubicBezTo>
                <a:cubicBezTo>
                  <a:pt x="109" y="310"/>
                  <a:pt x="111" y="312"/>
                  <a:pt x="113" y="313"/>
                </a:cubicBezTo>
                <a:cubicBezTo>
                  <a:pt x="134" y="330"/>
                  <a:pt x="160" y="341"/>
                  <a:pt x="189" y="341"/>
                </a:cubicBezTo>
                <a:cubicBezTo>
                  <a:pt x="256" y="341"/>
                  <a:pt x="310" y="287"/>
                  <a:pt x="310" y="220"/>
                </a:cubicBezTo>
                <a:cubicBezTo>
                  <a:pt x="310" y="213"/>
                  <a:pt x="309" y="205"/>
                  <a:pt x="307" y="199"/>
                </a:cubicBezTo>
                <a:cubicBezTo>
                  <a:pt x="299" y="201"/>
                  <a:pt x="299" y="201"/>
                  <a:pt x="299" y="201"/>
                </a:cubicBezTo>
                <a:cubicBezTo>
                  <a:pt x="290" y="203"/>
                  <a:pt x="281" y="204"/>
                  <a:pt x="272" y="204"/>
                </a:cubicBezTo>
                <a:cubicBezTo>
                  <a:pt x="244" y="204"/>
                  <a:pt x="216" y="194"/>
                  <a:pt x="194" y="175"/>
                </a:cubicBezTo>
                <a:cubicBezTo>
                  <a:pt x="179" y="223"/>
                  <a:pt x="134" y="257"/>
                  <a:pt x="82" y="260"/>
                </a:cubicBezTo>
                <a:cubicBezTo>
                  <a:pt x="51" y="260"/>
                  <a:pt x="51" y="260"/>
                  <a:pt x="51" y="260"/>
                </a:cubicBezTo>
                <a:cubicBezTo>
                  <a:pt x="29" y="270"/>
                  <a:pt x="13" y="290"/>
                  <a:pt x="1" y="306"/>
                </a:cubicBezTo>
                <a:cubicBezTo>
                  <a:pt x="0" y="308"/>
                  <a:pt x="0" y="312"/>
                  <a:pt x="1" y="314"/>
                </a:cubicBezTo>
                <a:cubicBezTo>
                  <a:pt x="1" y="316"/>
                  <a:pt x="3" y="317"/>
                  <a:pt x="5" y="318"/>
                </a:cubicBezTo>
                <a:cubicBezTo>
                  <a:pt x="5" y="318"/>
                  <a:pt x="5" y="318"/>
                  <a:pt x="6" y="318"/>
                </a:cubicBezTo>
                <a:cubicBezTo>
                  <a:pt x="36" y="325"/>
                  <a:pt x="58" y="327"/>
                  <a:pt x="84" y="319"/>
                </a:cubicBez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21" name="Freeform 2919"/>
          <p:cNvSpPr>
            <a:spLocks noChangeArrowheads="1"/>
          </p:cNvSpPr>
          <p:nvPr/>
        </p:nvSpPr>
        <p:spPr bwMode="auto">
          <a:xfrm>
            <a:off x="1397000" y="3810000"/>
            <a:ext cx="249238" cy="269875"/>
          </a:xfrm>
          <a:custGeom>
            <a:avLst/>
            <a:gdLst>
              <a:gd name="T0" fmla="*/ 249691 w 594"/>
              <a:gd name="T1" fmla="*/ 266304 h 646"/>
              <a:gd name="T2" fmla="*/ 249691 w 594"/>
              <a:gd name="T3" fmla="*/ 266304 h 646"/>
              <a:gd name="T4" fmla="*/ 245480 w 594"/>
              <a:gd name="T5" fmla="*/ 270072 h 646"/>
              <a:gd name="T6" fmla="*/ 43791 w 594"/>
              <a:gd name="T7" fmla="*/ 270072 h 646"/>
              <a:gd name="T8" fmla="*/ 40422 w 594"/>
              <a:gd name="T9" fmla="*/ 266304 h 646"/>
              <a:gd name="T10" fmla="*/ 90950 w 594"/>
              <a:gd name="T11" fmla="*/ 209358 h 646"/>
              <a:gd name="T12" fmla="*/ 98529 w 594"/>
              <a:gd name="T13" fmla="*/ 209358 h 646"/>
              <a:gd name="T14" fmla="*/ 148636 w 594"/>
              <a:gd name="T15" fmla="*/ 234063 h 646"/>
              <a:gd name="T16" fmla="*/ 198742 w 594"/>
              <a:gd name="T17" fmla="*/ 209358 h 646"/>
              <a:gd name="T18" fmla="*/ 249691 w 594"/>
              <a:gd name="T19" fmla="*/ 266304 h 646"/>
              <a:gd name="T20" fmla="*/ 231164 w 594"/>
              <a:gd name="T21" fmla="*/ 90862 h 646"/>
              <a:gd name="T22" fmla="*/ 231164 w 594"/>
              <a:gd name="T23" fmla="*/ 90862 h 646"/>
              <a:gd name="T24" fmla="*/ 236217 w 594"/>
              <a:gd name="T25" fmla="*/ 85837 h 646"/>
              <a:gd name="T26" fmla="*/ 231164 w 594"/>
              <a:gd name="T27" fmla="*/ 81231 h 646"/>
              <a:gd name="T28" fmla="*/ 219795 w 594"/>
              <a:gd name="T29" fmla="*/ 81231 h 646"/>
              <a:gd name="T30" fmla="*/ 219795 w 594"/>
              <a:gd name="T31" fmla="*/ 73694 h 646"/>
              <a:gd name="T32" fmla="*/ 147372 w 594"/>
              <a:gd name="T33" fmla="*/ 0 h 646"/>
              <a:gd name="T34" fmla="*/ 74949 w 594"/>
              <a:gd name="T35" fmla="*/ 73275 h 646"/>
              <a:gd name="T36" fmla="*/ 74949 w 594"/>
              <a:gd name="T37" fmla="*/ 81231 h 646"/>
              <a:gd name="T38" fmla="*/ 5053 w 594"/>
              <a:gd name="T39" fmla="*/ 81231 h 646"/>
              <a:gd name="T40" fmla="*/ 0 w 594"/>
              <a:gd name="T41" fmla="*/ 85837 h 646"/>
              <a:gd name="T42" fmla="*/ 5053 w 594"/>
              <a:gd name="T43" fmla="*/ 90862 h 646"/>
              <a:gd name="T44" fmla="*/ 5053 w 594"/>
              <a:gd name="T45" fmla="*/ 90862 h 646"/>
              <a:gd name="T46" fmla="*/ 231164 w 594"/>
              <a:gd name="T47" fmla="*/ 90862 h 646"/>
              <a:gd name="T48" fmla="*/ 84634 w 594"/>
              <a:gd name="T49" fmla="*/ 100492 h 646"/>
              <a:gd name="T50" fmla="*/ 84634 w 594"/>
              <a:gd name="T51" fmla="*/ 100492 h 646"/>
              <a:gd name="T52" fmla="*/ 84634 w 594"/>
              <a:gd name="T53" fmla="*/ 100492 h 646"/>
              <a:gd name="T54" fmla="*/ 74949 w 594"/>
              <a:gd name="T55" fmla="*/ 118916 h 646"/>
              <a:gd name="T56" fmla="*/ 74949 w 594"/>
              <a:gd name="T57" fmla="*/ 121428 h 646"/>
              <a:gd name="T58" fmla="*/ 82950 w 594"/>
              <a:gd name="T59" fmla="*/ 147807 h 646"/>
              <a:gd name="T60" fmla="*/ 148636 w 594"/>
              <a:gd name="T61" fmla="*/ 223176 h 646"/>
              <a:gd name="T62" fmla="*/ 213479 w 594"/>
              <a:gd name="T63" fmla="*/ 147807 h 646"/>
              <a:gd name="T64" fmla="*/ 215585 w 594"/>
              <a:gd name="T65" fmla="*/ 146551 h 646"/>
              <a:gd name="T66" fmla="*/ 219795 w 594"/>
              <a:gd name="T67" fmla="*/ 123103 h 646"/>
              <a:gd name="T68" fmla="*/ 220216 w 594"/>
              <a:gd name="T69" fmla="*/ 116403 h 646"/>
              <a:gd name="T70" fmla="*/ 217269 w 594"/>
              <a:gd name="T71" fmla="*/ 103842 h 646"/>
              <a:gd name="T72" fmla="*/ 210111 w 594"/>
              <a:gd name="T73" fmla="*/ 100492 h 646"/>
              <a:gd name="T74" fmla="*/ 84634 w 594"/>
              <a:gd name="T75" fmla="*/ 100492 h 64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594" h="646">
                <a:moveTo>
                  <a:pt x="593" y="636"/>
                </a:moveTo>
                <a:lnTo>
                  <a:pt x="593" y="636"/>
                </a:lnTo>
                <a:cubicBezTo>
                  <a:pt x="593" y="641"/>
                  <a:pt x="589" y="645"/>
                  <a:pt x="583" y="645"/>
                </a:cubicBezTo>
                <a:cubicBezTo>
                  <a:pt x="104" y="645"/>
                  <a:pt x="104" y="645"/>
                  <a:pt x="104" y="645"/>
                </a:cubicBezTo>
                <a:cubicBezTo>
                  <a:pt x="100" y="645"/>
                  <a:pt x="96" y="641"/>
                  <a:pt x="96" y="636"/>
                </a:cubicBezTo>
                <a:cubicBezTo>
                  <a:pt x="96" y="567"/>
                  <a:pt x="147" y="509"/>
                  <a:pt x="216" y="500"/>
                </a:cubicBezTo>
                <a:cubicBezTo>
                  <a:pt x="218" y="500"/>
                  <a:pt x="224" y="500"/>
                  <a:pt x="234" y="500"/>
                </a:cubicBezTo>
                <a:cubicBezTo>
                  <a:pt x="266" y="535"/>
                  <a:pt x="307" y="559"/>
                  <a:pt x="353" y="559"/>
                </a:cubicBezTo>
                <a:cubicBezTo>
                  <a:pt x="399" y="559"/>
                  <a:pt x="441" y="535"/>
                  <a:pt x="472" y="500"/>
                </a:cubicBezTo>
                <a:cubicBezTo>
                  <a:pt x="541" y="509"/>
                  <a:pt x="593" y="566"/>
                  <a:pt x="593" y="636"/>
                </a:cubicBezTo>
                <a:close/>
                <a:moveTo>
                  <a:pt x="549" y="217"/>
                </a:moveTo>
                <a:lnTo>
                  <a:pt x="549" y="217"/>
                </a:lnTo>
                <a:cubicBezTo>
                  <a:pt x="555" y="217"/>
                  <a:pt x="561" y="211"/>
                  <a:pt x="561" y="205"/>
                </a:cubicBezTo>
                <a:cubicBezTo>
                  <a:pt x="561" y="199"/>
                  <a:pt x="555" y="194"/>
                  <a:pt x="549" y="194"/>
                </a:cubicBezTo>
                <a:cubicBezTo>
                  <a:pt x="522" y="194"/>
                  <a:pt x="522" y="194"/>
                  <a:pt x="522" y="194"/>
                </a:cubicBezTo>
                <a:cubicBezTo>
                  <a:pt x="522" y="176"/>
                  <a:pt x="522" y="176"/>
                  <a:pt x="522" y="176"/>
                </a:cubicBezTo>
                <a:cubicBezTo>
                  <a:pt x="522" y="77"/>
                  <a:pt x="447" y="0"/>
                  <a:pt x="350" y="0"/>
                </a:cubicBezTo>
                <a:cubicBezTo>
                  <a:pt x="253" y="0"/>
                  <a:pt x="178" y="77"/>
                  <a:pt x="178" y="175"/>
                </a:cubicBezTo>
                <a:cubicBezTo>
                  <a:pt x="178" y="194"/>
                  <a:pt x="178" y="194"/>
                  <a:pt x="178" y="194"/>
                </a:cubicBezTo>
                <a:cubicBezTo>
                  <a:pt x="12" y="194"/>
                  <a:pt x="12" y="194"/>
                  <a:pt x="12" y="194"/>
                </a:cubicBezTo>
                <a:cubicBezTo>
                  <a:pt x="6" y="194"/>
                  <a:pt x="0" y="199"/>
                  <a:pt x="0" y="205"/>
                </a:cubicBezTo>
                <a:cubicBezTo>
                  <a:pt x="0" y="211"/>
                  <a:pt x="6" y="217"/>
                  <a:pt x="12" y="217"/>
                </a:cubicBezTo>
                <a:cubicBezTo>
                  <a:pt x="549" y="217"/>
                  <a:pt x="549" y="217"/>
                  <a:pt x="549" y="217"/>
                </a:cubicBezTo>
                <a:close/>
                <a:moveTo>
                  <a:pt x="201" y="240"/>
                </a:moveTo>
                <a:lnTo>
                  <a:pt x="201" y="240"/>
                </a:lnTo>
                <a:cubicBezTo>
                  <a:pt x="178" y="246"/>
                  <a:pt x="178" y="272"/>
                  <a:pt x="178" y="284"/>
                </a:cubicBezTo>
                <a:cubicBezTo>
                  <a:pt x="178" y="290"/>
                  <a:pt x="178" y="290"/>
                  <a:pt x="178" y="290"/>
                </a:cubicBezTo>
                <a:cubicBezTo>
                  <a:pt x="178" y="307"/>
                  <a:pt x="179" y="344"/>
                  <a:pt x="197" y="353"/>
                </a:cubicBezTo>
                <a:cubicBezTo>
                  <a:pt x="200" y="436"/>
                  <a:pt x="269" y="533"/>
                  <a:pt x="353" y="533"/>
                </a:cubicBezTo>
                <a:cubicBezTo>
                  <a:pt x="437" y="533"/>
                  <a:pt x="504" y="435"/>
                  <a:pt x="507" y="353"/>
                </a:cubicBezTo>
                <a:cubicBezTo>
                  <a:pt x="508" y="352"/>
                  <a:pt x="511" y="351"/>
                  <a:pt x="512" y="350"/>
                </a:cubicBezTo>
                <a:cubicBezTo>
                  <a:pt x="522" y="339"/>
                  <a:pt x="523" y="317"/>
                  <a:pt x="522" y="294"/>
                </a:cubicBezTo>
                <a:cubicBezTo>
                  <a:pt x="522" y="294"/>
                  <a:pt x="523" y="280"/>
                  <a:pt x="523" y="278"/>
                </a:cubicBezTo>
                <a:cubicBezTo>
                  <a:pt x="523" y="265"/>
                  <a:pt x="524" y="256"/>
                  <a:pt x="516" y="248"/>
                </a:cubicBezTo>
                <a:cubicBezTo>
                  <a:pt x="512" y="244"/>
                  <a:pt x="506" y="242"/>
                  <a:pt x="499" y="240"/>
                </a:cubicBezTo>
                <a:lnTo>
                  <a:pt x="201" y="240"/>
                </a:ln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22" name="Freeform 2920"/>
          <p:cNvSpPr>
            <a:spLocks noChangeArrowheads="1"/>
          </p:cNvSpPr>
          <p:nvPr/>
        </p:nvSpPr>
        <p:spPr bwMode="auto">
          <a:xfrm>
            <a:off x="554038" y="3803650"/>
            <a:ext cx="236537" cy="280988"/>
          </a:xfrm>
          <a:custGeom>
            <a:avLst/>
            <a:gdLst>
              <a:gd name="T0" fmla="*/ 236724 w 566"/>
              <a:gd name="T1" fmla="*/ 277416 h 672"/>
              <a:gd name="T2" fmla="*/ 236724 w 566"/>
              <a:gd name="T3" fmla="*/ 277416 h 672"/>
              <a:gd name="T4" fmla="*/ 232953 w 566"/>
              <a:gd name="T5" fmla="*/ 281188 h 672"/>
              <a:gd name="T6" fmla="*/ 3771 w 566"/>
              <a:gd name="T7" fmla="*/ 281188 h 672"/>
              <a:gd name="T8" fmla="*/ 0 w 566"/>
              <a:gd name="T9" fmla="*/ 277416 h 672"/>
              <a:gd name="T10" fmla="*/ 54467 w 566"/>
              <a:gd name="T11" fmla="*/ 222520 h 672"/>
              <a:gd name="T12" fmla="*/ 56562 w 566"/>
              <a:gd name="T13" fmla="*/ 223358 h 672"/>
              <a:gd name="T14" fmla="*/ 118153 w 566"/>
              <a:gd name="T15" fmla="*/ 260235 h 672"/>
              <a:gd name="T16" fmla="*/ 180162 w 566"/>
              <a:gd name="T17" fmla="*/ 223358 h 672"/>
              <a:gd name="T18" fmla="*/ 181838 w 566"/>
              <a:gd name="T19" fmla="*/ 222520 h 672"/>
              <a:gd name="T20" fmla="*/ 236724 w 566"/>
              <a:gd name="T21" fmla="*/ 277416 h 672"/>
              <a:gd name="T22" fmla="*/ 120247 w 566"/>
              <a:gd name="T23" fmla="*/ 87583 h 672"/>
              <a:gd name="T24" fmla="*/ 120247 w 566"/>
              <a:gd name="T25" fmla="*/ 87583 h 672"/>
              <a:gd name="T26" fmla="*/ 196083 w 566"/>
              <a:gd name="T27" fmla="*/ 68306 h 672"/>
              <a:gd name="T28" fmla="*/ 196921 w 566"/>
              <a:gd name="T29" fmla="*/ 67049 h 672"/>
              <a:gd name="T30" fmla="*/ 44412 w 566"/>
              <a:gd name="T31" fmla="*/ 67049 h 672"/>
              <a:gd name="T32" fmla="*/ 45250 w 566"/>
              <a:gd name="T33" fmla="*/ 68726 h 672"/>
              <a:gd name="T34" fmla="*/ 120247 w 566"/>
              <a:gd name="T35" fmla="*/ 87583 h 672"/>
              <a:gd name="T36" fmla="*/ 43574 w 566"/>
              <a:gd name="T37" fmla="*/ 96802 h 672"/>
              <a:gd name="T38" fmla="*/ 43574 w 566"/>
              <a:gd name="T39" fmla="*/ 96802 h 672"/>
              <a:gd name="T40" fmla="*/ 33518 w 566"/>
              <a:gd name="T41" fmla="*/ 114403 h 672"/>
              <a:gd name="T42" fmla="*/ 33518 w 566"/>
              <a:gd name="T43" fmla="*/ 129070 h 672"/>
              <a:gd name="T44" fmla="*/ 43574 w 566"/>
              <a:gd name="T45" fmla="*/ 153375 h 672"/>
              <a:gd name="T46" fmla="*/ 118990 w 566"/>
              <a:gd name="T47" fmla="*/ 230901 h 672"/>
              <a:gd name="T48" fmla="*/ 197759 w 566"/>
              <a:gd name="T49" fmla="*/ 153375 h 672"/>
              <a:gd name="T50" fmla="*/ 207814 w 566"/>
              <a:gd name="T51" fmla="*/ 129070 h 672"/>
              <a:gd name="T52" fmla="*/ 207814 w 566"/>
              <a:gd name="T53" fmla="*/ 114403 h 672"/>
              <a:gd name="T54" fmla="*/ 197759 w 566"/>
              <a:gd name="T55" fmla="*/ 96802 h 672"/>
              <a:gd name="T56" fmla="*/ 197759 w 566"/>
              <a:gd name="T57" fmla="*/ 80878 h 672"/>
              <a:gd name="T58" fmla="*/ 120247 w 566"/>
              <a:gd name="T59" fmla="*/ 97641 h 672"/>
              <a:gd name="T60" fmla="*/ 43574 w 566"/>
              <a:gd name="T61" fmla="*/ 81297 h 672"/>
              <a:gd name="T62" fmla="*/ 43574 w 566"/>
              <a:gd name="T63" fmla="*/ 96802 h 672"/>
              <a:gd name="T64" fmla="*/ 206976 w 566"/>
              <a:gd name="T65" fmla="*/ 56992 h 672"/>
              <a:gd name="T66" fmla="*/ 206976 w 566"/>
              <a:gd name="T67" fmla="*/ 56992 h 672"/>
              <a:gd name="T68" fmla="*/ 221222 w 566"/>
              <a:gd name="T69" fmla="*/ 18858 h 672"/>
              <a:gd name="T70" fmla="*/ 219546 w 566"/>
              <a:gd name="T71" fmla="*/ 15086 h 672"/>
              <a:gd name="T72" fmla="*/ 193569 w 566"/>
              <a:gd name="T73" fmla="*/ 419 h 672"/>
              <a:gd name="T74" fmla="*/ 191893 w 566"/>
              <a:gd name="T75" fmla="*/ 0 h 672"/>
              <a:gd name="T76" fmla="*/ 49440 w 566"/>
              <a:gd name="T77" fmla="*/ 0 h 672"/>
              <a:gd name="T78" fmla="*/ 47764 w 566"/>
              <a:gd name="T79" fmla="*/ 419 h 672"/>
              <a:gd name="T80" fmla="*/ 21787 w 566"/>
              <a:gd name="T81" fmla="*/ 15086 h 672"/>
              <a:gd name="T82" fmla="*/ 20111 w 566"/>
              <a:gd name="T83" fmla="*/ 18858 h 672"/>
              <a:gd name="T84" fmla="*/ 34356 w 566"/>
              <a:gd name="T85" fmla="*/ 56992 h 672"/>
              <a:gd name="T86" fmla="*/ 206976 w 566"/>
              <a:gd name="T87" fmla="*/ 56992 h 67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66" h="672">
                <a:moveTo>
                  <a:pt x="565" y="662"/>
                </a:moveTo>
                <a:lnTo>
                  <a:pt x="565" y="662"/>
                </a:lnTo>
                <a:cubicBezTo>
                  <a:pt x="565" y="667"/>
                  <a:pt x="561" y="671"/>
                  <a:pt x="556" y="671"/>
                </a:cubicBezTo>
                <a:cubicBezTo>
                  <a:pt x="9" y="671"/>
                  <a:pt x="9" y="671"/>
                  <a:pt x="9" y="671"/>
                </a:cubicBezTo>
                <a:cubicBezTo>
                  <a:pt x="4" y="671"/>
                  <a:pt x="0" y="667"/>
                  <a:pt x="0" y="662"/>
                </a:cubicBezTo>
                <a:cubicBezTo>
                  <a:pt x="0" y="590"/>
                  <a:pt x="58" y="531"/>
                  <a:pt x="130" y="531"/>
                </a:cubicBezTo>
                <a:cubicBezTo>
                  <a:pt x="132" y="531"/>
                  <a:pt x="133" y="531"/>
                  <a:pt x="135" y="533"/>
                </a:cubicBezTo>
                <a:cubicBezTo>
                  <a:pt x="282" y="621"/>
                  <a:pt x="282" y="621"/>
                  <a:pt x="282" y="621"/>
                </a:cubicBezTo>
                <a:cubicBezTo>
                  <a:pt x="430" y="533"/>
                  <a:pt x="430" y="533"/>
                  <a:pt x="430" y="533"/>
                </a:cubicBezTo>
                <a:cubicBezTo>
                  <a:pt x="431" y="531"/>
                  <a:pt x="433" y="531"/>
                  <a:pt x="434" y="531"/>
                </a:cubicBezTo>
                <a:cubicBezTo>
                  <a:pt x="506" y="531"/>
                  <a:pt x="565" y="590"/>
                  <a:pt x="565" y="662"/>
                </a:cubicBezTo>
                <a:close/>
                <a:moveTo>
                  <a:pt x="287" y="209"/>
                </a:moveTo>
                <a:lnTo>
                  <a:pt x="287" y="209"/>
                </a:lnTo>
                <a:cubicBezTo>
                  <a:pt x="454" y="209"/>
                  <a:pt x="468" y="164"/>
                  <a:pt x="468" y="163"/>
                </a:cubicBezTo>
                <a:cubicBezTo>
                  <a:pt x="468" y="162"/>
                  <a:pt x="469" y="161"/>
                  <a:pt x="470" y="160"/>
                </a:cubicBezTo>
                <a:cubicBezTo>
                  <a:pt x="106" y="160"/>
                  <a:pt x="106" y="160"/>
                  <a:pt x="106" y="160"/>
                </a:cubicBezTo>
                <a:cubicBezTo>
                  <a:pt x="106" y="161"/>
                  <a:pt x="108" y="162"/>
                  <a:pt x="108" y="164"/>
                </a:cubicBezTo>
                <a:cubicBezTo>
                  <a:pt x="108" y="164"/>
                  <a:pt x="122" y="209"/>
                  <a:pt x="287" y="209"/>
                </a:cubicBezTo>
                <a:close/>
                <a:moveTo>
                  <a:pt x="104" y="231"/>
                </a:moveTo>
                <a:lnTo>
                  <a:pt x="104" y="231"/>
                </a:lnTo>
                <a:cubicBezTo>
                  <a:pt x="80" y="237"/>
                  <a:pt x="80" y="264"/>
                  <a:pt x="80" y="273"/>
                </a:cubicBezTo>
                <a:cubicBezTo>
                  <a:pt x="80" y="308"/>
                  <a:pt x="80" y="308"/>
                  <a:pt x="80" y="308"/>
                </a:cubicBezTo>
                <a:cubicBezTo>
                  <a:pt x="80" y="321"/>
                  <a:pt x="86" y="357"/>
                  <a:pt x="104" y="366"/>
                </a:cubicBezTo>
                <a:cubicBezTo>
                  <a:pt x="109" y="448"/>
                  <a:pt x="208" y="551"/>
                  <a:pt x="284" y="551"/>
                </a:cubicBezTo>
                <a:cubicBezTo>
                  <a:pt x="361" y="551"/>
                  <a:pt x="465" y="446"/>
                  <a:pt x="472" y="366"/>
                </a:cubicBezTo>
                <a:cubicBezTo>
                  <a:pt x="489" y="357"/>
                  <a:pt x="496" y="321"/>
                  <a:pt x="496" y="308"/>
                </a:cubicBezTo>
                <a:cubicBezTo>
                  <a:pt x="496" y="273"/>
                  <a:pt x="496" y="273"/>
                  <a:pt x="496" y="273"/>
                </a:cubicBezTo>
                <a:cubicBezTo>
                  <a:pt x="496" y="261"/>
                  <a:pt x="496" y="236"/>
                  <a:pt x="472" y="231"/>
                </a:cubicBezTo>
                <a:cubicBezTo>
                  <a:pt x="472" y="193"/>
                  <a:pt x="472" y="193"/>
                  <a:pt x="472" y="193"/>
                </a:cubicBezTo>
                <a:cubicBezTo>
                  <a:pt x="449" y="212"/>
                  <a:pt x="399" y="233"/>
                  <a:pt x="287" y="233"/>
                </a:cubicBezTo>
                <a:cubicBezTo>
                  <a:pt x="177" y="233"/>
                  <a:pt x="127" y="212"/>
                  <a:pt x="104" y="194"/>
                </a:cubicBezTo>
                <a:lnTo>
                  <a:pt x="104" y="231"/>
                </a:lnTo>
                <a:close/>
                <a:moveTo>
                  <a:pt x="494" y="136"/>
                </a:moveTo>
                <a:lnTo>
                  <a:pt x="494" y="136"/>
                </a:lnTo>
                <a:cubicBezTo>
                  <a:pt x="528" y="45"/>
                  <a:pt x="528" y="45"/>
                  <a:pt x="528" y="45"/>
                </a:cubicBezTo>
                <a:cubicBezTo>
                  <a:pt x="529" y="41"/>
                  <a:pt x="527" y="38"/>
                  <a:pt x="524" y="36"/>
                </a:cubicBezTo>
                <a:cubicBezTo>
                  <a:pt x="462" y="1"/>
                  <a:pt x="462" y="1"/>
                  <a:pt x="462" y="1"/>
                </a:cubicBezTo>
                <a:cubicBezTo>
                  <a:pt x="461" y="0"/>
                  <a:pt x="459" y="0"/>
                  <a:pt x="45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17" y="0"/>
                  <a:pt x="115" y="0"/>
                  <a:pt x="114" y="1"/>
                </a:cubicBezTo>
                <a:cubicBezTo>
                  <a:pt x="52" y="36"/>
                  <a:pt x="52" y="36"/>
                  <a:pt x="52" y="36"/>
                </a:cubicBezTo>
                <a:cubicBezTo>
                  <a:pt x="49" y="38"/>
                  <a:pt x="47" y="41"/>
                  <a:pt x="48" y="45"/>
                </a:cubicBezTo>
                <a:cubicBezTo>
                  <a:pt x="82" y="136"/>
                  <a:pt x="82" y="136"/>
                  <a:pt x="82" y="136"/>
                </a:cubicBezTo>
                <a:lnTo>
                  <a:pt x="494" y="136"/>
                </a:ln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23" name="Freeform 2921"/>
          <p:cNvSpPr>
            <a:spLocks noChangeArrowheads="1"/>
          </p:cNvSpPr>
          <p:nvPr/>
        </p:nvSpPr>
        <p:spPr bwMode="auto">
          <a:xfrm>
            <a:off x="3151188" y="4749800"/>
            <a:ext cx="246062" cy="288925"/>
          </a:xfrm>
          <a:custGeom>
            <a:avLst/>
            <a:gdLst>
              <a:gd name="T0" fmla="*/ 238824 w 585"/>
              <a:gd name="T1" fmla="*/ 142834 h 690"/>
              <a:gd name="T2" fmla="*/ 238824 w 585"/>
              <a:gd name="T3" fmla="*/ 142834 h 690"/>
              <a:gd name="T4" fmla="*/ 229558 w 585"/>
              <a:gd name="T5" fmla="*/ 136969 h 690"/>
              <a:gd name="T6" fmla="*/ 205549 w 585"/>
              <a:gd name="T7" fmla="*/ 34347 h 690"/>
              <a:gd name="T8" fmla="*/ 122992 w 585"/>
              <a:gd name="T9" fmla="*/ 0 h 690"/>
              <a:gd name="T10" fmla="*/ 40436 w 585"/>
              <a:gd name="T11" fmla="*/ 34347 h 690"/>
              <a:gd name="T12" fmla="*/ 16848 w 585"/>
              <a:gd name="T13" fmla="*/ 136969 h 690"/>
              <a:gd name="T14" fmla="*/ 7582 w 585"/>
              <a:gd name="T15" fmla="*/ 142834 h 690"/>
              <a:gd name="T16" fmla="*/ 6318 w 585"/>
              <a:gd name="T17" fmla="*/ 184301 h 690"/>
              <a:gd name="T18" fmla="*/ 37487 w 585"/>
              <a:gd name="T19" fmla="*/ 221999 h 690"/>
              <a:gd name="T20" fmla="*/ 122992 w 585"/>
              <a:gd name="T21" fmla="*/ 288599 h 690"/>
              <a:gd name="T22" fmla="*/ 208919 w 585"/>
              <a:gd name="T23" fmla="*/ 221999 h 690"/>
              <a:gd name="T24" fmla="*/ 239667 w 585"/>
              <a:gd name="T25" fmla="*/ 184301 h 690"/>
              <a:gd name="T26" fmla="*/ 238824 w 585"/>
              <a:gd name="T27" fmla="*/ 142834 h 690"/>
              <a:gd name="T28" fmla="*/ 122992 w 585"/>
              <a:gd name="T29" fmla="*/ 205664 h 690"/>
              <a:gd name="T30" fmla="*/ 122992 w 585"/>
              <a:gd name="T31" fmla="*/ 205664 h 690"/>
              <a:gd name="T32" fmla="*/ 113305 w 585"/>
              <a:gd name="T33" fmla="*/ 196030 h 690"/>
              <a:gd name="T34" fmla="*/ 122992 w 585"/>
              <a:gd name="T35" fmla="*/ 186396 h 690"/>
              <a:gd name="T36" fmla="*/ 132680 w 585"/>
              <a:gd name="T37" fmla="*/ 196030 h 690"/>
              <a:gd name="T38" fmla="*/ 122992 w 585"/>
              <a:gd name="T39" fmla="*/ 205664 h 690"/>
              <a:gd name="T40" fmla="*/ 151213 w 585"/>
              <a:gd name="T41" fmla="*/ 129430 h 690"/>
              <a:gd name="T42" fmla="*/ 151213 w 585"/>
              <a:gd name="T43" fmla="*/ 129430 h 690"/>
              <a:gd name="T44" fmla="*/ 137313 w 585"/>
              <a:gd name="T45" fmla="*/ 143671 h 690"/>
              <a:gd name="T46" fmla="*/ 127626 w 585"/>
              <a:gd name="T47" fmla="*/ 167966 h 690"/>
              <a:gd name="T48" fmla="*/ 122992 w 585"/>
              <a:gd name="T49" fmla="*/ 172992 h 690"/>
              <a:gd name="T50" fmla="*/ 117938 w 585"/>
              <a:gd name="T51" fmla="*/ 167966 h 690"/>
              <a:gd name="T52" fmla="*/ 130995 w 585"/>
              <a:gd name="T53" fmla="*/ 136551 h 690"/>
              <a:gd name="T54" fmla="*/ 144053 w 585"/>
              <a:gd name="T55" fmla="*/ 123147 h 690"/>
              <a:gd name="T56" fmla="*/ 146580 w 585"/>
              <a:gd name="T57" fmla="*/ 92988 h 690"/>
              <a:gd name="T58" fmla="*/ 123414 w 585"/>
              <a:gd name="T59" fmla="*/ 80841 h 690"/>
              <a:gd name="T60" fmla="*/ 104459 w 585"/>
              <a:gd name="T61" fmla="*/ 89219 h 690"/>
              <a:gd name="T62" fmla="*/ 98141 w 585"/>
              <a:gd name="T63" fmla="*/ 108068 h 690"/>
              <a:gd name="T64" fmla="*/ 93929 w 585"/>
              <a:gd name="T65" fmla="*/ 113094 h 690"/>
              <a:gd name="T66" fmla="*/ 88875 w 585"/>
              <a:gd name="T67" fmla="*/ 108905 h 690"/>
              <a:gd name="T68" fmla="*/ 96878 w 585"/>
              <a:gd name="T69" fmla="*/ 82517 h 690"/>
              <a:gd name="T70" fmla="*/ 122571 w 585"/>
              <a:gd name="T71" fmla="*/ 71207 h 690"/>
              <a:gd name="T72" fmla="*/ 155425 w 585"/>
              <a:gd name="T73" fmla="*/ 88800 h 690"/>
              <a:gd name="T74" fmla="*/ 151213 w 585"/>
              <a:gd name="T75" fmla="*/ 129430 h 69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585" h="690">
                <a:moveTo>
                  <a:pt x="567" y="341"/>
                </a:moveTo>
                <a:lnTo>
                  <a:pt x="567" y="341"/>
                </a:lnTo>
                <a:cubicBezTo>
                  <a:pt x="560" y="334"/>
                  <a:pt x="553" y="329"/>
                  <a:pt x="545" y="327"/>
                </a:cubicBezTo>
                <a:cubicBezTo>
                  <a:pt x="557" y="224"/>
                  <a:pt x="538" y="139"/>
                  <a:pt x="488" y="82"/>
                </a:cubicBezTo>
                <a:cubicBezTo>
                  <a:pt x="443" y="30"/>
                  <a:pt x="373" y="0"/>
                  <a:pt x="292" y="0"/>
                </a:cubicBezTo>
                <a:cubicBezTo>
                  <a:pt x="212" y="0"/>
                  <a:pt x="142" y="30"/>
                  <a:pt x="96" y="82"/>
                </a:cubicBezTo>
                <a:cubicBezTo>
                  <a:pt x="46" y="139"/>
                  <a:pt x="26" y="224"/>
                  <a:pt x="40" y="327"/>
                </a:cubicBezTo>
                <a:cubicBezTo>
                  <a:pt x="30" y="329"/>
                  <a:pt x="23" y="334"/>
                  <a:pt x="18" y="341"/>
                </a:cubicBezTo>
                <a:cubicBezTo>
                  <a:pt x="0" y="364"/>
                  <a:pt x="7" y="407"/>
                  <a:pt x="15" y="440"/>
                </a:cubicBezTo>
                <a:cubicBezTo>
                  <a:pt x="29" y="494"/>
                  <a:pt x="58" y="527"/>
                  <a:pt x="89" y="530"/>
                </a:cubicBezTo>
                <a:cubicBezTo>
                  <a:pt x="126" y="643"/>
                  <a:pt x="247" y="689"/>
                  <a:pt x="292" y="689"/>
                </a:cubicBezTo>
                <a:cubicBezTo>
                  <a:pt x="338" y="689"/>
                  <a:pt x="458" y="643"/>
                  <a:pt x="496" y="530"/>
                </a:cubicBezTo>
                <a:cubicBezTo>
                  <a:pt x="527" y="527"/>
                  <a:pt x="555" y="494"/>
                  <a:pt x="569" y="440"/>
                </a:cubicBezTo>
                <a:cubicBezTo>
                  <a:pt x="578" y="407"/>
                  <a:pt x="584" y="364"/>
                  <a:pt x="567" y="341"/>
                </a:cubicBezTo>
                <a:close/>
                <a:moveTo>
                  <a:pt x="292" y="491"/>
                </a:moveTo>
                <a:lnTo>
                  <a:pt x="292" y="491"/>
                </a:lnTo>
                <a:cubicBezTo>
                  <a:pt x="279" y="491"/>
                  <a:pt x="269" y="480"/>
                  <a:pt x="269" y="468"/>
                </a:cubicBezTo>
                <a:cubicBezTo>
                  <a:pt x="269" y="455"/>
                  <a:pt x="279" y="445"/>
                  <a:pt x="292" y="445"/>
                </a:cubicBezTo>
                <a:cubicBezTo>
                  <a:pt x="304" y="445"/>
                  <a:pt x="315" y="455"/>
                  <a:pt x="315" y="468"/>
                </a:cubicBezTo>
                <a:cubicBezTo>
                  <a:pt x="315" y="480"/>
                  <a:pt x="304" y="491"/>
                  <a:pt x="292" y="491"/>
                </a:cubicBezTo>
                <a:close/>
                <a:moveTo>
                  <a:pt x="359" y="309"/>
                </a:moveTo>
                <a:lnTo>
                  <a:pt x="359" y="309"/>
                </a:lnTo>
                <a:cubicBezTo>
                  <a:pt x="346" y="325"/>
                  <a:pt x="336" y="335"/>
                  <a:pt x="326" y="343"/>
                </a:cubicBezTo>
                <a:cubicBezTo>
                  <a:pt x="308" y="360"/>
                  <a:pt x="303" y="364"/>
                  <a:pt x="303" y="401"/>
                </a:cubicBezTo>
                <a:cubicBezTo>
                  <a:pt x="303" y="407"/>
                  <a:pt x="298" y="413"/>
                  <a:pt x="292" y="413"/>
                </a:cubicBezTo>
                <a:cubicBezTo>
                  <a:pt x="286" y="413"/>
                  <a:pt x="280" y="407"/>
                  <a:pt x="280" y="401"/>
                </a:cubicBezTo>
                <a:cubicBezTo>
                  <a:pt x="280" y="355"/>
                  <a:pt x="290" y="345"/>
                  <a:pt x="311" y="326"/>
                </a:cubicBezTo>
                <a:cubicBezTo>
                  <a:pt x="319" y="318"/>
                  <a:pt x="329" y="309"/>
                  <a:pt x="342" y="294"/>
                </a:cubicBezTo>
                <a:cubicBezTo>
                  <a:pt x="357" y="274"/>
                  <a:pt x="360" y="245"/>
                  <a:pt x="348" y="222"/>
                </a:cubicBezTo>
                <a:cubicBezTo>
                  <a:pt x="343" y="211"/>
                  <a:pt x="327" y="191"/>
                  <a:pt x="293" y="193"/>
                </a:cubicBezTo>
                <a:cubicBezTo>
                  <a:pt x="273" y="195"/>
                  <a:pt x="257" y="201"/>
                  <a:pt x="248" y="213"/>
                </a:cubicBezTo>
                <a:cubicBezTo>
                  <a:pt x="232" y="232"/>
                  <a:pt x="233" y="258"/>
                  <a:pt x="233" y="258"/>
                </a:cubicBezTo>
                <a:cubicBezTo>
                  <a:pt x="235" y="264"/>
                  <a:pt x="229" y="270"/>
                  <a:pt x="223" y="270"/>
                </a:cubicBezTo>
                <a:cubicBezTo>
                  <a:pt x="217" y="271"/>
                  <a:pt x="211" y="266"/>
                  <a:pt x="211" y="260"/>
                </a:cubicBezTo>
                <a:cubicBezTo>
                  <a:pt x="211" y="259"/>
                  <a:pt x="207" y="224"/>
                  <a:pt x="230" y="197"/>
                </a:cubicBezTo>
                <a:cubicBezTo>
                  <a:pt x="244" y="182"/>
                  <a:pt x="265" y="172"/>
                  <a:pt x="291" y="170"/>
                </a:cubicBezTo>
                <a:cubicBezTo>
                  <a:pt x="325" y="167"/>
                  <a:pt x="354" y="183"/>
                  <a:pt x="369" y="212"/>
                </a:cubicBezTo>
                <a:cubicBezTo>
                  <a:pt x="385" y="243"/>
                  <a:pt x="381" y="282"/>
                  <a:pt x="359" y="309"/>
                </a:cubicBez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24" name="Freeform 2922"/>
          <p:cNvSpPr>
            <a:spLocks noChangeArrowheads="1"/>
          </p:cNvSpPr>
          <p:nvPr/>
        </p:nvSpPr>
        <p:spPr bwMode="auto">
          <a:xfrm>
            <a:off x="4016375" y="4749800"/>
            <a:ext cx="246063" cy="288925"/>
          </a:xfrm>
          <a:custGeom>
            <a:avLst/>
            <a:gdLst>
              <a:gd name="T0" fmla="*/ 238404 w 585"/>
              <a:gd name="T1" fmla="*/ 142834 h 690"/>
              <a:gd name="T2" fmla="*/ 238404 w 585"/>
              <a:gd name="T3" fmla="*/ 142834 h 690"/>
              <a:gd name="T4" fmla="*/ 229137 w 585"/>
              <a:gd name="T5" fmla="*/ 136969 h 690"/>
              <a:gd name="T6" fmla="*/ 205550 w 585"/>
              <a:gd name="T7" fmla="*/ 34347 h 690"/>
              <a:gd name="T8" fmla="*/ 122993 w 585"/>
              <a:gd name="T9" fmla="*/ 0 h 690"/>
              <a:gd name="T10" fmla="*/ 40857 w 585"/>
              <a:gd name="T11" fmla="*/ 34347 h 690"/>
              <a:gd name="T12" fmla="*/ 16427 w 585"/>
              <a:gd name="T13" fmla="*/ 136969 h 690"/>
              <a:gd name="T14" fmla="*/ 7161 w 585"/>
              <a:gd name="T15" fmla="*/ 142834 h 690"/>
              <a:gd name="T16" fmla="*/ 6318 w 585"/>
              <a:gd name="T17" fmla="*/ 184301 h 690"/>
              <a:gd name="T18" fmla="*/ 37066 w 585"/>
              <a:gd name="T19" fmla="*/ 221999 h 690"/>
              <a:gd name="T20" fmla="*/ 122993 w 585"/>
              <a:gd name="T21" fmla="*/ 288599 h 690"/>
              <a:gd name="T22" fmla="*/ 208498 w 585"/>
              <a:gd name="T23" fmla="*/ 221999 h 690"/>
              <a:gd name="T24" fmla="*/ 239668 w 585"/>
              <a:gd name="T25" fmla="*/ 184301 h 690"/>
              <a:gd name="T26" fmla="*/ 238404 w 585"/>
              <a:gd name="T27" fmla="*/ 142834 h 690"/>
              <a:gd name="T28" fmla="*/ 177329 w 585"/>
              <a:gd name="T29" fmla="*/ 106392 h 690"/>
              <a:gd name="T30" fmla="*/ 177329 w 585"/>
              <a:gd name="T31" fmla="*/ 106392 h 690"/>
              <a:gd name="T32" fmla="*/ 123414 w 585"/>
              <a:gd name="T33" fmla="*/ 189747 h 690"/>
              <a:gd name="T34" fmla="*/ 120044 w 585"/>
              <a:gd name="T35" fmla="*/ 192260 h 690"/>
              <a:gd name="T36" fmla="*/ 119202 w 585"/>
              <a:gd name="T37" fmla="*/ 192260 h 690"/>
              <a:gd name="T38" fmla="*/ 116254 w 585"/>
              <a:gd name="T39" fmla="*/ 190584 h 690"/>
              <a:gd name="T40" fmla="*/ 77924 w 585"/>
              <a:gd name="T41" fmla="*/ 156237 h 690"/>
              <a:gd name="T42" fmla="*/ 77502 w 585"/>
              <a:gd name="T43" fmla="*/ 149117 h 690"/>
              <a:gd name="T44" fmla="*/ 84663 w 585"/>
              <a:gd name="T45" fmla="*/ 149117 h 690"/>
              <a:gd name="T46" fmla="*/ 118360 w 585"/>
              <a:gd name="T47" fmla="*/ 179275 h 690"/>
              <a:gd name="T48" fmla="*/ 169326 w 585"/>
              <a:gd name="T49" fmla="*/ 101366 h 690"/>
              <a:gd name="T50" fmla="*/ 175644 w 585"/>
              <a:gd name="T51" fmla="*/ 99690 h 690"/>
              <a:gd name="T52" fmla="*/ 177329 w 585"/>
              <a:gd name="T53" fmla="*/ 106392 h 69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585" h="690">
                <a:moveTo>
                  <a:pt x="566" y="341"/>
                </a:moveTo>
                <a:lnTo>
                  <a:pt x="566" y="341"/>
                </a:lnTo>
                <a:cubicBezTo>
                  <a:pt x="561" y="334"/>
                  <a:pt x="554" y="329"/>
                  <a:pt x="544" y="327"/>
                </a:cubicBezTo>
                <a:cubicBezTo>
                  <a:pt x="558" y="224"/>
                  <a:pt x="538" y="139"/>
                  <a:pt x="488" y="82"/>
                </a:cubicBezTo>
                <a:cubicBezTo>
                  <a:pt x="442" y="30"/>
                  <a:pt x="372" y="0"/>
                  <a:pt x="292" y="0"/>
                </a:cubicBezTo>
                <a:cubicBezTo>
                  <a:pt x="211" y="0"/>
                  <a:pt x="141" y="30"/>
                  <a:pt x="97" y="82"/>
                </a:cubicBezTo>
                <a:cubicBezTo>
                  <a:pt x="47" y="139"/>
                  <a:pt x="27" y="224"/>
                  <a:pt x="39" y="327"/>
                </a:cubicBezTo>
                <a:cubicBezTo>
                  <a:pt x="31" y="329"/>
                  <a:pt x="23" y="334"/>
                  <a:pt x="17" y="341"/>
                </a:cubicBezTo>
                <a:cubicBezTo>
                  <a:pt x="0" y="364"/>
                  <a:pt x="6" y="407"/>
                  <a:pt x="15" y="440"/>
                </a:cubicBezTo>
                <a:cubicBezTo>
                  <a:pt x="29" y="494"/>
                  <a:pt x="57" y="527"/>
                  <a:pt x="88" y="530"/>
                </a:cubicBezTo>
                <a:cubicBezTo>
                  <a:pt x="126" y="643"/>
                  <a:pt x="247" y="689"/>
                  <a:pt x="292" y="689"/>
                </a:cubicBezTo>
                <a:cubicBezTo>
                  <a:pt x="337" y="689"/>
                  <a:pt x="458" y="643"/>
                  <a:pt x="495" y="530"/>
                </a:cubicBezTo>
                <a:cubicBezTo>
                  <a:pt x="527" y="527"/>
                  <a:pt x="555" y="494"/>
                  <a:pt x="569" y="440"/>
                </a:cubicBezTo>
                <a:cubicBezTo>
                  <a:pt x="578" y="407"/>
                  <a:pt x="584" y="364"/>
                  <a:pt x="566" y="341"/>
                </a:cubicBezTo>
                <a:close/>
                <a:moveTo>
                  <a:pt x="421" y="254"/>
                </a:moveTo>
                <a:lnTo>
                  <a:pt x="421" y="254"/>
                </a:lnTo>
                <a:cubicBezTo>
                  <a:pt x="293" y="453"/>
                  <a:pt x="293" y="453"/>
                  <a:pt x="293" y="453"/>
                </a:cubicBezTo>
                <a:cubicBezTo>
                  <a:pt x="291" y="455"/>
                  <a:pt x="288" y="457"/>
                  <a:pt x="285" y="459"/>
                </a:cubicBezTo>
                <a:cubicBezTo>
                  <a:pt x="284" y="459"/>
                  <a:pt x="284" y="459"/>
                  <a:pt x="283" y="459"/>
                </a:cubicBezTo>
                <a:cubicBezTo>
                  <a:pt x="280" y="459"/>
                  <a:pt x="278" y="457"/>
                  <a:pt x="276" y="455"/>
                </a:cubicBezTo>
                <a:cubicBezTo>
                  <a:pt x="185" y="373"/>
                  <a:pt x="185" y="373"/>
                  <a:pt x="185" y="373"/>
                </a:cubicBezTo>
                <a:cubicBezTo>
                  <a:pt x="180" y="369"/>
                  <a:pt x="180" y="362"/>
                  <a:pt x="184" y="356"/>
                </a:cubicBezTo>
                <a:cubicBezTo>
                  <a:pt x="188" y="352"/>
                  <a:pt x="195" y="351"/>
                  <a:pt x="201" y="356"/>
                </a:cubicBezTo>
                <a:cubicBezTo>
                  <a:pt x="281" y="428"/>
                  <a:pt x="281" y="428"/>
                  <a:pt x="281" y="428"/>
                </a:cubicBezTo>
                <a:cubicBezTo>
                  <a:pt x="402" y="242"/>
                  <a:pt x="402" y="242"/>
                  <a:pt x="402" y="242"/>
                </a:cubicBezTo>
                <a:cubicBezTo>
                  <a:pt x="405" y="237"/>
                  <a:pt x="412" y="235"/>
                  <a:pt x="417" y="238"/>
                </a:cubicBezTo>
                <a:cubicBezTo>
                  <a:pt x="422" y="242"/>
                  <a:pt x="425" y="249"/>
                  <a:pt x="421" y="254"/>
                </a:cubicBez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25" name="Freeform 2923"/>
          <p:cNvSpPr>
            <a:spLocks noChangeArrowheads="1"/>
          </p:cNvSpPr>
          <p:nvPr/>
        </p:nvSpPr>
        <p:spPr bwMode="auto">
          <a:xfrm>
            <a:off x="7535863" y="4724400"/>
            <a:ext cx="138112" cy="350838"/>
          </a:xfrm>
          <a:custGeom>
            <a:avLst/>
            <a:gdLst>
              <a:gd name="T0" fmla="*/ 136262 w 328"/>
              <a:gd name="T1" fmla="*/ 92590 h 832"/>
              <a:gd name="T2" fmla="*/ 136262 w 328"/>
              <a:gd name="T3" fmla="*/ 92590 h 832"/>
              <a:gd name="T4" fmla="*/ 136680 w 328"/>
              <a:gd name="T5" fmla="*/ 92590 h 832"/>
              <a:gd name="T6" fmla="*/ 136262 w 328"/>
              <a:gd name="T7" fmla="*/ 92590 h 832"/>
              <a:gd name="T8" fmla="*/ 39708 w 328"/>
              <a:gd name="T9" fmla="*/ 29039 h 832"/>
              <a:gd name="T10" fmla="*/ 39708 w 328"/>
              <a:gd name="T11" fmla="*/ 29039 h 832"/>
              <a:gd name="T12" fmla="*/ 68131 w 328"/>
              <a:gd name="T13" fmla="*/ 0 h 832"/>
              <a:gd name="T14" fmla="*/ 96972 w 328"/>
              <a:gd name="T15" fmla="*/ 29039 h 832"/>
              <a:gd name="T16" fmla="*/ 68131 w 328"/>
              <a:gd name="T17" fmla="*/ 57658 h 832"/>
              <a:gd name="T18" fmla="*/ 39708 w 328"/>
              <a:gd name="T19" fmla="*/ 29039 h 832"/>
              <a:gd name="T20" fmla="*/ 136262 w 328"/>
              <a:gd name="T21" fmla="*/ 92590 h 832"/>
              <a:gd name="T22" fmla="*/ 136262 w 328"/>
              <a:gd name="T23" fmla="*/ 92590 h 832"/>
              <a:gd name="T24" fmla="*/ 68131 w 328"/>
              <a:gd name="T25" fmla="*/ 59762 h 832"/>
              <a:gd name="T26" fmla="*/ 418 w 328"/>
              <a:gd name="T27" fmla="*/ 92590 h 832"/>
              <a:gd name="T28" fmla="*/ 0 w 328"/>
              <a:gd name="T29" fmla="*/ 192755 h 832"/>
              <a:gd name="T30" fmla="*/ 15465 w 328"/>
              <a:gd name="T31" fmla="*/ 206222 h 832"/>
              <a:gd name="T32" fmla="*/ 15465 w 328"/>
              <a:gd name="T33" fmla="*/ 206222 h 832"/>
              <a:gd name="T34" fmla="*/ 21735 w 328"/>
              <a:gd name="T35" fmla="*/ 205381 h 832"/>
              <a:gd name="T36" fmla="*/ 21735 w 328"/>
              <a:gd name="T37" fmla="*/ 113212 h 832"/>
              <a:gd name="T38" fmla="*/ 21735 w 328"/>
              <a:gd name="T39" fmla="*/ 111108 h 832"/>
              <a:gd name="T40" fmla="*/ 26333 w 328"/>
              <a:gd name="T41" fmla="*/ 106478 h 832"/>
              <a:gd name="T42" fmla="*/ 31349 w 328"/>
              <a:gd name="T43" fmla="*/ 111108 h 832"/>
              <a:gd name="T44" fmla="*/ 31349 w 328"/>
              <a:gd name="T45" fmla="*/ 113633 h 832"/>
              <a:gd name="T46" fmla="*/ 33439 w 328"/>
              <a:gd name="T47" fmla="*/ 334164 h 832"/>
              <a:gd name="T48" fmla="*/ 48486 w 328"/>
              <a:gd name="T49" fmla="*/ 349736 h 832"/>
              <a:gd name="T50" fmla="*/ 63533 w 328"/>
              <a:gd name="T51" fmla="*/ 334164 h 832"/>
              <a:gd name="T52" fmla="*/ 63533 w 328"/>
              <a:gd name="T53" fmla="*/ 204539 h 832"/>
              <a:gd name="T54" fmla="*/ 68131 w 328"/>
              <a:gd name="T55" fmla="*/ 199909 h 832"/>
              <a:gd name="T56" fmla="*/ 73147 w 328"/>
              <a:gd name="T57" fmla="*/ 204539 h 832"/>
              <a:gd name="T58" fmla="*/ 73147 w 328"/>
              <a:gd name="T59" fmla="*/ 334164 h 832"/>
              <a:gd name="T60" fmla="*/ 87776 w 328"/>
              <a:gd name="T61" fmla="*/ 349736 h 832"/>
              <a:gd name="T62" fmla="*/ 103241 w 328"/>
              <a:gd name="T63" fmla="*/ 334164 h 832"/>
              <a:gd name="T64" fmla="*/ 105331 w 328"/>
              <a:gd name="T65" fmla="*/ 113633 h 832"/>
              <a:gd name="T66" fmla="*/ 105331 w 328"/>
              <a:gd name="T67" fmla="*/ 111108 h 832"/>
              <a:gd name="T68" fmla="*/ 109929 w 328"/>
              <a:gd name="T69" fmla="*/ 106478 h 832"/>
              <a:gd name="T70" fmla="*/ 114945 w 328"/>
              <a:gd name="T71" fmla="*/ 111108 h 832"/>
              <a:gd name="T72" fmla="*/ 114945 w 328"/>
              <a:gd name="T73" fmla="*/ 113212 h 832"/>
              <a:gd name="T74" fmla="*/ 114945 w 328"/>
              <a:gd name="T75" fmla="*/ 205381 h 832"/>
              <a:gd name="T76" fmla="*/ 120797 w 328"/>
              <a:gd name="T77" fmla="*/ 206222 h 832"/>
              <a:gd name="T78" fmla="*/ 120797 w 328"/>
              <a:gd name="T79" fmla="*/ 206222 h 832"/>
              <a:gd name="T80" fmla="*/ 136680 w 328"/>
              <a:gd name="T81" fmla="*/ 192755 h 832"/>
              <a:gd name="T82" fmla="*/ 136262 w 328"/>
              <a:gd name="T83" fmla="*/ 92590 h 83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328" h="832">
                <a:moveTo>
                  <a:pt x="326" y="220"/>
                </a:moveTo>
                <a:lnTo>
                  <a:pt x="326" y="220"/>
                </a:lnTo>
                <a:cubicBezTo>
                  <a:pt x="327" y="220"/>
                  <a:pt x="327" y="220"/>
                  <a:pt x="327" y="220"/>
                </a:cubicBezTo>
                <a:lnTo>
                  <a:pt x="326" y="220"/>
                </a:lnTo>
                <a:close/>
                <a:moveTo>
                  <a:pt x="95" y="69"/>
                </a:moveTo>
                <a:lnTo>
                  <a:pt x="95" y="69"/>
                </a:lnTo>
                <a:cubicBezTo>
                  <a:pt x="95" y="30"/>
                  <a:pt x="125" y="0"/>
                  <a:pt x="163" y="0"/>
                </a:cubicBezTo>
                <a:cubicBezTo>
                  <a:pt x="202" y="0"/>
                  <a:pt x="232" y="30"/>
                  <a:pt x="232" y="69"/>
                </a:cubicBezTo>
                <a:cubicBezTo>
                  <a:pt x="232" y="106"/>
                  <a:pt x="202" y="137"/>
                  <a:pt x="163" y="137"/>
                </a:cubicBezTo>
                <a:cubicBezTo>
                  <a:pt x="125" y="137"/>
                  <a:pt x="95" y="106"/>
                  <a:pt x="95" y="69"/>
                </a:cubicBezTo>
                <a:close/>
                <a:moveTo>
                  <a:pt x="326" y="220"/>
                </a:moveTo>
                <a:lnTo>
                  <a:pt x="326" y="220"/>
                </a:lnTo>
                <a:cubicBezTo>
                  <a:pt x="326" y="184"/>
                  <a:pt x="291" y="142"/>
                  <a:pt x="163" y="142"/>
                </a:cubicBezTo>
                <a:cubicBezTo>
                  <a:pt x="35" y="142"/>
                  <a:pt x="1" y="184"/>
                  <a:pt x="1" y="220"/>
                </a:cubicBezTo>
                <a:cubicBezTo>
                  <a:pt x="0" y="458"/>
                  <a:pt x="0" y="458"/>
                  <a:pt x="0" y="458"/>
                </a:cubicBezTo>
                <a:cubicBezTo>
                  <a:pt x="0" y="480"/>
                  <a:pt x="19" y="490"/>
                  <a:pt x="37" y="490"/>
                </a:cubicBezTo>
                <a:cubicBezTo>
                  <a:pt x="42" y="490"/>
                  <a:pt x="47" y="490"/>
                  <a:pt x="52" y="488"/>
                </a:cubicBezTo>
                <a:cubicBezTo>
                  <a:pt x="51" y="369"/>
                  <a:pt x="51" y="295"/>
                  <a:pt x="52" y="269"/>
                </a:cubicBezTo>
                <a:cubicBezTo>
                  <a:pt x="52" y="264"/>
                  <a:pt x="52" y="264"/>
                  <a:pt x="52" y="264"/>
                </a:cubicBezTo>
                <a:cubicBezTo>
                  <a:pt x="52" y="258"/>
                  <a:pt x="57" y="253"/>
                  <a:pt x="63" y="253"/>
                </a:cubicBezTo>
                <a:cubicBezTo>
                  <a:pt x="70" y="253"/>
                  <a:pt x="75" y="258"/>
                  <a:pt x="75" y="264"/>
                </a:cubicBezTo>
                <a:cubicBezTo>
                  <a:pt x="75" y="270"/>
                  <a:pt x="75" y="270"/>
                  <a:pt x="75" y="270"/>
                </a:cubicBezTo>
                <a:cubicBezTo>
                  <a:pt x="74" y="295"/>
                  <a:pt x="78" y="668"/>
                  <a:pt x="80" y="794"/>
                </a:cubicBezTo>
                <a:cubicBezTo>
                  <a:pt x="80" y="814"/>
                  <a:pt x="97" y="831"/>
                  <a:pt x="116" y="831"/>
                </a:cubicBezTo>
                <a:cubicBezTo>
                  <a:pt x="136" y="831"/>
                  <a:pt x="152" y="814"/>
                  <a:pt x="152" y="794"/>
                </a:cubicBezTo>
                <a:cubicBezTo>
                  <a:pt x="152" y="486"/>
                  <a:pt x="152" y="486"/>
                  <a:pt x="152" y="486"/>
                </a:cubicBezTo>
                <a:cubicBezTo>
                  <a:pt x="152" y="480"/>
                  <a:pt x="157" y="475"/>
                  <a:pt x="163" y="475"/>
                </a:cubicBezTo>
                <a:cubicBezTo>
                  <a:pt x="170" y="475"/>
                  <a:pt x="175" y="480"/>
                  <a:pt x="175" y="486"/>
                </a:cubicBezTo>
                <a:cubicBezTo>
                  <a:pt x="175" y="794"/>
                  <a:pt x="175" y="794"/>
                  <a:pt x="175" y="794"/>
                </a:cubicBezTo>
                <a:cubicBezTo>
                  <a:pt x="175" y="814"/>
                  <a:pt x="190" y="831"/>
                  <a:pt x="210" y="831"/>
                </a:cubicBezTo>
                <a:cubicBezTo>
                  <a:pt x="230" y="831"/>
                  <a:pt x="247" y="814"/>
                  <a:pt x="247" y="794"/>
                </a:cubicBezTo>
                <a:cubicBezTo>
                  <a:pt x="249" y="668"/>
                  <a:pt x="253" y="295"/>
                  <a:pt x="252" y="270"/>
                </a:cubicBezTo>
                <a:cubicBezTo>
                  <a:pt x="252" y="264"/>
                  <a:pt x="252" y="264"/>
                  <a:pt x="252" y="264"/>
                </a:cubicBezTo>
                <a:cubicBezTo>
                  <a:pt x="252" y="258"/>
                  <a:pt x="257" y="253"/>
                  <a:pt x="263" y="253"/>
                </a:cubicBezTo>
                <a:cubicBezTo>
                  <a:pt x="269" y="253"/>
                  <a:pt x="275" y="258"/>
                  <a:pt x="275" y="264"/>
                </a:cubicBezTo>
                <a:cubicBezTo>
                  <a:pt x="275" y="269"/>
                  <a:pt x="275" y="269"/>
                  <a:pt x="275" y="269"/>
                </a:cubicBezTo>
                <a:cubicBezTo>
                  <a:pt x="276" y="295"/>
                  <a:pt x="276" y="369"/>
                  <a:pt x="275" y="488"/>
                </a:cubicBezTo>
                <a:cubicBezTo>
                  <a:pt x="280" y="490"/>
                  <a:pt x="285" y="490"/>
                  <a:pt x="289" y="490"/>
                </a:cubicBezTo>
                <a:cubicBezTo>
                  <a:pt x="308" y="490"/>
                  <a:pt x="327" y="480"/>
                  <a:pt x="327" y="458"/>
                </a:cubicBezTo>
                <a:lnTo>
                  <a:pt x="326" y="220"/>
                </a:lnTo>
                <a:close/>
              </a:path>
            </a:pathLst>
          </a:custGeom>
          <a:solidFill>
            <a:srgbClr val="00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426" name="Group 2924"/>
          <p:cNvGrpSpPr>
            <a:grpSpLocks/>
          </p:cNvGrpSpPr>
          <p:nvPr/>
        </p:nvGrpSpPr>
        <p:grpSpPr bwMode="auto">
          <a:xfrm>
            <a:off x="546100" y="2330450"/>
            <a:ext cx="250825" cy="66675"/>
            <a:chOff x="546129" y="2330875"/>
            <a:chExt cx="250111" cy="66697"/>
          </a:xfrm>
        </p:grpSpPr>
        <p:sp>
          <p:nvSpPr>
            <p:cNvPr id="2926" name="Freeform 81"/>
            <p:cNvSpPr>
              <a:spLocks noChangeArrowheads="1"/>
            </p:cNvSpPr>
            <p:nvPr/>
          </p:nvSpPr>
          <p:spPr bwMode="auto">
            <a:xfrm>
              <a:off x="546129" y="2330875"/>
              <a:ext cx="58571" cy="65109"/>
            </a:xfrm>
            <a:custGeom>
              <a:avLst/>
              <a:gdLst>
                <a:gd name="T0" fmla="*/ 58 w 139"/>
                <a:gd name="T1" fmla="*/ 0 h 154"/>
                <a:gd name="T2" fmla="*/ 81 w 139"/>
                <a:gd name="T3" fmla="*/ 0 h 154"/>
                <a:gd name="T4" fmla="*/ 138 w 139"/>
                <a:gd name="T5" fmla="*/ 153 h 154"/>
                <a:gd name="T6" fmla="*/ 115 w 139"/>
                <a:gd name="T7" fmla="*/ 153 h 154"/>
                <a:gd name="T8" fmla="*/ 99 w 139"/>
                <a:gd name="T9" fmla="*/ 107 h 154"/>
                <a:gd name="T10" fmla="*/ 39 w 139"/>
                <a:gd name="T11" fmla="*/ 107 h 154"/>
                <a:gd name="T12" fmla="*/ 22 w 139"/>
                <a:gd name="T13" fmla="*/ 153 h 154"/>
                <a:gd name="T14" fmla="*/ 0 w 139"/>
                <a:gd name="T15" fmla="*/ 153 h 154"/>
                <a:gd name="T16" fmla="*/ 58 w 139"/>
                <a:gd name="T17" fmla="*/ 0 h 154"/>
                <a:gd name="T18" fmla="*/ 93 w 139"/>
                <a:gd name="T19" fmla="*/ 90 h 154"/>
                <a:gd name="T20" fmla="*/ 69 w 139"/>
                <a:gd name="T21" fmla="*/ 22 h 154"/>
                <a:gd name="T22" fmla="*/ 45 w 139"/>
                <a:gd name="T23" fmla="*/ 90 h 154"/>
                <a:gd name="T24" fmla="*/ 93 w 139"/>
                <a:gd name="T25" fmla="*/ 9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54">
                  <a:moveTo>
                    <a:pt x="58" y="0"/>
                  </a:moveTo>
                  <a:lnTo>
                    <a:pt x="81" y="0"/>
                  </a:lnTo>
                  <a:lnTo>
                    <a:pt x="138" y="153"/>
                  </a:lnTo>
                  <a:lnTo>
                    <a:pt x="115" y="153"/>
                  </a:lnTo>
                  <a:lnTo>
                    <a:pt x="99" y="107"/>
                  </a:lnTo>
                  <a:lnTo>
                    <a:pt x="39" y="107"/>
                  </a:lnTo>
                  <a:lnTo>
                    <a:pt x="22" y="153"/>
                  </a:lnTo>
                  <a:lnTo>
                    <a:pt x="0" y="153"/>
                  </a:lnTo>
                  <a:lnTo>
                    <a:pt x="58" y="0"/>
                  </a:lnTo>
                  <a:close/>
                  <a:moveTo>
                    <a:pt x="93" y="90"/>
                  </a:moveTo>
                  <a:lnTo>
                    <a:pt x="69" y="22"/>
                  </a:lnTo>
                  <a:lnTo>
                    <a:pt x="45" y="90"/>
                  </a:lnTo>
                  <a:lnTo>
                    <a:pt x="93" y="9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27" name="Freeform 82"/>
            <p:cNvSpPr>
              <a:spLocks noChangeArrowheads="1"/>
            </p:cNvSpPr>
            <p:nvPr/>
          </p:nvSpPr>
          <p:spPr bwMode="auto">
            <a:xfrm>
              <a:off x="601534" y="2349931"/>
              <a:ext cx="42740" cy="46053"/>
            </a:xfrm>
            <a:custGeom>
              <a:avLst/>
              <a:gdLst>
                <a:gd name="T0" fmla="*/ 0 w 103"/>
                <a:gd name="T1" fmla="*/ 0 h 112"/>
                <a:gd name="T2" fmla="*/ 19 w 103"/>
                <a:gd name="T3" fmla="*/ 0 h 112"/>
                <a:gd name="T4" fmla="*/ 51 w 103"/>
                <a:gd name="T5" fmla="*/ 89 h 112"/>
                <a:gd name="T6" fmla="*/ 81 w 103"/>
                <a:gd name="T7" fmla="*/ 0 h 112"/>
                <a:gd name="T8" fmla="*/ 102 w 103"/>
                <a:gd name="T9" fmla="*/ 0 h 112"/>
                <a:gd name="T10" fmla="*/ 60 w 103"/>
                <a:gd name="T11" fmla="*/ 111 h 112"/>
                <a:gd name="T12" fmla="*/ 40 w 103"/>
                <a:gd name="T13" fmla="*/ 111 h 112"/>
                <a:gd name="T14" fmla="*/ 0 w 103"/>
                <a:gd name="T1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2">
                  <a:moveTo>
                    <a:pt x="0" y="0"/>
                  </a:moveTo>
                  <a:lnTo>
                    <a:pt x="19" y="0"/>
                  </a:lnTo>
                  <a:lnTo>
                    <a:pt x="51" y="89"/>
                  </a:lnTo>
                  <a:lnTo>
                    <a:pt x="81" y="0"/>
                  </a:lnTo>
                  <a:lnTo>
                    <a:pt x="102" y="0"/>
                  </a:lnTo>
                  <a:lnTo>
                    <a:pt x="60" y="111"/>
                  </a:lnTo>
                  <a:lnTo>
                    <a:pt x="40" y="111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28" name="Freeform 83"/>
            <p:cNvSpPr>
              <a:spLocks noChangeArrowheads="1"/>
            </p:cNvSpPr>
            <p:nvPr/>
          </p:nvSpPr>
          <p:spPr bwMode="auto">
            <a:xfrm>
              <a:off x="647440" y="2348344"/>
              <a:ext cx="44323" cy="49228"/>
            </a:xfrm>
            <a:custGeom>
              <a:avLst/>
              <a:gdLst>
                <a:gd name="T0" fmla="*/ 36 w 107"/>
                <a:gd name="T1" fmla="*/ 118 h 119"/>
                <a:gd name="T2" fmla="*/ 36 w 107"/>
                <a:gd name="T3" fmla="*/ 118 h 119"/>
                <a:gd name="T4" fmla="*/ 0 w 107"/>
                <a:gd name="T5" fmla="*/ 84 h 119"/>
                <a:gd name="T6" fmla="*/ 39 w 107"/>
                <a:gd name="T7" fmla="*/ 50 h 119"/>
                <a:gd name="T8" fmla="*/ 70 w 107"/>
                <a:gd name="T9" fmla="*/ 45 h 119"/>
                <a:gd name="T10" fmla="*/ 75 w 107"/>
                <a:gd name="T11" fmla="*/ 33 h 119"/>
                <a:gd name="T12" fmla="*/ 50 w 107"/>
                <a:gd name="T13" fmla="*/ 16 h 119"/>
                <a:gd name="T14" fmla="*/ 23 w 107"/>
                <a:gd name="T15" fmla="*/ 36 h 119"/>
                <a:gd name="T16" fmla="*/ 5 w 107"/>
                <a:gd name="T17" fmla="*/ 36 h 119"/>
                <a:gd name="T18" fmla="*/ 5 w 107"/>
                <a:gd name="T19" fmla="*/ 36 h 119"/>
                <a:gd name="T20" fmla="*/ 50 w 107"/>
                <a:gd name="T21" fmla="*/ 0 h 119"/>
                <a:gd name="T22" fmla="*/ 94 w 107"/>
                <a:gd name="T23" fmla="*/ 34 h 119"/>
                <a:gd name="T24" fmla="*/ 94 w 107"/>
                <a:gd name="T25" fmla="*/ 89 h 119"/>
                <a:gd name="T26" fmla="*/ 101 w 107"/>
                <a:gd name="T27" fmla="*/ 101 h 119"/>
                <a:gd name="T28" fmla="*/ 106 w 107"/>
                <a:gd name="T29" fmla="*/ 101 h 119"/>
                <a:gd name="T30" fmla="*/ 106 w 107"/>
                <a:gd name="T31" fmla="*/ 115 h 119"/>
                <a:gd name="T32" fmla="*/ 95 w 107"/>
                <a:gd name="T33" fmla="*/ 116 h 119"/>
                <a:gd name="T34" fmla="*/ 76 w 107"/>
                <a:gd name="T35" fmla="*/ 101 h 119"/>
                <a:gd name="T36" fmla="*/ 76 w 107"/>
                <a:gd name="T37" fmla="*/ 100 h 119"/>
                <a:gd name="T38" fmla="*/ 36 w 107"/>
                <a:gd name="T39" fmla="*/ 118 h 119"/>
                <a:gd name="T40" fmla="*/ 40 w 107"/>
                <a:gd name="T41" fmla="*/ 65 h 119"/>
                <a:gd name="T42" fmla="*/ 40 w 107"/>
                <a:gd name="T43" fmla="*/ 65 h 119"/>
                <a:gd name="T44" fmla="*/ 20 w 107"/>
                <a:gd name="T45" fmla="*/ 84 h 119"/>
                <a:gd name="T46" fmla="*/ 40 w 107"/>
                <a:gd name="T47" fmla="*/ 102 h 119"/>
                <a:gd name="T48" fmla="*/ 75 w 107"/>
                <a:gd name="T49" fmla="*/ 75 h 119"/>
                <a:gd name="T50" fmla="*/ 75 w 107"/>
                <a:gd name="T51" fmla="*/ 58 h 119"/>
                <a:gd name="T52" fmla="*/ 40 w 107"/>
                <a:gd name="T53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19">
                  <a:moveTo>
                    <a:pt x="36" y="118"/>
                  </a:moveTo>
                  <a:lnTo>
                    <a:pt x="36" y="118"/>
                  </a:lnTo>
                  <a:cubicBezTo>
                    <a:pt x="14" y="118"/>
                    <a:pt x="0" y="105"/>
                    <a:pt x="0" y="84"/>
                  </a:cubicBezTo>
                  <a:cubicBezTo>
                    <a:pt x="0" y="64"/>
                    <a:pt x="14" y="53"/>
                    <a:pt x="39" y="50"/>
                  </a:cubicBezTo>
                  <a:cubicBezTo>
                    <a:pt x="54" y="48"/>
                    <a:pt x="65" y="47"/>
                    <a:pt x="70" y="45"/>
                  </a:cubicBezTo>
                  <a:cubicBezTo>
                    <a:pt x="75" y="43"/>
                    <a:pt x="75" y="40"/>
                    <a:pt x="75" y="33"/>
                  </a:cubicBezTo>
                  <a:cubicBezTo>
                    <a:pt x="75" y="22"/>
                    <a:pt x="67" y="16"/>
                    <a:pt x="50" y="16"/>
                  </a:cubicBezTo>
                  <a:cubicBezTo>
                    <a:pt x="32" y="16"/>
                    <a:pt x="23" y="23"/>
                    <a:pt x="23" y="36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5" y="36"/>
                  </a:lnTo>
                  <a:cubicBezTo>
                    <a:pt x="5" y="13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89"/>
                    <a:pt x="94" y="89"/>
                    <a:pt x="94" y="89"/>
                  </a:cubicBezTo>
                  <a:cubicBezTo>
                    <a:pt x="94" y="98"/>
                    <a:pt x="95" y="101"/>
                    <a:pt x="101" y="101"/>
                  </a:cubicBezTo>
                  <a:cubicBezTo>
                    <a:pt x="102" y="101"/>
                    <a:pt x="104" y="101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2" y="116"/>
                    <a:pt x="99" y="116"/>
                    <a:pt x="95" y="116"/>
                  </a:cubicBezTo>
                  <a:cubicBezTo>
                    <a:pt x="82" y="116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5" y="112"/>
                    <a:pt x="52" y="118"/>
                    <a:pt x="36" y="118"/>
                  </a:cubicBezTo>
                  <a:close/>
                  <a:moveTo>
                    <a:pt x="40" y="65"/>
                  </a:moveTo>
                  <a:lnTo>
                    <a:pt x="40" y="65"/>
                  </a:lnTo>
                  <a:cubicBezTo>
                    <a:pt x="26" y="67"/>
                    <a:pt x="20" y="73"/>
                    <a:pt x="20" y="84"/>
                  </a:cubicBezTo>
                  <a:cubicBezTo>
                    <a:pt x="20" y="95"/>
                    <a:pt x="27" y="102"/>
                    <a:pt x="40" y="102"/>
                  </a:cubicBezTo>
                  <a:cubicBezTo>
                    <a:pt x="60" y="102"/>
                    <a:pt x="75" y="90"/>
                    <a:pt x="75" y="75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65" y="63"/>
                    <a:pt x="52" y="63"/>
                    <a:pt x="40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29" name="Freeform 84"/>
            <p:cNvSpPr>
              <a:spLocks noChangeArrowheads="1"/>
            </p:cNvSpPr>
            <p:nvPr/>
          </p:nvSpPr>
          <p:spPr bwMode="auto">
            <a:xfrm>
              <a:off x="694929" y="2337227"/>
              <a:ext cx="23745" cy="60345"/>
            </a:xfrm>
            <a:custGeom>
              <a:avLst/>
              <a:gdLst>
                <a:gd name="T0" fmla="*/ 45 w 57"/>
                <a:gd name="T1" fmla="*/ 127 h 145"/>
                <a:gd name="T2" fmla="*/ 45 w 57"/>
                <a:gd name="T3" fmla="*/ 127 h 145"/>
                <a:gd name="T4" fmla="*/ 56 w 57"/>
                <a:gd name="T5" fmla="*/ 127 h 145"/>
                <a:gd name="T6" fmla="*/ 56 w 57"/>
                <a:gd name="T7" fmla="*/ 142 h 145"/>
                <a:gd name="T8" fmla="*/ 40 w 57"/>
                <a:gd name="T9" fmla="*/ 144 h 145"/>
                <a:gd name="T10" fmla="*/ 17 w 57"/>
                <a:gd name="T11" fmla="*/ 120 h 145"/>
                <a:gd name="T12" fmla="*/ 17 w 57"/>
                <a:gd name="T13" fmla="*/ 45 h 145"/>
                <a:gd name="T14" fmla="*/ 0 w 57"/>
                <a:gd name="T15" fmla="*/ 45 h 145"/>
                <a:gd name="T16" fmla="*/ 0 w 57"/>
                <a:gd name="T17" fmla="*/ 31 h 145"/>
                <a:gd name="T18" fmla="*/ 17 w 57"/>
                <a:gd name="T19" fmla="*/ 31 h 145"/>
                <a:gd name="T20" fmla="*/ 17 w 57"/>
                <a:gd name="T21" fmla="*/ 0 h 145"/>
                <a:gd name="T22" fmla="*/ 36 w 57"/>
                <a:gd name="T23" fmla="*/ 0 h 145"/>
                <a:gd name="T24" fmla="*/ 36 w 57"/>
                <a:gd name="T25" fmla="*/ 31 h 145"/>
                <a:gd name="T26" fmla="*/ 56 w 57"/>
                <a:gd name="T27" fmla="*/ 31 h 145"/>
                <a:gd name="T28" fmla="*/ 56 w 57"/>
                <a:gd name="T29" fmla="*/ 45 h 145"/>
                <a:gd name="T30" fmla="*/ 36 w 57"/>
                <a:gd name="T31" fmla="*/ 45 h 145"/>
                <a:gd name="T32" fmla="*/ 36 w 57"/>
                <a:gd name="T33" fmla="*/ 114 h 145"/>
                <a:gd name="T34" fmla="*/ 45 w 57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5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0" y="127"/>
                    <a:pt x="56" y="127"/>
                  </a:cubicBezTo>
                  <a:cubicBezTo>
                    <a:pt x="56" y="142"/>
                    <a:pt x="56" y="142"/>
                    <a:pt x="56" y="142"/>
                  </a:cubicBezTo>
                  <a:cubicBezTo>
                    <a:pt x="49" y="143"/>
                    <a:pt x="44" y="144"/>
                    <a:pt x="40" y="144"/>
                  </a:cubicBezTo>
                  <a:cubicBezTo>
                    <a:pt x="22" y="144"/>
                    <a:pt x="17" y="138"/>
                    <a:pt x="17" y="120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3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30" name="Freeform 85"/>
            <p:cNvSpPr>
              <a:spLocks noChangeArrowheads="1"/>
            </p:cNvSpPr>
            <p:nvPr/>
          </p:nvSpPr>
          <p:spPr bwMode="auto">
            <a:xfrm>
              <a:off x="721840" y="2348344"/>
              <a:ext cx="44323" cy="49228"/>
            </a:xfrm>
            <a:custGeom>
              <a:avLst/>
              <a:gdLst>
                <a:gd name="T0" fmla="*/ 35 w 106"/>
                <a:gd name="T1" fmla="*/ 118 h 119"/>
                <a:gd name="T2" fmla="*/ 35 w 106"/>
                <a:gd name="T3" fmla="*/ 118 h 119"/>
                <a:gd name="T4" fmla="*/ 0 w 106"/>
                <a:gd name="T5" fmla="*/ 84 h 119"/>
                <a:gd name="T6" fmla="*/ 37 w 106"/>
                <a:gd name="T7" fmla="*/ 50 h 119"/>
                <a:gd name="T8" fmla="*/ 69 w 106"/>
                <a:gd name="T9" fmla="*/ 45 h 119"/>
                <a:gd name="T10" fmla="*/ 74 w 106"/>
                <a:gd name="T11" fmla="*/ 33 h 119"/>
                <a:gd name="T12" fmla="*/ 49 w 106"/>
                <a:gd name="T13" fmla="*/ 16 h 119"/>
                <a:gd name="T14" fmla="*/ 22 w 106"/>
                <a:gd name="T15" fmla="*/ 36 h 119"/>
                <a:gd name="T16" fmla="*/ 4 w 106"/>
                <a:gd name="T17" fmla="*/ 36 h 119"/>
                <a:gd name="T18" fmla="*/ 4 w 106"/>
                <a:gd name="T19" fmla="*/ 36 h 119"/>
                <a:gd name="T20" fmla="*/ 49 w 106"/>
                <a:gd name="T21" fmla="*/ 0 h 119"/>
                <a:gd name="T22" fmla="*/ 93 w 106"/>
                <a:gd name="T23" fmla="*/ 34 h 119"/>
                <a:gd name="T24" fmla="*/ 93 w 106"/>
                <a:gd name="T25" fmla="*/ 89 h 119"/>
                <a:gd name="T26" fmla="*/ 100 w 106"/>
                <a:gd name="T27" fmla="*/ 101 h 119"/>
                <a:gd name="T28" fmla="*/ 105 w 106"/>
                <a:gd name="T29" fmla="*/ 101 h 119"/>
                <a:gd name="T30" fmla="*/ 105 w 106"/>
                <a:gd name="T31" fmla="*/ 115 h 119"/>
                <a:gd name="T32" fmla="*/ 94 w 106"/>
                <a:gd name="T33" fmla="*/ 116 h 119"/>
                <a:gd name="T34" fmla="*/ 75 w 106"/>
                <a:gd name="T35" fmla="*/ 101 h 119"/>
                <a:gd name="T36" fmla="*/ 75 w 106"/>
                <a:gd name="T37" fmla="*/ 100 h 119"/>
                <a:gd name="T38" fmla="*/ 35 w 106"/>
                <a:gd name="T39" fmla="*/ 118 h 119"/>
                <a:gd name="T40" fmla="*/ 38 w 106"/>
                <a:gd name="T41" fmla="*/ 65 h 119"/>
                <a:gd name="T42" fmla="*/ 38 w 106"/>
                <a:gd name="T43" fmla="*/ 65 h 119"/>
                <a:gd name="T44" fmla="*/ 19 w 106"/>
                <a:gd name="T45" fmla="*/ 84 h 119"/>
                <a:gd name="T46" fmla="*/ 38 w 106"/>
                <a:gd name="T47" fmla="*/ 102 h 119"/>
                <a:gd name="T48" fmla="*/ 74 w 106"/>
                <a:gd name="T49" fmla="*/ 75 h 119"/>
                <a:gd name="T50" fmla="*/ 74 w 106"/>
                <a:gd name="T51" fmla="*/ 58 h 119"/>
                <a:gd name="T52" fmla="*/ 38 w 106"/>
                <a:gd name="T53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5" y="118"/>
                  </a:moveTo>
                  <a:lnTo>
                    <a:pt x="35" y="118"/>
                  </a:lnTo>
                  <a:cubicBezTo>
                    <a:pt x="12" y="118"/>
                    <a:pt x="0" y="105"/>
                    <a:pt x="0" y="84"/>
                  </a:cubicBezTo>
                  <a:cubicBezTo>
                    <a:pt x="0" y="64"/>
                    <a:pt x="12" y="53"/>
                    <a:pt x="37" y="50"/>
                  </a:cubicBezTo>
                  <a:cubicBezTo>
                    <a:pt x="53" y="48"/>
                    <a:pt x="63" y="47"/>
                    <a:pt x="69" y="45"/>
                  </a:cubicBezTo>
                  <a:cubicBezTo>
                    <a:pt x="74" y="43"/>
                    <a:pt x="74" y="40"/>
                    <a:pt x="74" y="33"/>
                  </a:cubicBezTo>
                  <a:cubicBezTo>
                    <a:pt x="74" y="22"/>
                    <a:pt x="66" y="16"/>
                    <a:pt x="49" y="16"/>
                  </a:cubicBezTo>
                  <a:cubicBezTo>
                    <a:pt x="31" y="16"/>
                    <a:pt x="22" y="23"/>
                    <a:pt x="22" y="36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4" y="36"/>
                  </a:lnTo>
                  <a:cubicBezTo>
                    <a:pt x="4" y="13"/>
                    <a:pt x="21" y="0"/>
                    <a:pt x="49" y="0"/>
                  </a:cubicBezTo>
                  <a:cubicBezTo>
                    <a:pt x="79" y="0"/>
                    <a:pt x="93" y="10"/>
                    <a:pt x="93" y="34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3" y="98"/>
                    <a:pt x="94" y="101"/>
                    <a:pt x="100" y="101"/>
                  </a:cubicBezTo>
                  <a:cubicBezTo>
                    <a:pt x="101" y="101"/>
                    <a:pt x="103" y="101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8" y="116"/>
                    <a:pt x="94" y="116"/>
                  </a:cubicBezTo>
                  <a:cubicBezTo>
                    <a:pt x="81" y="116"/>
                    <a:pt x="75" y="111"/>
                    <a:pt x="75" y="101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63" y="112"/>
                    <a:pt x="51" y="118"/>
                    <a:pt x="35" y="118"/>
                  </a:cubicBezTo>
                  <a:close/>
                  <a:moveTo>
                    <a:pt x="38" y="65"/>
                  </a:moveTo>
                  <a:lnTo>
                    <a:pt x="38" y="65"/>
                  </a:lnTo>
                  <a:cubicBezTo>
                    <a:pt x="25" y="67"/>
                    <a:pt x="19" y="73"/>
                    <a:pt x="19" y="84"/>
                  </a:cubicBezTo>
                  <a:cubicBezTo>
                    <a:pt x="19" y="95"/>
                    <a:pt x="26" y="102"/>
                    <a:pt x="38" y="102"/>
                  </a:cubicBezTo>
                  <a:cubicBezTo>
                    <a:pt x="59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63"/>
                    <a:pt x="51" y="63"/>
                    <a:pt x="38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31" name="Freeform 86"/>
            <p:cNvSpPr>
              <a:spLocks noChangeArrowheads="1"/>
            </p:cNvSpPr>
            <p:nvPr/>
          </p:nvSpPr>
          <p:spPr bwMode="auto">
            <a:xfrm>
              <a:off x="774078" y="2348344"/>
              <a:ext cx="22162" cy="47641"/>
            </a:xfrm>
            <a:custGeom>
              <a:avLst/>
              <a:gdLst>
                <a:gd name="T0" fmla="*/ 0 w 54"/>
                <a:gd name="T1" fmla="*/ 2 h 114"/>
                <a:gd name="T2" fmla="*/ 0 w 54"/>
                <a:gd name="T3" fmla="*/ 2 h 114"/>
                <a:gd name="T4" fmla="*/ 18 w 54"/>
                <a:gd name="T5" fmla="*/ 2 h 114"/>
                <a:gd name="T6" fmla="*/ 18 w 54"/>
                <a:gd name="T7" fmla="*/ 22 h 114"/>
                <a:gd name="T8" fmla="*/ 49 w 54"/>
                <a:gd name="T9" fmla="*/ 0 h 114"/>
                <a:gd name="T10" fmla="*/ 53 w 54"/>
                <a:gd name="T11" fmla="*/ 0 h 114"/>
                <a:gd name="T12" fmla="*/ 53 w 54"/>
                <a:gd name="T13" fmla="*/ 20 h 114"/>
                <a:gd name="T14" fmla="*/ 49 w 54"/>
                <a:gd name="T15" fmla="*/ 20 h 114"/>
                <a:gd name="T16" fmla="*/ 19 w 54"/>
                <a:gd name="T17" fmla="*/ 52 h 114"/>
                <a:gd name="T18" fmla="*/ 19 w 54"/>
                <a:gd name="T19" fmla="*/ 113 h 114"/>
                <a:gd name="T20" fmla="*/ 0 w 54"/>
                <a:gd name="T21" fmla="*/ 113 h 114"/>
                <a:gd name="T22" fmla="*/ 0 w 54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0"/>
                    <a:pt x="19" y="52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27" name="Group 2931"/>
          <p:cNvGrpSpPr>
            <a:grpSpLocks/>
          </p:cNvGrpSpPr>
          <p:nvPr/>
        </p:nvGrpSpPr>
        <p:grpSpPr bwMode="auto">
          <a:xfrm>
            <a:off x="3968750" y="2330450"/>
            <a:ext cx="341313" cy="66675"/>
            <a:chOff x="3968026" y="2330875"/>
            <a:chExt cx="342746" cy="66697"/>
          </a:xfrm>
        </p:grpSpPr>
        <p:sp>
          <p:nvSpPr>
            <p:cNvPr id="2933" name="Freeform 87"/>
            <p:cNvSpPr>
              <a:spLocks noChangeArrowheads="1"/>
            </p:cNvSpPr>
            <p:nvPr/>
          </p:nvSpPr>
          <p:spPr bwMode="auto">
            <a:xfrm>
              <a:off x="3968026" y="2330875"/>
              <a:ext cx="46231" cy="65109"/>
            </a:xfrm>
            <a:custGeom>
              <a:avLst/>
              <a:gdLst>
                <a:gd name="T0" fmla="*/ 0 w 111"/>
                <a:gd name="T1" fmla="*/ 0 h 154"/>
                <a:gd name="T2" fmla="*/ 0 w 111"/>
                <a:gd name="T3" fmla="*/ 0 h 154"/>
                <a:gd name="T4" fmla="*/ 51 w 111"/>
                <a:gd name="T5" fmla="*/ 0 h 154"/>
                <a:gd name="T6" fmla="*/ 56 w 111"/>
                <a:gd name="T7" fmla="*/ 0 h 154"/>
                <a:gd name="T8" fmla="*/ 91 w 111"/>
                <a:gd name="T9" fmla="*/ 5 h 154"/>
                <a:gd name="T10" fmla="*/ 110 w 111"/>
                <a:gd name="T11" fmla="*/ 44 h 154"/>
                <a:gd name="T12" fmla="*/ 91 w 111"/>
                <a:gd name="T13" fmla="*/ 82 h 154"/>
                <a:gd name="T14" fmla="*/ 53 w 111"/>
                <a:gd name="T15" fmla="*/ 89 h 154"/>
                <a:gd name="T16" fmla="*/ 21 w 111"/>
                <a:gd name="T17" fmla="*/ 89 h 154"/>
                <a:gd name="T18" fmla="*/ 21 w 111"/>
                <a:gd name="T19" fmla="*/ 153 h 154"/>
                <a:gd name="T20" fmla="*/ 0 w 111"/>
                <a:gd name="T21" fmla="*/ 153 h 154"/>
                <a:gd name="T22" fmla="*/ 0 w 111"/>
                <a:gd name="T23" fmla="*/ 0 h 154"/>
                <a:gd name="T24" fmla="*/ 56 w 111"/>
                <a:gd name="T25" fmla="*/ 70 h 154"/>
                <a:gd name="T26" fmla="*/ 56 w 111"/>
                <a:gd name="T27" fmla="*/ 70 h 154"/>
                <a:gd name="T28" fmla="*/ 89 w 111"/>
                <a:gd name="T29" fmla="*/ 44 h 154"/>
                <a:gd name="T30" fmla="*/ 57 w 111"/>
                <a:gd name="T31" fmla="*/ 19 h 154"/>
                <a:gd name="T32" fmla="*/ 21 w 111"/>
                <a:gd name="T33" fmla="*/ 19 h 154"/>
                <a:gd name="T34" fmla="*/ 21 w 111"/>
                <a:gd name="T35" fmla="*/ 70 h 154"/>
                <a:gd name="T36" fmla="*/ 56 w 111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6" y="0"/>
                  </a:cubicBezTo>
                  <a:cubicBezTo>
                    <a:pt x="70" y="0"/>
                    <a:pt x="80" y="0"/>
                    <a:pt x="91" y="5"/>
                  </a:cubicBezTo>
                  <a:cubicBezTo>
                    <a:pt x="103" y="13"/>
                    <a:pt x="110" y="26"/>
                    <a:pt x="110" y="44"/>
                  </a:cubicBezTo>
                  <a:cubicBezTo>
                    <a:pt x="110" y="62"/>
                    <a:pt x="103" y="75"/>
                    <a:pt x="91" y="82"/>
                  </a:cubicBezTo>
                  <a:cubicBezTo>
                    <a:pt x="80" y="89"/>
                    <a:pt x="69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9" y="70"/>
                    <a:pt x="89" y="65"/>
                    <a:pt x="89" y="44"/>
                  </a:cubicBezTo>
                  <a:cubicBezTo>
                    <a:pt x="89" y="25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34" name="Freeform 88"/>
            <p:cNvSpPr>
              <a:spLocks noChangeArrowheads="1"/>
            </p:cNvSpPr>
            <p:nvPr/>
          </p:nvSpPr>
          <p:spPr bwMode="auto">
            <a:xfrm>
              <a:off x="4017446" y="2348344"/>
              <a:ext cx="43042" cy="49228"/>
            </a:xfrm>
            <a:custGeom>
              <a:avLst/>
              <a:gdLst>
                <a:gd name="T0" fmla="*/ 100 w 102"/>
                <a:gd name="T1" fmla="*/ 79 h 119"/>
                <a:gd name="T2" fmla="*/ 100 w 102"/>
                <a:gd name="T3" fmla="*/ 79 h 119"/>
                <a:gd name="T4" fmla="*/ 51 w 102"/>
                <a:gd name="T5" fmla="*/ 118 h 119"/>
                <a:gd name="T6" fmla="*/ 0 w 102"/>
                <a:gd name="T7" fmla="*/ 60 h 119"/>
                <a:gd name="T8" fmla="*/ 51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1 h 119"/>
                <a:gd name="T18" fmla="*/ 81 w 102"/>
                <a:gd name="T19" fmla="*/ 79 h 119"/>
                <a:gd name="T20" fmla="*/ 100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100" y="79"/>
                  </a:moveTo>
                  <a:lnTo>
                    <a:pt x="100" y="79"/>
                  </a:lnTo>
                  <a:cubicBezTo>
                    <a:pt x="96" y="103"/>
                    <a:pt x="77" y="118"/>
                    <a:pt x="51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2" y="101"/>
                    <a:pt x="52" y="101"/>
                  </a:cubicBezTo>
                  <a:cubicBezTo>
                    <a:pt x="68" y="101"/>
                    <a:pt x="78" y="93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1" y="16"/>
                    <a:pt x="51" y="16"/>
                  </a:cubicBezTo>
                  <a:cubicBezTo>
                    <a:pt x="32" y="16"/>
                    <a:pt x="22" y="27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35" name="Freeform 89"/>
            <p:cNvSpPr>
              <a:spLocks noChangeArrowheads="1"/>
            </p:cNvSpPr>
            <p:nvPr/>
          </p:nvSpPr>
          <p:spPr bwMode="auto">
            <a:xfrm>
              <a:off x="4070053" y="2348344"/>
              <a:ext cx="22318" cy="47641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7 w 55"/>
                <a:gd name="T5" fmla="*/ 2 h 114"/>
                <a:gd name="T6" fmla="*/ 17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49 w 55"/>
                <a:gd name="T15" fmla="*/ 20 h 114"/>
                <a:gd name="T16" fmla="*/ 19 w 55"/>
                <a:gd name="T17" fmla="*/ 52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0"/>
                    <a:pt x="19" y="52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36" name="Freeform 90"/>
            <p:cNvSpPr>
              <a:spLocks noChangeArrowheads="1"/>
            </p:cNvSpPr>
            <p:nvPr/>
          </p:nvSpPr>
          <p:spPr bwMode="auto">
            <a:xfrm>
              <a:off x="4097154" y="2348344"/>
              <a:ext cx="39854" cy="49228"/>
            </a:xfrm>
            <a:custGeom>
              <a:avLst/>
              <a:gdLst>
                <a:gd name="T0" fmla="*/ 18 w 92"/>
                <a:gd name="T1" fmla="*/ 78 h 119"/>
                <a:gd name="T2" fmla="*/ 18 w 92"/>
                <a:gd name="T3" fmla="*/ 78 h 119"/>
                <a:gd name="T4" fmla="*/ 46 w 92"/>
                <a:gd name="T5" fmla="*/ 102 h 119"/>
                <a:gd name="T6" fmla="*/ 72 w 92"/>
                <a:gd name="T7" fmla="*/ 84 h 119"/>
                <a:gd name="T8" fmla="*/ 55 w 92"/>
                <a:gd name="T9" fmla="*/ 68 h 119"/>
                <a:gd name="T10" fmla="*/ 35 w 92"/>
                <a:gd name="T11" fmla="*/ 63 h 119"/>
                <a:gd name="T12" fmla="*/ 2 w 92"/>
                <a:gd name="T13" fmla="*/ 32 h 119"/>
                <a:gd name="T14" fmla="*/ 45 w 92"/>
                <a:gd name="T15" fmla="*/ 0 h 119"/>
                <a:gd name="T16" fmla="*/ 89 w 92"/>
                <a:gd name="T17" fmla="*/ 34 h 119"/>
                <a:gd name="T18" fmla="*/ 89 w 92"/>
                <a:gd name="T19" fmla="*/ 34 h 119"/>
                <a:gd name="T20" fmla="*/ 70 w 92"/>
                <a:gd name="T21" fmla="*/ 34 h 119"/>
                <a:gd name="T22" fmla="*/ 45 w 92"/>
                <a:gd name="T23" fmla="*/ 15 h 119"/>
                <a:gd name="T24" fmla="*/ 22 w 92"/>
                <a:gd name="T25" fmla="*/ 31 h 119"/>
                <a:gd name="T26" fmla="*/ 39 w 92"/>
                <a:gd name="T27" fmla="*/ 44 h 119"/>
                <a:gd name="T28" fmla="*/ 58 w 92"/>
                <a:gd name="T29" fmla="*/ 50 h 119"/>
                <a:gd name="T30" fmla="*/ 91 w 92"/>
                <a:gd name="T31" fmla="*/ 81 h 119"/>
                <a:gd name="T32" fmla="*/ 45 w 92"/>
                <a:gd name="T33" fmla="*/ 118 h 119"/>
                <a:gd name="T34" fmla="*/ 0 w 92"/>
                <a:gd name="T35" fmla="*/ 78 h 119"/>
                <a:gd name="T36" fmla="*/ 18 w 92"/>
                <a:gd name="T37" fmla="*/ 7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8"/>
                  </a:moveTo>
                  <a:lnTo>
                    <a:pt x="18" y="78"/>
                  </a:lnTo>
                  <a:cubicBezTo>
                    <a:pt x="19" y="93"/>
                    <a:pt x="28" y="102"/>
                    <a:pt x="46" y="102"/>
                  </a:cubicBezTo>
                  <a:cubicBezTo>
                    <a:pt x="63" y="102"/>
                    <a:pt x="72" y="94"/>
                    <a:pt x="72" y="84"/>
                  </a:cubicBezTo>
                  <a:cubicBezTo>
                    <a:pt x="72" y="75"/>
                    <a:pt x="67" y="72"/>
                    <a:pt x="55" y="68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13" y="58"/>
                    <a:pt x="2" y="51"/>
                    <a:pt x="2" y="32"/>
                  </a:cubicBezTo>
                  <a:cubicBezTo>
                    <a:pt x="2" y="12"/>
                    <a:pt x="18" y="0"/>
                    <a:pt x="45" y="0"/>
                  </a:cubicBezTo>
                  <a:cubicBezTo>
                    <a:pt x="71" y="0"/>
                    <a:pt x="89" y="13"/>
                    <a:pt x="89" y="34"/>
                  </a:cubicBezTo>
                  <a:lnTo>
                    <a:pt x="89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9" y="23"/>
                    <a:pt x="60" y="15"/>
                    <a:pt x="45" y="15"/>
                  </a:cubicBezTo>
                  <a:cubicBezTo>
                    <a:pt x="29" y="15"/>
                    <a:pt x="22" y="21"/>
                    <a:pt x="22" y="31"/>
                  </a:cubicBezTo>
                  <a:cubicBezTo>
                    <a:pt x="22" y="39"/>
                    <a:pt x="27" y="42"/>
                    <a:pt x="39" y="44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0" y="55"/>
                    <a:pt x="91" y="61"/>
                    <a:pt x="91" y="81"/>
                  </a:cubicBezTo>
                  <a:cubicBezTo>
                    <a:pt x="91" y="104"/>
                    <a:pt x="74" y="118"/>
                    <a:pt x="45" y="118"/>
                  </a:cubicBezTo>
                  <a:cubicBezTo>
                    <a:pt x="16" y="118"/>
                    <a:pt x="0" y="104"/>
                    <a:pt x="0" y="78"/>
                  </a:cubicBezTo>
                  <a:lnTo>
                    <a:pt x="18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37" name="Freeform 91"/>
            <p:cNvSpPr>
              <a:spLocks noChangeArrowheads="1"/>
            </p:cNvSpPr>
            <p:nvPr/>
          </p:nvSpPr>
          <p:spPr bwMode="auto">
            <a:xfrm>
              <a:off x="4141790" y="2348344"/>
              <a:ext cx="44637" cy="49228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19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8"/>
                    <a:pt x="54" y="118"/>
                  </a:cubicBezTo>
                  <a:cubicBezTo>
                    <a:pt x="19" y="118"/>
                    <a:pt x="0" y="97"/>
                    <a:pt x="0" y="59"/>
                  </a:cubicBezTo>
                  <a:cubicBezTo>
                    <a:pt x="0" y="21"/>
                    <a:pt x="19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6"/>
                    <a:pt x="87" y="59"/>
                  </a:cubicBezTo>
                  <a:cubicBezTo>
                    <a:pt x="87" y="31"/>
                    <a:pt x="76" y="16"/>
                    <a:pt x="54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6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38" name="Freeform 92"/>
            <p:cNvSpPr>
              <a:spLocks noChangeArrowheads="1"/>
            </p:cNvSpPr>
            <p:nvPr/>
          </p:nvSpPr>
          <p:spPr bwMode="auto">
            <a:xfrm>
              <a:off x="4195992" y="2348344"/>
              <a:ext cx="38260" cy="47641"/>
            </a:xfrm>
            <a:custGeom>
              <a:avLst/>
              <a:gdLst>
                <a:gd name="T0" fmla="*/ 74 w 94"/>
                <a:gd name="T1" fmla="*/ 45 h 115"/>
                <a:gd name="T2" fmla="*/ 74 w 94"/>
                <a:gd name="T3" fmla="*/ 45 h 115"/>
                <a:gd name="T4" fmla="*/ 52 w 94"/>
                <a:gd name="T5" fmla="*/ 16 h 115"/>
                <a:gd name="T6" fmla="*/ 18 w 94"/>
                <a:gd name="T7" fmla="*/ 51 h 115"/>
                <a:gd name="T8" fmla="*/ 18 w 94"/>
                <a:gd name="T9" fmla="*/ 114 h 115"/>
                <a:gd name="T10" fmla="*/ 0 w 94"/>
                <a:gd name="T11" fmla="*/ 114 h 115"/>
                <a:gd name="T12" fmla="*/ 0 w 94"/>
                <a:gd name="T13" fmla="*/ 3 h 115"/>
                <a:gd name="T14" fmla="*/ 17 w 94"/>
                <a:gd name="T15" fmla="*/ 3 h 115"/>
                <a:gd name="T16" fmla="*/ 17 w 94"/>
                <a:gd name="T17" fmla="*/ 19 h 115"/>
                <a:gd name="T18" fmla="*/ 54 w 94"/>
                <a:gd name="T19" fmla="*/ 0 h 115"/>
                <a:gd name="T20" fmla="*/ 88 w 94"/>
                <a:gd name="T21" fmla="*/ 15 h 115"/>
                <a:gd name="T22" fmla="*/ 93 w 94"/>
                <a:gd name="T23" fmla="*/ 42 h 115"/>
                <a:gd name="T24" fmla="*/ 93 w 94"/>
                <a:gd name="T25" fmla="*/ 48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69" y="16"/>
                    <a:pt x="52" y="16"/>
                  </a:cubicBezTo>
                  <a:cubicBezTo>
                    <a:pt x="31" y="16"/>
                    <a:pt x="18" y="29"/>
                    <a:pt x="18" y="51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6" y="6"/>
                    <a:pt x="38" y="0"/>
                    <a:pt x="54" y="0"/>
                  </a:cubicBezTo>
                  <a:cubicBezTo>
                    <a:pt x="70" y="0"/>
                    <a:pt x="82" y="5"/>
                    <a:pt x="88" y="15"/>
                  </a:cubicBezTo>
                  <a:cubicBezTo>
                    <a:pt x="92" y="23"/>
                    <a:pt x="93" y="31"/>
                    <a:pt x="93" y="42"/>
                  </a:cubicBezTo>
                  <a:cubicBezTo>
                    <a:pt x="93" y="43"/>
                    <a:pt x="93" y="45"/>
                    <a:pt x="93" y="48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39" name="Freeform 93"/>
            <p:cNvSpPr>
              <a:spLocks noChangeArrowheads="1"/>
            </p:cNvSpPr>
            <p:nvPr/>
          </p:nvSpPr>
          <p:spPr bwMode="auto">
            <a:xfrm>
              <a:off x="4266135" y="2370576"/>
              <a:ext cx="44637" cy="3176"/>
            </a:xfrm>
            <a:custGeom>
              <a:avLst/>
              <a:gdLst>
                <a:gd name="T0" fmla="*/ 0 w 108"/>
                <a:gd name="T1" fmla="*/ 0 h 11"/>
                <a:gd name="T2" fmla="*/ 107 w 108"/>
                <a:gd name="T3" fmla="*/ 0 h 11"/>
                <a:gd name="T4" fmla="*/ 107 w 108"/>
                <a:gd name="T5" fmla="*/ 10 h 11"/>
                <a:gd name="T6" fmla="*/ 0 w 108"/>
                <a:gd name="T7" fmla="*/ 10 h 11"/>
                <a:gd name="T8" fmla="*/ 0 w 108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">
                  <a:moveTo>
                    <a:pt x="0" y="0"/>
                  </a:moveTo>
                  <a:lnTo>
                    <a:pt x="107" y="0"/>
                  </a:lnTo>
                  <a:lnTo>
                    <a:pt x="107" y="1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28" name="Group 2939"/>
          <p:cNvGrpSpPr>
            <a:grpSpLocks/>
          </p:cNvGrpSpPr>
          <p:nvPr/>
        </p:nvGrpSpPr>
        <p:grpSpPr bwMode="auto">
          <a:xfrm>
            <a:off x="509588" y="3282950"/>
            <a:ext cx="322262" cy="66675"/>
            <a:chOff x="509075" y="3283152"/>
            <a:chExt cx="322366" cy="66697"/>
          </a:xfrm>
        </p:grpSpPr>
        <p:sp>
          <p:nvSpPr>
            <p:cNvPr id="2941" name="Freeform 94"/>
            <p:cNvSpPr>
              <a:spLocks noChangeArrowheads="1"/>
            </p:cNvSpPr>
            <p:nvPr/>
          </p:nvSpPr>
          <p:spPr bwMode="auto">
            <a:xfrm>
              <a:off x="509075" y="3283152"/>
              <a:ext cx="57168" cy="65109"/>
            </a:xfrm>
            <a:custGeom>
              <a:avLst/>
              <a:gdLst>
                <a:gd name="T0" fmla="*/ 57 w 138"/>
                <a:gd name="T1" fmla="*/ 0 h 155"/>
                <a:gd name="T2" fmla="*/ 80 w 138"/>
                <a:gd name="T3" fmla="*/ 0 h 155"/>
                <a:gd name="T4" fmla="*/ 137 w 138"/>
                <a:gd name="T5" fmla="*/ 154 h 155"/>
                <a:gd name="T6" fmla="*/ 114 w 138"/>
                <a:gd name="T7" fmla="*/ 154 h 155"/>
                <a:gd name="T8" fmla="*/ 99 w 138"/>
                <a:gd name="T9" fmla="*/ 107 h 155"/>
                <a:gd name="T10" fmla="*/ 38 w 138"/>
                <a:gd name="T11" fmla="*/ 107 h 155"/>
                <a:gd name="T12" fmla="*/ 22 w 138"/>
                <a:gd name="T13" fmla="*/ 154 h 155"/>
                <a:gd name="T14" fmla="*/ 0 w 138"/>
                <a:gd name="T15" fmla="*/ 154 h 155"/>
                <a:gd name="T16" fmla="*/ 57 w 138"/>
                <a:gd name="T17" fmla="*/ 0 h 155"/>
                <a:gd name="T18" fmla="*/ 93 w 138"/>
                <a:gd name="T19" fmla="*/ 89 h 155"/>
                <a:gd name="T20" fmla="*/ 69 w 138"/>
                <a:gd name="T21" fmla="*/ 21 h 155"/>
                <a:gd name="T22" fmla="*/ 45 w 138"/>
                <a:gd name="T23" fmla="*/ 89 h 155"/>
                <a:gd name="T24" fmla="*/ 93 w 138"/>
                <a:gd name="T25" fmla="*/ 8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155">
                  <a:moveTo>
                    <a:pt x="57" y="0"/>
                  </a:moveTo>
                  <a:lnTo>
                    <a:pt x="80" y="0"/>
                  </a:lnTo>
                  <a:lnTo>
                    <a:pt x="137" y="154"/>
                  </a:lnTo>
                  <a:lnTo>
                    <a:pt x="114" y="154"/>
                  </a:lnTo>
                  <a:lnTo>
                    <a:pt x="99" y="107"/>
                  </a:lnTo>
                  <a:lnTo>
                    <a:pt x="38" y="107"/>
                  </a:lnTo>
                  <a:lnTo>
                    <a:pt x="22" y="154"/>
                  </a:lnTo>
                  <a:lnTo>
                    <a:pt x="0" y="154"/>
                  </a:lnTo>
                  <a:lnTo>
                    <a:pt x="57" y="0"/>
                  </a:lnTo>
                  <a:close/>
                  <a:moveTo>
                    <a:pt x="93" y="89"/>
                  </a:moveTo>
                  <a:lnTo>
                    <a:pt x="69" y="21"/>
                  </a:lnTo>
                  <a:lnTo>
                    <a:pt x="45" y="89"/>
                  </a:lnTo>
                  <a:lnTo>
                    <a:pt x="93" y="8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42" name="Freeform 95"/>
            <p:cNvSpPr>
              <a:spLocks noChangeArrowheads="1"/>
            </p:cNvSpPr>
            <p:nvPr/>
          </p:nvSpPr>
          <p:spPr bwMode="auto">
            <a:xfrm>
              <a:off x="564655" y="3300621"/>
              <a:ext cx="42877" cy="47641"/>
            </a:xfrm>
            <a:custGeom>
              <a:avLst/>
              <a:gdLst>
                <a:gd name="T0" fmla="*/ 0 w 103"/>
                <a:gd name="T1" fmla="*/ 0 h 114"/>
                <a:gd name="T2" fmla="*/ 20 w 103"/>
                <a:gd name="T3" fmla="*/ 0 h 114"/>
                <a:gd name="T4" fmla="*/ 51 w 103"/>
                <a:gd name="T5" fmla="*/ 90 h 114"/>
                <a:gd name="T6" fmla="*/ 81 w 103"/>
                <a:gd name="T7" fmla="*/ 0 h 114"/>
                <a:gd name="T8" fmla="*/ 102 w 103"/>
                <a:gd name="T9" fmla="*/ 0 h 114"/>
                <a:gd name="T10" fmla="*/ 61 w 103"/>
                <a:gd name="T11" fmla="*/ 113 h 114"/>
                <a:gd name="T12" fmla="*/ 41 w 103"/>
                <a:gd name="T13" fmla="*/ 113 h 114"/>
                <a:gd name="T14" fmla="*/ 0 w 103"/>
                <a:gd name="T1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4">
                  <a:moveTo>
                    <a:pt x="0" y="0"/>
                  </a:moveTo>
                  <a:lnTo>
                    <a:pt x="20" y="0"/>
                  </a:lnTo>
                  <a:lnTo>
                    <a:pt x="51" y="90"/>
                  </a:lnTo>
                  <a:lnTo>
                    <a:pt x="81" y="0"/>
                  </a:lnTo>
                  <a:lnTo>
                    <a:pt x="102" y="0"/>
                  </a:lnTo>
                  <a:lnTo>
                    <a:pt x="61" y="113"/>
                  </a:lnTo>
                  <a:lnTo>
                    <a:pt x="41" y="11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43" name="Freeform 96"/>
            <p:cNvSpPr>
              <a:spLocks noChangeArrowheads="1"/>
            </p:cNvSpPr>
            <p:nvPr/>
          </p:nvSpPr>
          <p:spPr bwMode="auto">
            <a:xfrm>
              <a:off x="610708" y="3300621"/>
              <a:ext cx="44464" cy="49228"/>
            </a:xfrm>
            <a:custGeom>
              <a:avLst/>
              <a:gdLst>
                <a:gd name="T0" fmla="*/ 37 w 108"/>
                <a:gd name="T1" fmla="*/ 119 h 120"/>
                <a:gd name="T2" fmla="*/ 37 w 108"/>
                <a:gd name="T3" fmla="*/ 119 h 120"/>
                <a:gd name="T4" fmla="*/ 0 w 108"/>
                <a:gd name="T5" fmla="*/ 86 h 120"/>
                <a:gd name="T6" fmla="*/ 39 w 108"/>
                <a:gd name="T7" fmla="*/ 50 h 120"/>
                <a:gd name="T8" fmla="*/ 70 w 108"/>
                <a:gd name="T9" fmla="*/ 46 h 120"/>
                <a:gd name="T10" fmla="*/ 75 w 108"/>
                <a:gd name="T11" fmla="*/ 33 h 120"/>
                <a:gd name="T12" fmla="*/ 50 w 108"/>
                <a:gd name="T13" fmla="*/ 17 h 120"/>
                <a:gd name="T14" fmla="*/ 23 w 108"/>
                <a:gd name="T15" fmla="*/ 38 h 120"/>
                <a:gd name="T16" fmla="*/ 6 w 108"/>
                <a:gd name="T17" fmla="*/ 38 h 120"/>
                <a:gd name="T18" fmla="*/ 6 w 108"/>
                <a:gd name="T19" fmla="*/ 37 h 120"/>
                <a:gd name="T20" fmla="*/ 50 w 108"/>
                <a:gd name="T21" fmla="*/ 0 h 120"/>
                <a:gd name="T22" fmla="*/ 94 w 108"/>
                <a:gd name="T23" fmla="*/ 34 h 120"/>
                <a:gd name="T24" fmla="*/ 94 w 108"/>
                <a:gd name="T25" fmla="*/ 91 h 120"/>
                <a:gd name="T26" fmla="*/ 101 w 108"/>
                <a:gd name="T27" fmla="*/ 102 h 120"/>
                <a:gd name="T28" fmla="*/ 107 w 108"/>
                <a:gd name="T29" fmla="*/ 101 h 120"/>
                <a:gd name="T30" fmla="*/ 107 w 108"/>
                <a:gd name="T31" fmla="*/ 116 h 120"/>
                <a:gd name="T32" fmla="*/ 95 w 108"/>
                <a:gd name="T33" fmla="*/ 118 h 120"/>
                <a:gd name="T34" fmla="*/ 77 w 108"/>
                <a:gd name="T35" fmla="*/ 101 h 120"/>
                <a:gd name="T36" fmla="*/ 77 w 108"/>
                <a:gd name="T37" fmla="*/ 100 h 120"/>
                <a:gd name="T38" fmla="*/ 37 w 108"/>
                <a:gd name="T39" fmla="*/ 119 h 120"/>
                <a:gd name="T40" fmla="*/ 40 w 108"/>
                <a:gd name="T41" fmla="*/ 66 h 120"/>
                <a:gd name="T42" fmla="*/ 40 w 108"/>
                <a:gd name="T43" fmla="*/ 66 h 120"/>
                <a:gd name="T44" fmla="*/ 20 w 108"/>
                <a:gd name="T45" fmla="*/ 84 h 120"/>
                <a:gd name="T46" fmla="*/ 40 w 108"/>
                <a:gd name="T47" fmla="*/ 102 h 120"/>
                <a:gd name="T48" fmla="*/ 75 w 108"/>
                <a:gd name="T49" fmla="*/ 75 h 120"/>
                <a:gd name="T50" fmla="*/ 75 w 108"/>
                <a:gd name="T51" fmla="*/ 58 h 120"/>
                <a:gd name="T52" fmla="*/ 40 w 108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6"/>
                    <a:pt x="0" y="86"/>
                  </a:cubicBezTo>
                  <a:cubicBezTo>
                    <a:pt x="0" y="65"/>
                    <a:pt x="14" y="53"/>
                    <a:pt x="39" y="50"/>
                  </a:cubicBezTo>
                  <a:cubicBezTo>
                    <a:pt x="55" y="48"/>
                    <a:pt x="65" y="48"/>
                    <a:pt x="70" y="46"/>
                  </a:cubicBezTo>
                  <a:cubicBezTo>
                    <a:pt x="75" y="44"/>
                    <a:pt x="75" y="41"/>
                    <a:pt x="75" y="33"/>
                  </a:cubicBezTo>
                  <a:cubicBezTo>
                    <a:pt x="75" y="22"/>
                    <a:pt x="67" y="17"/>
                    <a:pt x="50" y="17"/>
                  </a:cubicBezTo>
                  <a:cubicBezTo>
                    <a:pt x="33" y="17"/>
                    <a:pt x="23" y="24"/>
                    <a:pt x="23" y="38"/>
                  </a:cubicBezTo>
                  <a:cubicBezTo>
                    <a:pt x="6" y="38"/>
                    <a:pt x="6" y="38"/>
                    <a:pt x="6" y="38"/>
                  </a:cubicBezTo>
                  <a:lnTo>
                    <a:pt x="6" y="37"/>
                  </a:lnTo>
                  <a:cubicBezTo>
                    <a:pt x="6" y="14"/>
                    <a:pt x="22" y="0"/>
                    <a:pt x="50" y="0"/>
                  </a:cubicBezTo>
                  <a:cubicBezTo>
                    <a:pt x="81" y="0"/>
                    <a:pt x="94" y="11"/>
                    <a:pt x="94" y="34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5" y="102"/>
                    <a:pt x="101" y="102"/>
                  </a:cubicBezTo>
                  <a:cubicBezTo>
                    <a:pt x="103" y="102"/>
                    <a:pt x="105" y="101"/>
                    <a:pt x="107" y="101"/>
                  </a:cubicBezTo>
                  <a:cubicBezTo>
                    <a:pt x="107" y="116"/>
                    <a:pt x="107" y="116"/>
                    <a:pt x="107" y="116"/>
                  </a:cubicBezTo>
                  <a:cubicBezTo>
                    <a:pt x="103" y="117"/>
                    <a:pt x="99" y="118"/>
                    <a:pt x="95" y="118"/>
                  </a:cubicBezTo>
                  <a:cubicBezTo>
                    <a:pt x="83" y="118"/>
                    <a:pt x="77" y="112"/>
                    <a:pt x="77" y="101"/>
                  </a:cubicBezTo>
                  <a:lnTo>
                    <a:pt x="77" y="100"/>
                  </a:lnTo>
                  <a:cubicBezTo>
                    <a:pt x="65" y="113"/>
                    <a:pt x="53" y="119"/>
                    <a:pt x="37" y="119"/>
                  </a:cubicBezTo>
                  <a:close/>
                  <a:moveTo>
                    <a:pt x="40" y="66"/>
                  </a:moveTo>
                  <a:lnTo>
                    <a:pt x="40" y="66"/>
                  </a:lnTo>
                  <a:cubicBezTo>
                    <a:pt x="26" y="68"/>
                    <a:pt x="20" y="74"/>
                    <a:pt x="20" y="84"/>
                  </a:cubicBezTo>
                  <a:cubicBezTo>
                    <a:pt x="20" y="96"/>
                    <a:pt x="28" y="102"/>
                    <a:pt x="40" y="102"/>
                  </a:cubicBezTo>
                  <a:cubicBezTo>
                    <a:pt x="61" y="102"/>
                    <a:pt x="75" y="91"/>
                    <a:pt x="75" y="75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65" y="64"/>
                    <a:pt x="53" y="64"/>
                    <a:pt x="40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44" name="Freeform 97"/>
            <p:cNvSpPr>
              <a:spLocks noChangeArrowheads="1"/>
            </p:cNvSpPr>
            <p:nvPr/>
          </p:nvSpPr>
          <p:spPr bwMode="auto">
            <a:xfrm>
              <a:off x="656760" y="3286328"/>
              <a:ext cx="23821" cy="61933"/>
            </a:xfrm>
            <a:custGeom>
              <a:avLst/>
              <a:gdLst>
                <a:gd name="T0" fmla="*/ 45 w 56"/>
                <a:gd name="T1" fmla="*/ 128 h 146"/>
                <a:gd name="T2" fmla="*/ 45 w 56"/>
                <a:gd name="T3" fmla="*/ 128 h 146"/>
                <a:gd name="T4" fmla="*/ 55 w 56"/>
                <a:gd name="T5" fmla="*/ 127 h 146"/>
                <a:gd name="T6" fmla="*/ 55 w 56"/>
                <a:gd name="T7" fmla="*/ 143 h 146"/>
                <a:gd name="T8" fmla="*/ 39 w 56"/>
                <a:gd name="T9" fmla="*/ 145 h 146"/>
                <a:gd name="T10" fmla="*/ 17 w 56"/>
                <a:gd name="T11" fmla="*/ 122 h 146"/>
                <a:gd name="T12" fmla="*/ 17 w 56"/>
                <a:gd name="T13" fmla="*/ 47 h 146"/>
                <a:gd name="T14" fmla="*/ 0 w 56"/>
                <a:gd name="T15" fmla="*/ 47 h 146"/>
                <a:gd name="T16" fmla="*/ 0 w 56"/>
                <a:gd name="T17" fmla="*/ 31 h 146"/>
                <a:gd name="T18" fmla="*/ 17 w 56"/>
                <a:gd name="T19" fmla="*/ 31 h 146"/>
                <a:gd name="T20" fmla="*/ 17 w 56"/>
                <a:gd name="T21" fmla="*/ 0 h 146"/>
                <a:gd name="T22" fmla="*/ 35 w 56"/>
                <a:gd name="T23" fmla="*/ 0 h 146"/>
                <a:gd name="T24" fmla="*/ 35 w 56"/>
                <a:gd name="T25" fmla="*/ 31 h 146"/>
                <a:gd name="T26" fmla="*/ 55 w 56"/>
                <a:gd name="T27" fmla="*/ 31 h 146"/>
                <a:gd name="T28" fmla="*/ 55 w 56"/>
                <a:gd name="T29" fmla="*/ 47 h 146"/>
                <a:gd name="T30" fmla="*/ 35 w 56"/>
                <a:gd name="T31" fmla="*/ 47 h 146"/>
                <a:gd name="T32" fmla="*/ 35 w 56"/>
                <a:gd name="T33" fmla="*/ 116 h 146"/>
                <a:gd name="T34" fmla="*/ 45 w 56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5" y="128"/>
                  </a:moveTo>
                  <a:lnTo>
                    <a:pt x="45" y="128"/>
                  </a:lnTo>
                  <a:cubicBezTo>
                    <a:pt x="47" y="128"/>
                    <a:pt x="50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49" y="144"/>
                    <a:pt x="44" y="145"/>
                    <a:pt x="39" y="145"/>
                  </a:cubicBezTo>
                  <a:cubicBezTo>
                    <a:pt x="22" y="145"/>
                    <a:pt x="17" y="138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24"/>
                    <a:pt x="36" y="128"/>
                    <a:pt x="45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45" name="Freeform 98"/>
            <p:cNvSpPr>
              <a:spLocks noChangeArrowheads="1"/>
            </p:cNvSpPr>
            <p:nvPr/>
          </p:nvSpPr>
          <p:spPr bwMode="auto">
            <a:xfrm>
              <a:off x="685344" y="3300621"/>
              <a:ext cx="44464" cy="49228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6 h 120"/>
                <a:gd name="T6" fmla="*/ 38 w 107"/>
                <a:gd name="T7" fmla="*/ 50 h 120"/>
                <a:gd name="T8" fmla="*/ 69 w 107"/>
                <a:gd name="T9" fmla="*/ 46 h 120"/>
                <a:gd name="T10" fmla="*/ 74 w 107"/>
                <a:gd name="T11" fmla="*/ 33 h 120"/>
                <a:gd name="T12" fmla="*/ 49 w 107"/>
                <a:gd name="T13" fmla="*/ 17 h 120"/>
                <a:gd name="T14" fmla="*/ 22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49 w 107"/>
                <a:gd name="T21" fmla="*/ 0 h 120"/>
                <a:gd name="T22" fmla="*/ 93 w 107"/>
                <a:gd name="T23" fmla="*/ 34 h 120"/>
                <a:gd name="T24" fmla="*/ 93 w 107"/>
                <a:gd name="T25" fmla="*/ 91 h 120"/>
                <a:gd name="T26" fmla="*/ 100 w 107"/>
                <a:gd name="T27" fmla="*/ 102 h 120"/>
                <a:gd name="T28" fmla="*/ 106 w 107"/>
                <a:gd name="T29" fmla="*/ 101 h 120"/>
                <a:gd name="T30" fmla="*/ 106 w 107"/>
                <a:gd name="T31" fmla="*/ 116 h 120"/>
                <a:gd name="T32" fmla="*/ 94 w 107"/>
                <a:gd name="T33" fmla="*/ 118 h 120"/>
                <a:gd name="T34" fmla="*/ 75 w 107"/>
                <a:gd name="T35" fmla="*/ 101 h 120"/>
                <a:gd name="T36" fmla="*/ 75 w 107"/>
                <a:gd name="T37" fmla="*/ 100 h 120"/>
                <a:gd name="T38" fmla="*/ 36 w 107"/>
                <a:gd name="T39" fmla="*/ 119 h 120"/>
                <a:gd name="T40" fmla="*/ 39 w 107"/>
                <a:gd name="T41" fmla="*/ 66 h 120"/>
                <a:gd name="T42" fmla="*/ 39 w 107"/>
                <a:gd name="T43" fmla="*/ 66 h 120"/>
                <a:gd name="T44" fmla="*/ 19 w 107"/>
                <a:gd name="T45" fmla="*/ 84 h 120"/>
                <a:gd name="T46" fmla="*/ 39 w 107"/>
                <a:gd name="T47" fmla="*/ 102 h 120"/>
                <a:gd name="T48" fmla="*/ 74 w 107"/>
                <a:gd name="T49" fmla="*/ 75 h 120"/>
                <a:gd name="T50" fmla="*/ 74 w 107"/>
                <a:gd name="T51" fmla="*/ 58 h 120"/>
                <a:gd name="T52" fmla="*/ 39 w 107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3" y="53"/>
                    <a:pt x="38" y="50"/>
                  </a:cubicBezTo>
                  <a:cubicBezTo>
                    <a:pt x="54" y="48"/>
                    <a:pt x="64" y="48"/>
                    <a:pt x="69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2" y="17"/>
                    <a:pt x="22" y="24"/>
                    <a:pt x="22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4"/>
                    <a:pt x="21" y="0"/>
                    <a:pt x="49" y="0"/>
                  </a:cubicBezTo>
                  <a:cubicBezTo>
                    <a:pt x="80" y="0"/>
                    <a:pt x="93" y="11"/>
                    <a:pt x="93" y="34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2"/>
                    <a:pt x="100" y="102"/>
                  </a:cubicBezTo>
                  <a:cubicBezTo>
                    <a:pt x="101" y="102"/>
                    <a:pt x="104" y="101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1" y="117"/>
                    <a:pt x="98" y="118"/>
                    <a:pt x="94" y="118"/>
                  </a:cubicBezTo>
                  <a:cubicBezTo>
                    <a:pt x="82" y="118"/>
                    <a:pt x="75" y="112"/>
                    <a:pt x="75" y="101"/>
                  </a:cubicBezTo>
                  <a:lnTo>
                    <a:pt x="75" y="100"/>
                  </a:ln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19" y="74"/>
                    <a:pt x="19" y="84"/>
                  </a:cubicBezTo>
                  <a:cubicBezTo>
                    <a:pt x="19" y="96"/>
                    <a:pt x="27" y="102"/>
                    <a:pt x="39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4"/>
                    <a:pt x="51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46" name="Freeform 99"/>
            <p:cNvSpPr>
              <a:spLocks noChangeArrowheads="1"/>
            </p:cNvSpPr>
            <p:nvPr/>
          </p:nvSpPr>
          <p:spPr bwMode="auto">
            <a:xfrm>
              <a:off x="736160" y="3300621"/>
              <a:ext cx="22232" cy="47641"/>
            </a:xfrm>
            <a:custGeom>
              <a:avLst/>
              <a:gdLst>
                <a:gd name="T0" fmla="*/ 0 w 54"/>
                <a:gd name="T1" fmla="*/ 2 h 116"/>
                <a:gd name="T2" fmla="*/ 0 w 54"/>
                <a:gd name="T3" fmla="*/ 2 h 116"/>
                <a:gd name="T4" fmla="*/ 18 w 54"/>
                <a:gd name="T5" fmla="*/ 2 h 116"/>
                <a:gd name="T6" fmla="*/ 18 w 54"/>
                <a:gd name="T7" fmla="*/ 23 h 116"/>
                <a:gd name="T8" fmla="*/ 49 w 54"/>
                <a:gd name="T9" fmla="*/ 0 h 116"/>
                <a:gd name="T10" fmla="*/ 53 w 54"/>
                <a:gd name="T11" fmla="*/ 0 h 116"/>
                <a:gd name="T12" fmla="*/ 53 w 54"/>
                <a:gd name="T13" fmla="*/ 20 h 116"/>
                <a:gd name="T14" fmla="*/ 49 w 54"/>
                <a:gd name="T15" fmla="*/ 20 h 116"/>
                <a:gd name="T16" fmla="*/ 19 w 54"/>
                <a:gd name="T17" fmla="*/ 52 h 116"/>
                <a:gd name="T18" fmla="*/ 19 w 54"/>
                <a:gd name="T19" fmla="*/ 115 h 116"/>
                <a:gd name="T20" fmla="*/ 0 w 54"/>
                <a:gd name="T21" fmla="*/ 115 h 116"/>
                <a:gd name="T22" fmla="*/ 0 w 54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6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47" name="Freeform 100"/>
            <p:cNvSpPr>
              <a:spLocks noChangeArrowheads="1"/>
            </p:cNvSpPr>
            <p:nvPr/>
          </p:nvSpPr>
          <p:spPr bwMode="auto">
            <a:xfrm>
              <a:off x="788565" y="3284741"/>
              <a:ext cx="42876" cy="63521"/>
            </a:xfrm>
            <a:custGeom>
              <a:avLst/>
              <a:gdLst>
                <a:gd name="T0" fmla="*/ 0 w 102"/>
                <a:gd name="T1" fmla="*/ 148 h 151"/>
                <a:gd name="T2" fmla="*/ 0 w 102"/>
                <a:gd name="T3" fmla="*/ 148 h 151"/>
                <a:gd name="T4" fmla="*/ 47 w 102"/>
                <a:gd name="T5" fmla="*/ 83 h 151"/>
                <a:gd name="T6" fmla="*/ 60 w 102"/>
                <a:gd name="T7" fmla="*/ 76 h 151"/>
                <a:gd name="T8" fmla="*/ 81 w 102"/>
                <a:gd name="T9" fmla="*/ 44 h 151"/>
                <a:gd name="T10" fmla="*/ 51 w 102"/>
                <a:gd name="T11" fmla="*/ 17 h 151"/>
                <a:gd name="T12" fmla="*/ 22 w 102"/>
                <a:gd name="T13" fmla="*/ 52 h 151"/>
                <a:gd name="T14" fmla="*/ 22 w 102"/>
                <a:gd name="T15" fmla="*/ 54 h 151"/>
                <a:gd name="T16" fmla="*/ 3 w 102"/>
                <a:gd name="T17" fmla="*/ 54 h 151"/>
                <a:gd name="T18" fmla="*/ 3 w 102"/>
                <a:gd name="T19" fmla="*/ 51 h 151"/>
                <a:gd name="T20" fmla="*/ 52 w 102"/>
                <a:gd name="T21" fmla="*/ 0 h 151"/>
                <a:gd name="T22" fmla="*/ 101 w 102"/>
                <a:gd name="T23" fmla="*/ 45 h 151"/>
                <a:gd name="T24" fmla="*/ 69 w 102"/>
                <a:gd name="T25" fmla="*/ 91 h 151"/>
                <a:gd name="T26" fmla="*/ 56 w 102"/>
                <a:gd name="T27" fmla="*/ 98 h 151"/>
                <a:gd name="T28" fmla="*/ 21 w 102"/>
                <a:gd name="T29" fmla="*/ 131 h 151"/>
                <a:gd name="T30" fmla="*/ 101 w 102"/>
                <a:gd name="T31" fmla="*/ 131 h 151"/>
                <a:gd name="T32" fmla="*/ 101 w 102"/>
                <a:gd name="T33" fmla="*/ 150 h 151"/>
                <a:gd name="T34" fmla="*/ 0 w 102"/>
                <a:gd name="T35" fmla="*/ 150 h 151"/>
                <a:gd name="T36" fmla="*/ 0 w 102"/>
                <a:gd name="T37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51">
                  <a:moveTo>
                    <a:pt x="0" y="148"/>
                  </a:moveTo>
                  <a:lnTo>
                    <a:pt x="0" y="148"/>
                  </a:lnTo>
                  <a:cubicBezTo>
                    <a:pt x="0" y="117"/>
                    <a:pt x="15" y="100"/>
                    <a:pt x="47" y="83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74" y="67"/>
                    <a:pt x="81" y="58"/>
                    <a:pt x="81" y="44"/>
                  </a:cubicBezTo>
                  <a:cubicBezTo>
                    <a:pt x="81" y="28"/>
                    <a:pt x="70" y="17"/>
                    <a:pt x="51" y="17"/>
                  </a:cubicBezTo>
                  <a:cubicBezTo>
                    <a:pt x="34" y="17"/>
                    <a:pt x="22" y="30"/>
                    <a:pt x="22" y="52"/>
                  </a:cubicBezTo>
                  <a:cubicBezTo>
                    <a:pt x="22" y="53"/>
                    <a:pt x="22" y="53"/>
                    <a:pt x="22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1"/>
                  </a:cubicBezTo>
                  <a:cubicBezTo>
                    <a:pt x="3" y="20"/>
                    <a:pt x="22" y="0"/>
                    <a:pt x="52" y="0"/>
                  </a:cubicBezTo>
                  <a:cubicBezTo>
                    <a:pt x="82" y="0"/>
                    <a:pt x="101" y="17"/>
                    <a:pt x="101" y="45"/>
                  </a:cubicBezTo>
                  <a:cubicBezTo>
                    <a:pt x="101" y="64"/>
                    <a:pt x="91" y="80"/>
                    <a:pt x="69" y="91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38" y="108"/>
                    <a:pt x="25" y="116"/>
                    <a:pt x="21" y="131"/>
                  </a:cubicBezTo>
                  <a:cubicBezTo>
                    <a:pt x="101" y="131"/>
                    <a:pt x="101" y="131"/>
                    <a:pt x="101" y="13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29" name="Group 2947"/>
          <p:cNvGrpSpPr>
            <a:grpSpLocks/>
          </p:cNvGrpSpPr>
          <p:nvPr/>
        </p:nvGrpSpPr>
        <p:grpSpPr bwMode="auto">
          <a:xfrm>
            <a:off x="4064000" y="3282950"/>
            <a:ext cx="150813" cy="85725"/>
            <a:chOff x="4064365" y="3283152"/>
            <a:chExt cx="150068" cy="85224"/>
          </a:xfrm>
        </p:grpSpPr>
        <p:sp>
          <p:nvSpPr>
            <p:cNvPr id="2949" name="Freeform 101"/>
            <p:cNvSpPr>
              <a:spLocks noChangeArrowheads="1"/>
            </p:cNvSpPr>
            <p:nvPr/>
          </p:nvSpPr>
          <p:spPr bwMode="auto">
            <a:xfrm>
              <a:off x="4064365" y="3283152"/>
              <a:ext cx="50549" cy="64708"/>
            </a:xfrm>
            <a:custGeom>
              <a:avLst/>
              <a:gdLst>
                <a:gd name="T0" fmla="*/ 0 w 118"/>
                <a:gd name="T1" fmla="*/ 0 h 155"/>
                <a:gd name="T2" fmla="*/ 0 w 118"/>
                <a:gd name="T3" fmla="*/ 0 h 155"/>
                <a:gd name="T4" fmla="*/ 62 w 118"/>
                <a:gd name="T5" fmla="*/ 0 h 155"/>
                <a:gd name="T6" fmla="*/ 110 w 118"/>
                <a:gd name="T7" fmla="*/ 37 h 155"/>
                <a:gd name="T8" fmla="*/ 88 w 118"/>
                <a:gd name="T9" fmla="*/ 70 h 155"/>
                <a:gd name="T10" fmla="*/ 117 w 118"/>
                <a:gd name="T11" fmla="*/ 107 h 155"/>
                <a:gd name="T12" fmla="*/ 65 w 118"/>
                <a:gd name="T13" fmla="*/ 154 h 155"/>
                <a:gd name="T14" fmla="*/ 0 w 118"/>
                <a:gd name="T15" fmla="*/ 154 h 155"/>
                <a:gd name="T16" fmla="*/ 0 w 118"/>
                <a:gd name="T17" fmla="*/ 0 h 155"/>
                <a:gd name="T18" fmla="*/ 58 w 118"/>
                <a:gd name="T19" fmla="*/ 64 h 155"/>
                <a:gd name="T20" fmla="*/ 58 w 118"/>
                <a:gd name="T21" fmla="*/ 64 h 155"/>
                <a:gd name="T22" fmla="*/ 89 w 118"/>
                <a:gd name="T23" fmla="*/ 40 h 155"/>
                <a:gd name="T24" fmla="*/ 60 w 118"/>
                <a:gd name="T25" fmla="*/ 17 h 155"/>
                <a:gd name="T26" fmla="*/ 21 w 118"/>
                <a:gd name="T27" fmla="*/ 17 h 155"/>
                <a:gd name="T28" fmla="*/ 21 w 118"/>
                <a:gd name="T29" fmla="*/ 64 h 155"/>
                <a:gd name="T30" fmla="*/ 58 w 118"/>
                <a:gd name="T31" fmla="*/ 64 h 155"/>
                <a:gd name="T32" fmla="*/ 64 w 118"/>
                <a:gd name="T33" fmla="*/ 135 h 155"/>
                <a:gd name="T34" fmla="*/ 64 w 118"/>
                <a:gd name="T35" fmla="*/ 135 h 155"/>
                <a:gd name="T36" fmla="*/ 96 w 118"/>
                <a:gd name="T37" fmla="*/ 107 h 155"/>
                <a:gd name="T38" fmla="*/ 61 w 118"/>
                <a:gd name="T39" fmla="*/ 81 h 155"/>
                <a:gd name="T40" fmla="*/ 21 w 118"/>
                <a:gd name="T41" fmla="*/ 81 h 155"/>
                <a:gd name="T42" fmla="*/ 21 w 118"/>
                <a:gd name="T43" fmla="*/ 135 h 155"/>
                <a:gd name="T44" fmla="*/ 64 w 118"/>
                <a:gd name="T45" fmla="*/ 13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55">
                  <a:moveTo>
                    <a:pt x="0" y="0"/>
                  </a:moveTo>
                  <a:lnTo>
                    <a:pt x="0" y="0"/>
                  </a:lnTo>
                  <a:cubicBezTo>
                    <a:pt x="62" y="0"/>
                    <a:pt x="62" y="0"/>
                    <a:pt x="62" y="0"/>
                  </a:cubicBezTo>
                  <a:cubicBezTo>
                    <a:pt x="94" y="0"/>
                    <a:pt x="110" y="12"/>
                    <a:pt x="110" y="37"/>
                  </a:cubicBezTo>
                  <a:cubicBezTo>
                    <a:pt x="110" y="53"/>
                    <a:pt x="102" y="64"/>
                    <a:pt x="88" y="70"/>
                  </a:cubicBezTo>
                  <a:cubicBezTo>
                    <a:pt x="106" y="74"/>
                    <a:pt x="117" y="87"/>
                    <a:pt x="117" y="107"/>
                  </a:cubicBezTo>
                  <a:cubicBezTo>
                    <a:pt x="117" y="135"/>
                    <a:pt x="98" y="154"/>
                    <a:pt x="65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8" y="64"/>
                  </a:moveTo>
                  <a:lnTo>
                    <a:pt x="58" y="64"/>
                  </a:lnTo>
                  <a:cubicBezTo>
                    <a:pt x="78" y="64"/>
                    <a:pt x="89" y="57"/>
                    <a:pt x="89" y="40"/>
                  </a:cubicBezTo>
                  <a:cubicBezTo>
                    <a:pt x="89" y="25"/>
                    <a:pt x="79" y="17"/>
                    <a:pt x="60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64"/>
                    <a:pt x="21" y="64"/>
                    <a:pt x="21" y="64"/>
                  </a:cubicBezTo>
                  <a:lnTo>
                    <a:pt x="58" y="64"/>
                  </a:lnTo>
                  <a:close/>
                  <a:moveTo>
                    <a:pt x="64" y="135"/>
                  </a:moveTo>
                  <a:lnTo>
                    <a:pt x="64" y="135"/>
                  </a:lnTo>
                  <a:cubicBezTo>
                    <a:pt x="85" y="135"/>
                    <a:pt x="96" y="126"/>
                    <a:pt x="96" y="107"/>
                  </a:cubicBezTo>
                  <a:cubicBezTo>
                    <a:pt x="96" y="89"/>
                    <a:pt x="85" y="81"/>
                    <a:pt x="61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135"/>
                    <a:pt x="21" y="135"/>
                    <a:pt x="21" y="135"/>
                  </a:cubicBezTo>
                  <a:lnTo>
                    <a:pt x="64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50" name="Freeform 102"/>
            <p:cNvSpPr>
              <a:spLocks noChangeArrowheads="1"/>
            </p:cNvSpPr>
            <p:nvPr/>
          </p:nvSpPr>
          <p:spPr bwMode="auto">
            <a:xfrm>
              <a:off x="4119654" y="3300513"/>
              <a:ext cx="44230" cy="48924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59 h 120"/>
                <a:gd name="T18" fmla="*/ 54 w 108"/>
                <a:gd name="T19" fmla="*/ 17 h 120"/>
                <a:gd name="T20" fmla="*/ 19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19" y="119"/>
                    <a:pt x="0" y="97"/>
                    <a:pt x="0" y="59"/>
                  </a:cubicBezTo>
                  <a:cubicBezTo>
                    <a:pt x="0" y="22"/>
                    <a:pt x="19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7" y="88"/>
                    <a:pt x="87" y="59"/>
                  </a:cubicBezTo>
                  <a:cubicBezTo>
                    <a:pt x="87" y="31"/>
                    <a:pt x="75" y="17"/>
                    <a:pt x="54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8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51" name="Freeform 103"/>
            <p:cNvSpPr>
              <a:spLocks noChangeArrowheads="1"/>
            </p:cNvSpPr>
            <p:nvPr/>
          </p:nvSpPr>
          <p:spPr bwMode="auto">
            <a:xfrm>
              <a:off x="4170203" y="3300513"/>
              <a:ext cx="44230" cy="67863"/>
            </a:xfrm>
            <a:custGeom>
              <a:avLst/>
              <a:gdLst>
                <a:gd name="T0" fmla="*/ 104 w 105"/>
                <a:gd name="T1" fmla="*/ 0 h 161"/>
                <a:gd name="T2" fmla="*/ 104 w 105"/>
                <a:gd name="T3" fmla="*/ 0 h 161"/>
                <a:gd name="T4" fmla="*/ 57 w 105"/>
                <a:gd name="T5" fmla="*/ 129 h 161"/>
                <a:gd name="T6" fmla="*/ 24 w 105"/>
                <a:gd name="T7" fmla="*/ 160 h 161"/>
                <a:gd name="T8" fmla="*/ 13 w 105"/>
                <a:gd name="T9" fmla="*/ 157 h 161"/>
                <a:gd name="T10" fmla="*/ 13 w 105"/>
                <a:gd name="T11" fmla="*/ 140 h 161"/>
                <a:gd name="T12" fmla="*/ 24 w 105"/>
                <a:gd name="T13" fmla="*/ 141 h 161"/>
                <a:gd name="T14" fmla="*/ 38 w 105"/>
                <a:gd name="T15" fmla="*/ 131 h 161"/>
                <a:gd name="T16" fmla="*/ 43 w 105"/>
                <a:gd name="T17" fmla="*/ 119 h 161"/>
                <a:gd name="T18" fmla="*/ 0 w 105"/>
                <a:gd name="T19" fmla="*/ 0 h 161"/>
                <a:gd name="T20" fmla="*/ 21 w 105"/>
                <a:gd name="T21" fmla="*/ 0 h 161"/>
                <a:gd name="T22" fmla="*/ 52 w 105"/>
                <a:gd name="T23" fmla="*/ 91 h 161"/>
                <a:gd name="T24" fmla="*/ 83 w 105"/>
                <a:gd name="T25" fmla="*/ 0 h 161"/>
                <a:gd name="T26" fmla="*/ 104 w 105"/>
                <a:gd name="T2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" h="161">
                  <a:moveTo>
                    <a:pt x="104" y="0"/>
                  </a:moveTo>
                  <a:lnTo>
                    <a:pt x="104" y="0"/>
                  </a:lnTo>
                  <a:cubicBezTo>
                    <a:pt x="57" y="129"/>
                    <a:pt x="57" y="129"/>
                    <a:pt x="57" y="129"/>
                  </a:cubicBezTo>
                  <a:cubicBezTo>
                    <a:pt x="49" y="150"/>
                    <a:pt x="44" y="160"/>
                    <a:pt x="24" y="160"/>
                  </a:cubicBezTo>
                  <a:cubicBezTo>
                    <a:pt x="20" y="160"/>
                    <a:pt x="17" y="158"/>
                    <a:pt x="13" y="157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7" y="141"/>
                    <a:pt x="20" y="141"/>
                    <a:pt x="24" y="141"/>
                  </a:cubicBezTo>
                  <a:cubicBezTo>
                    <a:pt x="31" y="141"/>
                    <a:pt x="36" y="139"/>
                    <a:pt x="38" y="131"/>
                  </a:cubicBezTo>
                  <a:cubicBezTo>
                    <a:pt x="43" y="119"/>
                    <a:pt x="43" y="119"/>
                    <a:pt x="43" y="1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104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30" name="Group 29"/>
          <p:cNvGrpSpPr>
            <a:grpSpLocks/>
          </p:cNvGrpSpPr>
          <p:nvPr/>
        </p:nvGrpSpPr>
        <p:grpSpPr bwMode="auto">
          <a:xfrm>
            <a:off x="542925" y="4249738"/>
            <a:ext cx="255588" cy="69850"/>
            <a:chOff x="549834" y="4274851"/>
            <a:chExt cx="256630" cy="68549"/>
          </a:xfrm>
        </p:grpSpPr>
        <p:sp>
          <p:nvSpPr>
            <p:cNvPr id="2953" name="Freeform 104"/>
            <p:cNvSpPr>
              <a:spLocks noChangeArrowheads="1"/>
            </p:cNvSpPr>
            <p:nvPr/>
          </p:nvSpPr>
          <p:spPr bwMode="auto">
            <a:xfrm>
              <a:off x="549834" y="4274851"/>
              <a:ext cx="58977" cy="68549"/>
            </a:xfrm>
            <a:custGeom>
              <a:avLst/>
              <a:gdLst>
                <a:gd name="T0" fmla="*/ 70 w 140"/>
                <a:gd name="T1" fmla="*/ 161 h 162"/>
                <a:gd name="T2" fmla="*/ 70 w 140"/>
                <a:gd name="T3" fmla="*/ 161 h 162"/>
                <a:gd name="T4" fmla="*/ 0 w 140"/>
                <a:gd name="T5" fmla="*/ 80 h 162"/>
                <a:gd name="T6" fmla="*/ 75 w 140"/>
                <a:gd name="T7" fmla="*/ 0 h 162"/>
                <a:gd name="T8" fmla="*/ 137 w 140"/>
                <a:gd name="T9" fmla="*/ 50 h 162"/>
                <a:gd name="T10" fmla="*/ 116 w 140"/>
                <a:gd name="T11" fmla="*/ 50 h 162"/>
                <a:gd name="T12" fmla="*/ 75 w 140"/>
                <a:gd name="T13" fmla="*/ 18 h 162"/>
                <a:gd name="T14" fmla="*/ 22 w 140"/>
                <a:gd name="T15" fmla="*/ 80 h 162"/>
                <a:gd name="T16" fmla="*/ 73 w 140"/>
                <a:gd name="T17" fmla="*/ 143 h 162"/>
                <a:gd name="T18" fmla="*/ 121 w 140"/>
                <a:gd name="T19" fmla="*/ 94 h 162"/>
                <a:gd name="T20" fmla="*/ 121 w 140"/>
                <a:gd name="T21" fmla="*/ 92 h 162"/>
                <a:gd name="T22" fmla="*/ 73 w 140"/>
                <a:gd name="T23" fmla="*/ 92 h 162"/>
                <a:gd name="T24" fmla="*/ 73 w 140"/>
                <a:gd name="T25" fmla="*/ 74 h 162"/>
                <a:gd name="T26" fmla="*/ 139 w 140"/>
                <a:gd name="T27" fmla="*/ 74 h 162"/>
                <a:gd name="T28" fmla="*/ 139 w 140"/>
                <a:gd name="T29" fmla="*/ 157 h 162"/>
                <a:gd name="T30" fmla="*/ 126 w 140"/>
                <a:gd name="T31" fmla="*/ 157 h 162"/>
                <a:gd name="T32" fmla="*/ 122 w 140"/>
                <a:gd name="T33" fmla="*/ 136 h 162"/>
                <a:gd name="T34" fmla="*/ 70 w 140"/>
                <a:gd name="T35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0" h="162">
                  <a:moveTo>
                    <a:pt x="70" y="161"/>
                  </a:moveTo>
                  <a:lnTo>
                    <a:pt x="70" y="161"/>
                  </a:lnTo>
                  <a:cubicBezTo>
                    <a:pt x="29" y="161"/>
                    <a:pt x="0" y="130"/>
                    <a:pt x="0" y="80"/>
                  </a:cubicBezTo>
                  <a:cubicBezTo>
                    <a:pt x="0" y="30"/>
                    <a:pt x="29" y="0"/>
                    <a:pt x="75" y="0"/>
                  </a:cubicBezTo>
                  <a:cubicBezTo>
                    <a:pt x="109" y="0"/>
                    <a:pt x="133" y="19"/>
                    <a:pt x="137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3" y="29"/>
                    <a:pt x="98" y="18"/>
                    <a:pt x="75" y="18"/>
                  </a:cubicBezTo>
                  <a:cubicBezTo>
                    <a:pt x="41" y="18"/>
                    <a:pt x="22" y="41"/>
                    <a:pt x="22" y="80"/>
                  </a:cubicBezTo>
                  <a:cubicBezTo>
                    <a:pt x="22" y="120"/>
                    <a:pt x="41" y="143"/>
                    <a:pt x="73" y="143"/>
                  </a:cubicBezTo>
                  <a:cubicBezTo>
                    <a:pt x="102" y="143"/>
                    <a:pt x="121" y="124"/>
                    <a:pt x="121" y="94"/>
                  </a:cubicBezTo>
                  <a:cubicBezTo>
                    <a:pt x="121" y="93"/>
                    <a:pt x="121" y="93"/>
                    <a:pt x="121" y="92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139" y="74"/>
                    <a:pt x="139" y="74"/>
                    <a:pt x="139" y="74"/>
                  </a:cubicBezTo>
                  <a:cubicBezTo>
                    <a:pt x="139" y="157"/>
                    <a:pt x="139" y="157"/>
                    <a:pt x="139" y="157"/>
                  </a:cubicBezTo>
                  <a:cubicBezTo>
                    <a:pt x="126" y="157"/>
                    <a:pt x="126" y="157"/>
                    <a:pt x="126" y="157"/>
                  </a:cubicBezTo>
                  <a:cubicBezTo>
                    <a:pt x="122" y="136"/>
                    <a:pt x="122" y="136"/>
                    <a:pt x="122" y="136"/>
                  </a:cubicBezTo>
                  <a:cubicBezTo>
                    <a:pt x="109" y="153"/>
                    <a:pt x="91" y="161"/>
                    <a:pt x="70" y="161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54" name="Freeform 105"/>
            <p:cNvSpPr>
              <a:spLocks noChangeArrowheads="1"/>
            </p:cNvSpPr>
            <p:nvPr/>
          </p:nvSpPr>
          <p:spPr bwMode="auto">
            <a:xfrm>
              <a:off x="675758" y="4295104"/>
              <a:ext cx="41443" cy="48296"/>
            </a:xfrm>
            <a:custGeom>
              <a:avLst/>
              <a:gdLst>
                <a:gd name="T0" fmla="*/ 19 w 95"/>
                <a:gd name="T1" fmla="*/ 67 h 115"/>
                <a:gd name="T2" fmla="*/ 19 w 95"/>
                <a:gd name="T3" fmla="*/ 67 h 115"/>
                <a:gd name="T4" fmla="*/ 42 w 95"/>
                <a:gd name="T5" fmla="*/ 98 h 115"/>
                <a:gd name="T6" fmla="*/ 75 w 95"/>
                <a:gd name="T7" fmla="*/ 59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5 w 95"/>
                <a:gd name="T15" fmla="*/ 111 h 115"/>
                <a:gd name="T16" fmla="*/ 75 w 95"/>
                <a:gd name="T17" fmla="*/ 94 h 115"/>
                <a:gd name="T18" fmla="*/ 39 w 95"/>
                <a:gd name="T19" fmla="*/ 114 h 115"/>
                <a:gd name="T20" fmla="*/ 6 w 95"/>
                <a:gd name="T21" fmla="*/ 99 h 115"/>
                <a:gd name="T22" fmla="*/ 0 w 95"/>
                <a:gd name="T23" fmla="*/ 72 h 115"/>
                <a:gd name="T24" fmla="*/ 0 w 95"/>
                <a:gd name="T25" fmla="*/ 66 h 115"/>
                <a:gd name="T26" fmla="*/ 0 w 95"/>
                <a:gd name="T27" fmla="*/ 0 h 115"/>
                <a:gd name="T28" fmla="*/ 19 w 95"/>
                <a:gd name="T29" fmla="*/ 0 h 115"/>
                <a:gd name="T30" fmla="*/ 19 w 95"/>
                <a:gd name="T31" fmla="*/ 6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19" y="67"/>
                  </a:moveTo>
                  <a:lnTo>
                    <a:pt x="19" y="67"/>
                  </a:lnTo>
                  <a:cubicBezTo>
                    <a:pt x="19" y="88"/>
                    <a:pt x="24" y="98"/>
                    <a:pt x="42" y="98"/>
                  </a:cubicBezTo>
                  <a:cubicBezTo>
                    <a:pt x="64" y="98"/>
                    <a:pt x="75" y="84"/>
                    <a:pt x="75" y="5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68" y="107"/>
                    <a:pt x="56" y="114"/>
                    <a:pt x="39" y="114"/>
                  </a:cubicBezTo>
                  <a:cubicBezTo>
                    <a:pt x="23" y="114"/>
                    <a:pt x="11" y="108"/>
                    <a:pt x="6" y="99"/>
                  </a:cubicBezTo>
                  <a:cubicBezTo>
                    <a:pt x="0" y="91"/>
                    <a:pt x="0" y="83"/>
                    <a:pt x="0" y="72"/>
                  </a:cubicBezTo>
                  <a:cubicBezTo>
                    <a:pt x="0" y="70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55" name="Freeform 106"/>
            <p:cNvSpPr>
              <a:spLocks noChangeArrowheads="1"/>
            </p:cNvSpPr>
            <p:nvPr/>
          </p:nvSpPr>
          <p:spPr bwMode="auto">
            <a:xfrm>
              <a:off x="619969" y="4293546"/>
              <a:ext cx="44631" cy="49854"/>
            </a:xfrm>
            <a:custGeom>
              <a:avLst/>
              <a:gdLst>
                <a:gd name="T0" fmla="*/ 35 w 106"/>
                <a:gd name="T1" fmla="*/ 118 h 119"/>
                <a:gd name="T2" fmla="*/ 35 w 106"/>
                <a:gd name="T3" fmla="*/ 118 h 119"/>
                <a:gd name="T4" fmla="*/ 0 w 106"/>
                <a:gd name="T5" fmla="*/ 85 h 119"/>
                <a:gd name="T6" fmla="*/ 37 w 106"/>
                <a:gd name="T7" fmla="*/ 50 h 119"/>
                <a:gd name="T8" fmla="*/ 69 w 106"/>
                <a:gd name="T9" fmla="*/ 45 h 119"/>
                <a:gd name="T10" fmla="*/ 74 w 106"/>
                <a:gd name="T11" fmla="*/ 34 h 119"/>
                <a:gd name="T12" fmla="*/ 49 w 106"/>
                <a:gd name="T13" fmla="*/ 16 h 119"/>
                <a:gd name="T14" fmla="*/ 23 w 106"/>
                <a:gd name="T15" fmla="*/ 37 h 119"/>
                <a:gd name="T16" fmla="*/ 4 w 106"/>
                <a:gd name="T17" fmla="*/ 37 h 119"/>
                <a:gd name="T18" fmla="*/ 4 w 106"/>
                <a:gd name="T19" fmla="*/ 36 h 119"/>
                <a:gd name="T20" fmla="*/ 49 w 106"/>
                <a:gd name="T21" fmla="*/ 0 h 119"/>
                <a:gd name="T22" fmla="*/ 93 w 106"/>
                <a:gd name="T23" fmla="*/ 34 h 119"/>
                <a:gd name="T24" fmla="*/ 93 w 106"/>
                <a:gd name="T25" fmla="*/ 90 h 119"/>
                <a:gd name="T26" fmla="*/ 100 w 106"/>
                <a:gd name="T27" fmla="*/ 102 h 119"/>
                <a:gd name="T28" fmla="*/ 105 w 106"/>
                <a:gd name="T29" fmla="*/ 101 h 119"/>
                <a:gd name="T30" fmla="*/ 105 w 106"/>
                <a:gd name="T31" fmla="*/ 115 h 119"/>
                <a:gd name="T32" fmla="*/ 94 w 106"/>
                <a:gd name="T33" fmla="*/ 117 h 119"/>
                <a:gd name="T34" fmla="*/ 75 w 106"/>
                <a:gd name="T35" fmla="*/ 101 h 119"/>
                <a:gd name="T36" fmla="*/ 75 w 106"/>
                <a:gd name="T37" fmla="*/ 101 h 119"/>
                <a:gd name="T38" fmla="*/ 35 w 106"/>
                <a:gd name="T39" fmla="*/ 118 h 119"/>
                <a:gd name="T40" fmla="*/ 38 w 106"/>
                <a:gd name="T41" fmla="*/ 66 h 119"/>
                <a:gd name="T42" fmla="*/ 38 w 106"/>
                <a:gd name="T43" fmla="*/ 66 h 119"/>
                <a:gd name="T44" fmla="*/ 19 w 106"/>
                <a:gd name="T45" fmla="*/ 85 h 119"/>
                <a:gd name="T46" fmla="*/ 40 w 106"/>
                <a:gd name="T47" fmla="*/ 102 h 119"/>
                <a:gd name="T48" fmla="*/ 74 w 106"/>
                <a:gd name="T49" fmla="*/ 74 h 119"/>
                <a:gd name="T50" fmla="*/ 74 w 106"/>
                <a:gd name="T51" fmla="*/ 58 h 119"/>
                <a:gd name="T52" fmla="*/ 38 w 106"/>
                <a:gd name="T5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5" y="118"/>
                  </a:moveTo>
                  <a:lnTo>
                    <a:pt x="35" y="118"/>
                  </a:lnTo>
                  <a:cubicBezTo>
                    <a:pt x="12" y="118"/>
                    <a:pt x="0" y="106"/>
                    <a:pt x="0" y="85"/>
                  </a:cubicBezTo>
                  <a:cubicBezTo>
                    <a:pt x="0" y="64"/>
                    <a:pt x="12" y="53"/>
                    <a:pt x="37" y="50"/>
                  </a:cubicBezTo>
                  <a:cubicBezTo>
                    <a:pt x="53" y="48"/>
                    <a:pt x="63" y="47"/>
                    <a:pt x="69" y="45"/>
                  </a:cubicBezTo>
                  <a:cubicBezTo>
                    <a:pt x="74" y="43"/>
                    <a:pt x="74" y="41"/>
                    <a:pt x="74" y="34"/>
                  </a:cubicBezTo>
                  <a:cubicBezTo>
                    <a:pt x="74" y="22"/>
                    <a:pt x="66" y="16"/>
                    <a:pt x="49" y="16"/>
                  </a:cubicBezTo>
                  <a:cubicBezTo>
                    <a:pt x="31" y="16"/>
                    <a:pt x="23" y="23"/>
                    <a:pt x="23" y="37"/>
                  </a:cubicBezTo>
                  <a:cubicBezTo>
                    <a:pt x="4" y="37"/>
                    <a:pt x="4" y="37"/>
                    <a:pt x="4" y="37"/>
                  </a:cubicBezTo>
                  <a:lnTo>
                    <a:pt x="4" y="36"/>
                  </a:lnTo>
                  <a:cubicBezTo>
                    <a:pt x="4" y="14"/>
                    <a:pt x="21" y="0"/>
                    <a:pt x="49" y="0"/>
                  </a:cubicBezTo>
                  <a:cubicBezTo>
                    <a:pt x="79" y="0"/>
                    <a:pt x="93" y="11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8"/>
                    <a:pt x="94" y="102"/>
                    <a:pt x="100" y="102"/>
                  </a:cubicBezTo>
                  <a:cubicBezTo>
                    <a:pt x="101" y="102"/>
                    <a:pt x="103" y="102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8" y="117"/>
                    <a:pt x="94" y="117"/>
                  </a:cubicBezTo>
                  <a:cubicBezTo>
                    <a:pt x="81" y="117"/>
                    <a:pt x="75" y="112"/>
                    <a:pt x="75" y="101"/>
                  </a:cubicBezTo>
                  <a:lnTo>
                    <a:pt x="75" y="101"/>
                  </a:lnTo>
                  <a:cubicBezTo>
                    <a:pt x="63" y="112"/>
                    <a:pt x="51" y="118"/>
                    <a:pt x="35" y="118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19" y="73"/>
                    <a:pt x="19" y="85"/>
                  </a:cubicBezTo>
                  <a:cubicBezTo>
                    <a:pt x="19" y="95"/>
                    <a:pt x="26" y="102"/>
                    <a:pt x="40" y="102"/>
                  </a:cubicBezTo>
                  <a:cubicBezTo>
                    <a:pt x="59" y="102"/>
                    <a:pt x="74" y="90"/>
                    <a:pt x="74" y="74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63"/>
                    <a:pt x="51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56" name="Freeform 107"/>
            <p:cNvSpPr>
              <a:spLocks noChangeArrowheads="1"/>
            </p:cNvSpPr>
            <p:nvPr/>
          </p:nvSpPr>
          <p:spPr bwMode="auto">
            <a:xfrm>
              <a:off x="728359" y="4295104"/>
              <a:ext cx="22316" cy="48296"/>
            </a:xfrm>
            <a:custGeom>
              <a:avLst/>
              <a:gdLst>
                <a:gd name="T0" fmla="*/ 0 w 54"/>
                <a:gd name="T1" fmla="*/ 3 h 115"/>
                <a:gd name="T2" fmla="*/ 0 w 54"/>
                <a:gd name="T3" fmla="*/ 3 h 115"/>
                <a:gd name="T4" fmla="*/ 18 w 54"/>
                <a:gd name="T5" fmla="*/ 3 h 115"/>
                <a:gd name="T6" fmla="*/ 18 w 54"/>
                <a:gd name="T7" fmla="*/ 22 h 115"/>
                <a:gd name="T8" fmla="*/ 49 w 54"/>
                <a:gd name="T9" fmla="*/ 0 h 115"/>
                <a:gd name="T10" fmla="*/ 53 w 54"/>
                <a:gd name="T11" fmla="*/ 1 h 115"/>
                <a:gd name="T12" fmla="*/ 53 w 54"/>
                <a:gd name="T13" fmla="*/ 20 h 115"/>
                <a:gd name="T14" fmla="*/ 49 w 54"/>
                <a:gd name="T15" fmla="*/ 19 h 115"/>
                <a:gd name="T16" fmla="*/ 19 w 54"/>
                <a:gd name="T17" fmla="*/ 52 h 115"/>
                <a:gd name="T18" fmla="*/ 19 w 54"/>
                <a:gd name="T19" fmla="*/ 114 h 115"/>
                <a:gd name="T20" fmla="*/ 0 w 54"/>
                <a:gd name="T21" fmla="*/ 114 h 115"/>
                <a:gd name="T22" fmla="*/ 0 w 54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5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0" y="0"/>
                    <a:pt x="52" y="0"/>
                    <a:pt x="53" y="1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19"/>
                    <a:pt x="51" y="19"/>
                    <a:pt x="49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57" name="Freeform 108"/>
            <p:cNvSpPr>
              <a:spLocks noChangeArrowheads="1"/>
            </p:cNvSpPr>
            <p:nvPr/>
          </p:nvSpPr>
          <p:spPr bwMode="auto">
            <a:xfrm>
              <a:off x="761833" y="4276408"/>
              <a:ext cx="44631" cy="66992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6 w 104"/>
                <a:gd name="T5" fmla="*/ 154 h 158"/>
                <a:gd name="T6" fmla="*/ 86 w 104"/>
                <a:gd name="T7" fmla="*/ 140 h 158"/>
                <a:gd name="T8" fmla="*/ 49 w 104"/>
                <a:gd name="T9" fmla="*/ 157 h 158"/>
                <a:gd name="T10" fmla="*/ 0 w 104"/>
                <a:gd name="T11" fmla="*/ 99 h 158"/>
                <a:gd name="T12" fmla="*/ 49 w 104"/>
                <a:gd name="T13" fmla="*/ 39 h 158"/>
                <a:gd name="T14" fmla="*/ 86 w 104"/>
                <a:gd name="T15" fmla="*/ 56 h 158"/>
                <a:gd name="T16" fmla="*/ 86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100 h 158"/>
                <a:gd name="T28" fmla="*/ 53 w 104"/>
                <a:gd name="T29" fmla="*/ 141 h 158"/>
                <a:gd name="T30" fmla="*/ 87 w 104"/>
                <a:gd name="T31" fmla="*/ 98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76" y="152"/>
                    <a:pt x="64" y="157"/>
                    <a:pt x="49" y="157"/>
                  </a:cubicBezTo>
                  <a:cubicBezTo>
                    <a:pt x="20" y="157"/>
                    <a:pt x="0" y="135"/>
                    <a:pt x="0" y="99"/>
                  </a:cubicBezTo>
                  <a:cubicBezTo>
                    <a:pt x="0" y="61"/>
                    <a:pt x="20" y="39"/>
                    <a:pt x="49" y="39"/>
                  </a:cubicBezTo>
                  <a:cubicBezTo>
                    <a:pt x="65" y="39"/>
                    <a:pt x="77" y="45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3" y="55"/>
                    <a:pt x="20" y="71"/>
                    <a:pt x="20" y="100"/>
                  </a:cubicBezTo>
                  <a:cubicBezTo>
                    <a:pt x="20" y="125"/>
                    <a:pt x="33" y="141"/>
                    <a:pt x="53" y="141"/>
                  </a:cubicBezTo>
                  <a:cubicBezTo>
                    <a:pt x="74" y="141"/>
                    <a:pt x="87" y="126"/>
                    <a:pt x="87" y="98"/>
                  </a:cubicBezTo>
                  <a:cubicBezTo>
                    <a:pt x="87" y="70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31" name="Group 2957"/>
          <p:cNvGrpSpPr>
            <a:grpSpLocks/>
          </p:cNvGrpSpPr>
          <p:nvPr/>
        </p:nvGrpSpPr>
        <p:grpSpPr bwMode="auto">
          <a:xfrm>
            <a:off x="3903663" y="4235450"/>
            <a:ext cx="468312" cy="66675"/>
            <a:chOff x="3903183" y="4235429"/>
            <a:chExt cx="468727" cy="66696"/>
          </a:xfrm>
        </p:grpSpPr>
        <p:sp>
          <p:nvSpPr>
            <p:cNvPr id="2959" name="Freeform 109"/>
            <p:cNvSpPr>
              <a:spLocks noChangeArrowheads="1"/>
            </p:cNvSpPr>
            <p:nvPr/>
          </p:nvSpPr>
          <p:spPr bwMode="auto">
            <a:xfrm>
              <a:off x="3903183" y="4235429"/>
              <a:ext cx="52433" cy="65109"/>
            </a:xfrm>
            <a:custGeom>
              <a:avLst/>
              <a:gdLst>
                <a:gd name="T0" fmla="*/ 0 w 123"/>
                <a:gd name="T1" fmla="*/ 0 h 155"/>
                <a:gd name="T2" fmla="*/ 0 w 123"/>
                <a:gd name="T3" fmla="*/ 0 h 155"/>
                <a:gd name="T4" fmla="*/ 23 w 123"/>
                <a:gd name="T5" fmla="*/ 0 h 155"/>
                <a:gd name="T6" fmla="*/ 95 w 123"/>
                <a:gd name="T7" fmla="*/ 112 h 155"/>
                <a:gd name="T8" fmla="*/ 102 w 123"/>
                <a:gd name="T9" fmla="*/ 125 h 155"/>
                <a:gd name="T10" fmla="*/ 102 w 123"/>
                <a:gd name="T11" fmla="*/ 0 h 155"/>
                <a:gd name="T12" fmla="*/ 122 w 123"/>
                <a:gd name="T13" fmla="*/ 0 h 155"/>
                <a:gd name="T14" fmla="*/ 122 w 123"/>
                <a:gd name="T15" fmla="*/ 154 h 155"/>
                <a:gd name="T16" fmla="*/ 99 w 123"/>
                <a:gd name="T17" fmla="*/ 154 h 155"/>
                <a:gd name="T18" fmla="*/ 26 w 123"/>
                <a:gd name="T19" fmla="*/ 41 h 155"/>
                <a:gd name="T20" fmla="*/ 20 w 123"/>
                <a:gd name="T21" fmla="*/ 29 h 155"/>
                <a:gd name="T22" fmla="*/ 20 w 123"/>
                <a:gd name="T23" fmla="*/ 154 h 155"/>
                <a:gd name="T24" fmla="*/ 0 w 123"/>
                <a:gd name="T25" fmla="*/ 154 h 155"/>
                <a:gd name="T26" fmla="*/ 0 w 123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3" h="155">
                  <a:moveTo>
                    <a:pt x="0" y="0"/>
                  </a:moveTo>
                  <a:lnTo>
                    <a:pt x="0" y="0"/>
                  </a:lnTo>
                  <a:cubicBezTo>
                    <a:pt x="23" y="0"/>
                    <a:pt x="23" y="0"/>
                    <a:pt x="23" y="0"/>
                  </a:cubicBezTo>
                  <a:cubicBezTo>
                    <a:pt x="95" y="112"/>
                    <a:pt x="95" y="112"/>
                    <a:pt x="95" y="112"/>
                  </a:cubicBezTo>
                  <a:cubicBezTo>
                    <a:pt x="98" y="117"/>
                    <a:pt x="100" y="121"/>
                    <a:pt x="102" y="125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154"/>
                    <a:pt x="122" y="154"/>
                    <a:pt x="122" y="154"/>
                  </a:cubicBezTo>
                  <a:cubicBezTo>
                    <a:pt x="99" y="154"/>
                    <a:pt x="99" y="154"/>
                    <a:pt x="99" y="154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38"/>
                    <a:pt x="22" y="34"/>
                    <a:pt x="20" y="29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60" name="Freeform 110"/>
            <p:cNvSpPr>
              <a:spLocks noChangeArrowheads="1"/>
            </p:cNvSpPr>
            <p:nvPr/>
          </p:nvSpPr>
          <p:spPr bwMode="auto">
            <a:xfrm>
              <a:off x="3966739" y="4252898"/>
              <a:ext cx="38134" cy="47640"/>
            </a:xfrm>
            <a:custGeom>
              <a:avLst/>
              <a:gdLst>
                <a:gd name="T0" fmla="*/ 19 w 94"/>
                <a:gd name="T1" fmla="*/ 67 h 115"/>
                <a:gd name="T2" fmla="*/ 19 w 94"/>
                <a:gd name="T3" fmla="*/ 67 h 115"/>
                <a:gd name="T4" fmla="*/ 42 w 94"/>
                <a:gd name="T5" fmla="*/ 98 h 115"/>
                <a:gd name="T6" fmla="*/ 74 w 94"/>
                <a:gd name="T7" fmla="*/ 59 h 115"/>
                <a:gd name="T8" fmla="*/ 74 w 94"/>
                <a:gd name="T9" fmla="*/ 0 h 115"/>
                <a:gd name="T10" fmla="*/ 93 w 94"/>
                <a:gd name="T11" fmla="*/ 0 h 115"/>
                <a:gd name="T12" fmla="*/ 93 w 94"/>
                <a:gd name="T13" fmla="*/ 111 h 115"/>
                <a:gd name="T14" fmla="*/ 75 w 94"/>
                <a:gd name="T15" fmla="*/ 111 h 115"/>
                <a:gd name="T16" fmla="*/ 75 w 94"/>
                <a:gd name="T17" fmla="*/ 94 h 115"/>
                <a:gd name="T18" fmla="*/ 39 w 94"/>
                <a:gd name="T19" fmla="*/ 114 h 115"/>
                <a:gd name="T20" fmla="*/ 5 w 94"/>
                <a:gd name="T21" fmla="*/ 99 h 115"/>
                <a:gd name="T22" fmla="*/ 0 w 94"/>
                <a:gd name="T23" fmla="*/ 72 h 115"/>
                <a:gd name="T24" fmla="*/ 0 w 94"/>
                <a:gd name="T25" fmla="*/ 66 h 115"/>
                <a:gd name="T26" fmla="*/ 0 w 94"/>
                <a:gd name="T27" fmla="*/ 0 h 115"/>
                <a:gd name="T28" fmla="*/ 19 w 94"/>
                <a:gd name="T29" fmla="*/ 0 h 115"/>
                <a:gd name="T30" fmla="*/ 19 w 94"/>
                <a:gd name="T31" fmla="*/ 6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9" y="67"/>
                  </a:moveTo>
                  <a:lnTo>
                    <a:pt x="19" y="67"/>
                  </a:lnTo>
                  <a:cubicBezTo>
                    <a:pt x="19" y="88"/>
                    <a:pt x="24" y="98"/>
                    <a:pt x="42" y="98"/>
                  </a:cubicBezTo>
                  <a:cubicBezTo>
                    <a:pt x="64" y="98"/>
                    <a:pt x="74" y="84"/>
                    <a:pt x="74" y="5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68" y="107"/>
                    <a:pt x="55" y="114"/>
                    <a:pt x="39" y="114"/>
                  </a:cubicBezTo>
                  <a:cubicBezTo>
                    <a:pt x="23" y="114"/>
                    <a:pt x="10" y="108"/>
                    <a:pt x="5" y="99"/>
                  </a:cubicBezTo>
                  <a:cubicBezTo>
                    <a:pt x="0" y="91"/>
                    <a:pt x="0" y="83"/>
                    <a:pt x="0" y="72"/>
                  </a:cubicBezTo>
                  <a:cubicBezTo>
                    <a:pt x="0" y="70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61" name="Freeform 111"/>
            <p:cNvSpPr>
              <a:spLocks noChangeArrowheads="1"/>
            </p:cNvSpPr>
            <p:nvPr/>
          </p:nvSpPr>
          <p:spPr bwMode="auto">
            <a:xfrm>
              <a:off x="4017584" y="4252898"/>
              <a:ext cx="22245" cy="47640"/>
            </a:xfrm>
            <a:custGeom>
              <a:avLst/>
              <a:gdLst>
                <a:gd name="T0" fmla="*/ 0 w 55"/>
                <a:gd name="T1" fmla="*/ 3 h 115"/>
                <a:gd name="T2" fmla="*/ 0 w 55"/>
                <a:gd name="T3" fmla="*/ 3 h 115"/>
                <a:gd name="T4" fmla="*/ 18 w 55"/>
                <a:gd name="T5" fmla="*/ 3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1 h 115"/>
                <a:gd name="T12" fmla="*/ 54 w 55"/>
                <a:gd name="T13" fmla="*/ 20 h 115"/>
                <a:gd name="T14" fmla="*/ 50 w 55"/>
                <a:gd name="T15" fmla="*/ 19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1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19"/>
                    <a:pt x="51" y="19"/>
                    <a:pt x="50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62" name="Freeform 112"/>
            <p:cNvSpPr>
              <a:spLocks noChangeArrowheads="1"/>
            </p:cNvSpPr>
            <p:nvPr/>
          </p:nvSpPr>
          <p:spPr bwMode="auto">
            <a:xfrm>
              <a:off x="4044595" y="4249722"/>
              <a:ext cx="38134" cy="50816"/>
            </a:xfrm>
            <a:custGeom>
              <a:avLst/>
              <a:gdLst>
                <a:gd name="T0" fmla="*/ 18 w 93"/>
                <a:gd name="T1" fmla="*/ 79 h 119"/>
                <a:gd name="T2" fmla="*/ 18 w 93"/>
                <a:gd name="T3" fmla="*/ 79 h 119"/>
                <a:gd name="T4" fmla="*/ 46 w 93"/>
                <a:gd name="T5" fmla="*/ 102 h 119"/>
                <a:gd name="T6" fmla="*/ 72 w 93"/>
                <a:gd name="T7" fmla="*/ 84 h 119"/>
                <a:gd name="T8" fmla="*/ 56 w 93"/>
                <a:gd name="T9" fmla="*/ 69 h 119"/>
                <a:gd name="T10" fmla="*/ 35 w 93"/>
                <a:gd name="T11" fmla="*/ 63 h 119"/>
                <a:gd name="T12" fmla="*/ 3 w 93"/>
                <a:gd name="T13" fmla="*/ 32 h 119"/>
                <a:gd name="T14" fmla="*/ 45 w 93"/>
                <a:gd name="T15" fmla="*/ 0 h 119"/>
                <a:gd name="T16" fmla="*/ 89 w 93"/>
                <a:gd name="T17" fmla="*/ 34 h 119"/>
                <a:gd name="T18" fmla="*/ 89 w 93"/>
                <a:gd name="T19" fmla="*/ 35 h 119"/>
                <a:gd name="T20" fmla="*/ 70 w 93"/>
                <a:gd name="T21" fmla="*/ 35 h 119"/>
                <a:gd name="T22" fmla="*/ 45 w 93"/>
                <a:gd name="T23" fmla="*/ 16 h 119"/>
                <a:gd name="T24" fmla="*/ 22 w 93"/>
                <a:gd name="T25" fmla="*/ 32 h 119"/>
                <a:gd name="T26" fmla="*/ 39 w 93"/>
                <a:gd name="T27" fmla="*/ 45 h 119"/>
                <a:gd name="T28" fmla="*/ 58 w 93"/>
                <a:gd name="T29" fmla="*/ 50 h 119"/>
                <a:gd name="T30" fmla="*/ 92 w 93"/>
                <a:gd name="T31" fmla="*/ 82 h 119"/>
                <a:gd name="T32" fmla="*/ 45 w 93"/>
                <a:gd name="T33" fmla="*/ 118 h 119"/>
                <a:gd name="T34" fmla="*/ 0 w 93"/>
                <a:gd name="T35" fmla="*/ 79 h 119"/>
                <a:gd name="T36" fmla="*/ 18 w 93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8" y="79"/>
                  </a:moveTo>
                  <a:lnTo>
                    <a:pt x="18" y="79"/>
                  </a:lnTo>
                  <a:cubicBezTo>
                    <a:pt x="19" y="94"/>
                    <a:pt x="30" y="102"/>
                    <a:pt x="46" y="102"/>
                  </a:cubicBezTo>
                  <a:cubicBezTo>
                    <a:pt x="63" y="102"/>
                    <a:pt x="72" y="94"/>
                    <a:pt x="72" y="84"/>
                  </a:cubicBezTo>
                  <a:cubicBezTo>
                    <a:pt x="72" y="74"/>
                    <a:pt x="67" y="71"/>
                    <a:pt x="56" y="69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13" y="58"/>
                    <a:pt x="3" y="51"/>
                    <a:pt x="3" y="32"/>
                  </a:cubicBezTo>
                  <a:cubicBezTo>
                    <a:pt x="3" y="13"/>
                    <a:pt x="18" y="0"/>
                    <a:pt x="45" y="0"/>
                  </a:cubicBezTo>
                  <a:cubicBezTo>
                    <a:pt x="71" y="0"/>
                    <a:pt x="89" y="13"/>
                    <a:pt x="89" y="34"/>
                  </a:cubicBezTo>
                  <a:cubicBezTo>
                    <a:pt x="89" y="34"/>
                    <a:pt x="89" y="34"/>
                    <a:pt x="89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9" y="22"/>
                    <a:pt x="60" y="16"/>
                    <a:pt x="45" y="16"/>
                  </a:cubicBezTo>
                  <a:cubicBezTo>
                    <a:pt x="30" y="16"/>
                    <a:pt x="22" y="21"/>
                    <a:pt x="22" y="32"/>
                  </a:cubicBezTo>
                  <a:cubicBezTo>
                    <a:pt x="22" y="40"/>
                    <a:pt x="27" y="42"/>
                    <a:pt x="39" y="45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1" y="55"/>
                    <a:pt x="92" y="62"/>
                    <a:pt x="92" y="82"/>
                  </a:cubicBezTo>
                  <a:cubicBezTo>
                    <a:pt x="92" y="105"/>
                    <a:pt x="75" y="118"/>
                    <a:pt x="45" y="118"/>
                  </a:cubicBezTo>
                  <a:cubicBezTo>
                    <a:pt x="16" y="118"/>
                    <a:pt x="0" y="105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63" name="Freeform 113"/>
            <p:cNvSpPr>
              <a:spLocks noChangeArrowheads="1"/>
            </p:cNvSpPr>
            <p:nvPr/>
          </p:nvSpPr>
          <p:spPr bwMode="auto">
            <a:xfrm>
              <a:off x="4090674" y="4249722"/>
              <a:ext cx="42900" cy="50816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7 h 119"/>
                <a:gd name="T12" fmla="*/ 100 w 101"/>
                <a:gd name="T13" fmla="*/ 65 h 119"/>
                <a:gd name="T14" fmla="*/ 19 w 101"/>
                <a:gd name="T15" fmla="*/ 65 h 119"/>
                <a:gd name="T16" fmla="*/ 52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1 w 101"/>
                <a:gd name="T23" fmla="*/ 50 h 119"/>
                <a:gd name="T24" fmla="*/ 81 w 101"/>
                <a:gd name="T25" fmla="*/ 50 h 119"/>
                <a:gd name="T26" fmla="*/ 51 w 101"/>
                <a:gd name="T27" fmla="*/ 16 h 119"/>
                <a:gd name="T28" fmla="*/ 19 w 101"/>
                <a:gd name="T29" fmla="*/ 50 h 119"/>
                <a:gd name="T30" fmla="*/ 81 w 101"/>
                <a:gd name="T31" fmla="*/ 5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18"/>
                    <a:pt x="50" y="118"/>
                  </a:cubicBezTo>
                  <a:cubicBezTo>
                    <a:pt x="18" y="118"/>
                    <a:pt x="0" y="96"/>
                    <a:pt x="0" y="60"/>
                  </a:cubicBezTo>
                  <a:cubicBezTo>
                    <a:pt x="0" y="21"/>
                    <a:pt x="18" y="0"/>
                    <a:pt x="50" y="0"/>
                  </a:cubicBezTo>
                  <a:cubicBezTo>
                    <a:pt x="82" y="0"/>
                    <a:pt x="100" y="20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8"/>
                    <a:pt x="32" y="102"/>
                    <a:pt x="52" y="102"/>
                  </a:cubicBezTo>
                  <a:cubicBezTo>
                    <a:pt x="66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0" y="28"/>
                    <a:pt x="69" y="16"/>
                    <a:pt x="51" y="16"/>
                  </a:cubicBezTo>
                  <a:cubicBezTo>
                    <a:pt x="32" y="16"/>
                    <a:pt x="20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64" name="Freeform 114"/>
            <p:cNvSpPr>
              <a:spLocks noChangeArrowheads="1"/>
            </p:cNvSpPr>
            <p:nvPr/>
          </p:nvSpPr>
          <p:spPr bwMode="auto">
            <a:xfrm>
              <a:off x="4168530" y="4235429"/>
              <a:ext cx="50845" cy="65109"/>
            </a:xfrm>
            <a:custGeom>
              <a:avLst/>
              <a:gdLst>
                <a:gd name="T0" fmla="*/ 0 w 122"/>
                <a:gd name="T1" fmla="*/ 0 h 155"/>
                <a:gd name="T2" fmla="*/ 21 w 122"/>
                <a:gd name="T3" fmla="*/ 0 h 155"/>
                <a:gd name="T4" fmla="*/ 21 w 122"/>
                <a:gd name="T5" fmla="*/ 64 h 155"/>
                <a:gd name="T6" fmla="*/ 100 w 122"/>
                <a:gd name="T7" fmla="*/ 64 h 155"/>
                <a:gd name="T8" fmla="*/ 100 w 122"/>
                <a:gd name="T9" fmla="*/ 0 h 155"/>
                <a:gd name="T10" fmla="*/ 121 w 122"/>
                <a:gd name="T11" fmla="*/ 0 h 155"/>
                <a:gd name="T12" fmla="*/ 121 w 122"/>
                <a:gd name="T13" fmla="*/ 154 h 155"/>
                <a:gd name="T14" fmla="*/ 100 w 122"/>
                <a:gd name="T15" fmla="*/ 154 h 155"/>
                <a:gd name="T16" fmla="*/ 100 w 122"/>
                <a:gd name="T17" fmla="*/ 82 h 155"/>
                <a:gd name="T18" fmla="*/ 21 w 122"/>
                <a:gd name="T19" fmla="*/ 82 h 155"/>
                <a:gd name="T20" fmla="*/ 21 w 122"/>
                <a:gd name="T21" fmla="*/ 154 h 155"/>
                <a:gd name="T22" fmla="*/ 0 w 122"/>
                <a:gd name="T23" fmla="*/ 154 h 155"/>
                <a:gd name="T24" fmla="*/ 0 w 122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55">
                  <a:moveTo>
                    <a:pt x="0" y="0"/>
                  </a:moveTo>
                  <a:lnTo>
                    <a:pt x="21" y="0"/>
                  </a:lnTo>
                  <a:lnTo>
                    <a:pt x="21" y="64"/>
                  </a:lnTo>
                  <a:lnTo>
                    <a:pt x="100" y="64"/>
                  </a:lnTo>
                  <a:lnTo>
                    <a:pt x="100" y="0"/>
                  </a:lnTo>
                  <a:lnTo>
                    <a:pt x="121" y="0"/>
                  </a:lnTo>
                  <a:lnTo>
                    <a:pt x="121" y="154"/>
                  </a:lnTo>
                  <a:lnTo>
                    <a:pt x="100" y="154"/>
                  </a:lnTo>
                  <a:lnTo>
                    <a:pt x="100" y="82"/>
                  </a:lnTo>
                  <a:lnTo>
                    <a:pt x="21" y="82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65" name="Freeform 115"/>
            <p:cNvSpPr>
              <a:spLocks noChangeArrowheads="1"/>
            </p:cNvSpPr>
            <p:nvPr/>
          </p:nvSpPr>
          <p:spPr bwMode="auto">
            <a:xfrm>
              <a:off x="4228908" y="4249722"/>
              <a:ext cx="42901" cy="50816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7 h 119"/>
                <a:gd name="T12" fmla="*/ 100 w 101"/>
                <a:gd name="T13" fmla="*/ 65 h 119"/>
                <a:gd name="T14" fmla="*/ 19 w 101"/>
                <a:gd name="T15" fmla="*/ 65 h 119"/>
                <a:gd name="T16" fmla="*/ 52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1 w 101"/>
                <a:gd name="T23" fmla="*/ 50 h 119"/>
                <a:gd name="T24" fmla="*/ 81 w 101"/>
                <a:gd name="T25" fmla="*/ 50 h 119"/>
                <a:gd name="T26" fmla="*/ 51 w 101"/>
                <a:gd name="T27" fmla="*/ 16 h 119"/>
                <a:gd name="T28" fmla="*/ 19 w 101"/>
                <a:gd name="T29" fmla="*/ 50 h 119"/>
                <a:gd name="T30" fmla="*/ 81 w 101"/>
                <a:gd name="T31" fmla="*/ 5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18"/>
                    <a:pt x="50" y="118"/>
                  </a:cubicBezTo>
                  <a:cubicBezTo>
                    <a:pt x="18" y="118"/>
                    <a:pt x="0" y="96"/>
                    <a:pt x="0" y="60"/>
                  </a:cubicBezTo>
                  <a:cubicBezTo>
                    <a:pt x="0" y="21"/>
                    <a:pt x="18" y="0"/>
                    <a:pt x="50" y="0"/>
                  </a:cubicBezTo>
                  <a:cubicBezTo>
                    <a:pt x="82" y="0"/>
                    <a:pt x="100" y="20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8"/>
                    <a:pt x="32" y="102"/>
                    <a:pt x="52" y="102"/>
                  </a:cubicBezTo>
                  <a:cubicBezTo>
                    <a:pt x="66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0" y="28"/>
                    <a:pt x="69" y="16"/>
                    <a:pt x="51" y="16"/>
                  </a:cubicBezTo>
                  <a:cubicBezTo>
                    <a:pt x="32" y="16"/>
                    <a:pt x="21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66" name="Freeform 116"/>
            <p:cNvSpPr>
              <a:spLocks noChangeArrowheads="1"/>
            </p:cNvSpPr>
            <p:nvPr/>
          </p:nvSpPr>
          <p:spPr bwMode="auto">
            <a:xfrm>
              <a:off x="4278165" y="4249722"/>
              <a:ext cx="44489" cy="50816"/>
            </a:xfrm>
            <a:custGeom>
              <a:avLst/>
              <a:gdLst>
                <a:gd name="T0" fmla="*/ 36 w 106"/>
                <a:gd name="T1" fmla="*/ 118 h 119"/>
                <a:gd name="T2" fmla="*/ 36 w 106"/>
                <a:gd name="T3" fmla="*/ 118 h 119"/>
                <a:gd name="T4" fmla="*/ 0 w 106"/>
                <a:gd name="T5" fmla="*/ 85 h 119"/>
                <a:gd name="T6" fmla="*/ 38 w 106"/>
                <a:gd name="T7" fmla="*/ 50 h 119"/>
                <a:gd name="T8" fmla="*/ 69 w 106"/>
                <a:gd name="T9" fmla="*/ 45 h 119"/>
                <a:gd name="T10" fmla="*/ 74 w 106"/>
                <a:gd name="T11" fmla="*/ 34 h 119"/>
                <a:gd name="T12" fmla="*/ 49 w 106"/>
                <a:gd name="T13" fmla="*/ 16 h 119"/>
                <a:gd name="T14" fmla="*/ 23 w 106"/>
                <a:gd name="T15" fmla="*/ 37 h 119"/>
                <a:gd name="T16" fmla="*/ 5 w 106"/>
                <a:gd name="T17" fmla="*/ 37 h 119"/>
                <a:gd name="T18" fmla="*/ 5 w 106"/>
                <a:gd name="T19" fmla="*/ 36 h 119"/>
                <a:gd name="T20" fmla="*/ 49 w 106"/>
                <a:gd name="T21" fmla="*/ 0 h 119"/>
                <a:gd name="T22" fmla="*/ 93 w 106"/>
                <a:gd name="T23" fmla="*/ 34 h 119"/>
                <a:gd name="T24" fmla="*/ 93 w 106"/>
                <a:gd name="T25" fmla="*/ 90 h 119"/>
                <a:gd name="T26" fmla="*/ 100 w 106"/>
                <a:gd name="T27" fmla="*/ 102 h 119"/>
                <a:gd name="T28" fmla="*/ 105 w 106"/>
                <a:gd name="T29" fmla="*/ 101 h 119"/>
                <a:gd name="T30" fmla="*/ 105 w 106"/>
                <a:gd name="T31" fmla="*/ 115 h 119"/>
                <a:gd name="T32" fmla="*/ 94 w 106"/>
                <a:gd name="T33" fmla="*/ 117 h 119"/>
                <a:gd name="T34" fmla="*/ 75 w 106"/>
                <a:gd name="T35" fmla="*/ 101 h 119"/>
                <a:gd name="T36" fmla="*/ 75 w 106"/>
                <a:gd name="T37" fmla="*/ 101 h 119"/>
                <a:gd name="T38" fmla="*/ 36 w 106"/>
                <a:gd name="T39" fmla="*/ 118 h 119"/>
                <a:gd name="T40" fmla="*/ 39 w 106"/>
                <a:gd name="T41" fmla="*/ 66 h 119"/>
                <a:gd name="T42" fmla="*/ 39 w 106"/>
                <a:gd name="T43" fmla="*/ 66 h 119"/>
                <a:gd name="T44" fmla="*/ 19 w 106"/>
                <a:gd name="T45" fmla="*/ 85 h 119"/>
                <a:gd name="T46" fmla="*/ 40 w 106"/>
                <a:gd name="T47" fmla="*/ 102 h 119"/>
                <a:gd name="T48" fmla="*/ 74 w 106"/>
                <a:gd name="T49" fmla="*/ 74 h 119"/>
                <a:gd name="T50" fmla="*/ 74 w 106"/>
                <a:gd name="T51" fmla="*/ 58 h 119"/>
                <a:gd name="T52" fmla="*/ 39 w 106"/>
                <a:gd name="T5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6" y="118"/>
                  </a:moveTo>
                  <a:lnTo>
                    <a:pt x="36" y="118"/>
                  </a:lnTo>
                  <a:cubicBezTo>
                    <a:pt x="13" y="118"/>
                    <a:pt x="0" y="106"/>
                    <a:pt x="0" y="85"/>
                  </a:cubicBezTo>
                  <a:cubicBezTo>
                    <a:pt x="0" y="64"/>
                    <a:pt x="13" y="53"/>
                    <a:pt x="38" y="50"/>
                  </a:cubicBezTo>
                  <a:cubicBezTo>
                    <a:pt x="53" y="48"/>
                    <a:pt x="64" y="47"/>
                    <a:pt x="69" y="45"/>
                  </a:cubicBezTo>
                  <a:cubicBezTo>
                    <a:pt x="74" y="43"/>
                    <a:pt x="74" y="41"/>
                    <a:pt x="74" y="34"/>
                  </a:cubicBezTo>
                  <a:cubicBezTo>
                    <a:pt x="74" y="22"/>
                    <a:pt x="66" y="16"/>
                    <a:pt x="49" y="16"/>
                  </a:cubicBezTo>
                  <a:cubicBezTo>
                    <a:pt x="31" y="16"/>
                    <a:pt x="23" y="23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4"/>
                    <a:pt x="22" y="0"/>
                    <a:pt x="49" y="0"/>
                  </a:cubicBezTo>
                  <a:cubicBezTo>
                    <a:pt x="79" y="0"/>
                    <a:pt x="93" y="11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8"/>
                    <a:pt x="94" y="102"/>
                    <a:pt x="100" y="102"/>
                  </a:cubicBezTo>
                  <a:cubicBezTo>
                    <a:pt x="101" y="102"/>
                    <a:pt x="103" y="102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8" y="117"/>
                    <a:pt x="94" y="117"/>
                  </a:cubicBezTo>
                  <a:cubicBezTo>
                    <a:pt x="81" y="117"/>
                    <a:pt x="75" y="112"/>
                    <a:pt x="75" y="101"/>
                  </a:cubicBezTo>
                  <a:lnTo>
                    <a:pt x="75" y="101"/>
                  </a:lnTo>
                  <a:cubicBezTo>
                    <a:pt x="64" y="112"/>
                    <a:pt x="51" y="118"/>
                    <a:pt x="36" y="118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19" y="73"/>
                    <a:pt x="19" y="85"/>
                  </a:cubicBezTo>
                  <a:cubicBezTo>
                    <a:pt x="19" y="95"/>
                    <a:pt x="26" y="102"/>
                    <a:pt x="40" y="102"/>
                  </a:cubicBezTo>
                  <a:cubicBezTo>
                    <a:pt x="60" y="102"/>
                    <a:pt x="74" y="90"/>
                    <a:pt x="74" y="74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1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67" name="Freeform 117"/>
            <p:cNvSpPr>
              <a:spLocks noChangeArrowheads="1"/>
            </p:cNvSpPr>
            <p:nvPr/>
          </p:nvSpPr>
          <p:spPr bwMode="auto">
            <a:xfrm>
              <a:off x="4327421" y="4235429"/>
              <a:ext cx="44489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40 h 158"/>
                <a:gd name="T8" fmla="*/ 49 w 104"/>
                <a:gd name="T9" fmla="*/ 157 h 158"/>
                <a:gd name="T10" fmla="*/ 0 w 104"/>
                <a:gd name="T11" fmla="*/ 99 h 158"/>
                <a:gd name="T12" fmla="*/ 49 w 104"/>
                <a:gd name="T13" fmla="*/ 39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100 h 158"/>
                <a:gd name="T28" fmla="*/ 53 w 104"/>
                <a:gd name="T29" fmla="*/ 141 h 158"/>
                <a:gd name="T30" fmla="*/ 86 w 104"/>
                <a:gd name="T31" fmla="*/ 98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2"/>
                    <a:pt x="63" y="157"/>
                    <a:pt x="49" y="157"/>
                  </a:cubicBezTo>
                  <a:cubicBezTo>
                    <a:pt x="20" y="157"/>
                    <a:pt x="0" y="135"/>
                    <a:pt x="0" y="99"/>
                  </a:cubicBezTo>
                  <a:cubicBezTo>
                    <a:pt x="0" y="61"/>
                    <a:pt x="20" y="39"/>
                    <a:pt x="49" y="39"/>
                  </a:cubicBezTo>
                  <a:cubicBezTo>
                    <a:pt x="64" y="39"/>
                    <a:pt x="77" y="45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1"/>
                    <a:pt x="20" y="100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6" y="126"/>
                    <a:pt x="86" y="98"/>
                  </a:cubicBezTo>
                  <a:cubicBezTo>
                    <a:pt x="86" y="70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32" name="Group 2967"/>
          <p:cNvGrpSpPr>
            <a:grpSpLocks/>
          </p:cNvGrpSpPr>
          <p:nvPr/>
        </p:nvGrpSpPr>
        <p:grpSpPr bwMode="auto">
          <a:xfrm>
            <a:off x="520700" y="5186363"/>
            <a:ext cx="300038" cy="66675"/>
            <a:chOff x="520191" y="5185854"/>
            <a:chExt cx="300134" cy="66697"/>
          </a:xfrm>
        </p:grpSpPr>
        <p:sp>
          <p:nvSpPr>
            <p:cNvPr id="2969" name="Freeform 118"/>
            <p:cNvSpPr>
              <a:spLocks noChangeArrowheads="1"/>
            </p:cNvSpPr>
            <p:nvPr/>
          </p:nvSpPr>
          <p:spPr bwMode="auto">
            <a:xfrm>
              <a:off x="520191" y="5185854"/>
              <a:ext cx="52405" cy="65108"/>
            </a:xfrm>
            <a:custGeom>
              <a:avLst/>
              <a:gdLst>
                <a:gd name="T0" fmla="*/ 0 w 123"/>
                <a:gd name="T1" fmla="*/ 0 h 155"/>
                <a:gd name="T2" fmla="*/ 21 w 123"/>
                <a:gd name="T3" fmla="*/ 0 h 155"/>
                <a:gd name="T4" fmla="*/ 21 w 123"/>
                <a:gd name="T5" fmla="*/ 63 h 155"/>
                <a:gd name="T6" fmla="*/ 101 w 123"/>
                <a:gd name="T7" fmla="*/ 63 h 155"/>
                <a:gd name="T8" fmla="*/ 101 w 123"/>
                <a:gd name="T9" fmla="*/ 0 h 155"/>
                <a:gd name="T10" fmla="*/ 122 w 123"/>
                <a:gd name="T11" fmla="*/ 0 h 155"/>
                <a:gd name="T12" fmla="*/ 122 w 123"/>
                <a:gd name="T13" fmla="*/ 154 h 155"/>
                <a:gd name="T14" fmla="*/ 101 w 123"/>
                <a:gd name="T15" fmla="*/ 154 h 155"/>
                <a:gd name="T16" fmla="*/ 101 w 123"/>
                <a:gd name="T17" fmla="*/ 82 h 155"/>
                <a:gd name="T18" fmla="*/ 21 w 123"/>
                <a:gd name="T19" fmla="*/ 82 h 155"/>
                <a:gd name="T20" fmla="*/ 21 w 123"/>
                <a:gd name="T21" fmla="*/ 154 h 155"/>
                <a:gd name="T22" fmla="*/ 0 w 123"/>
                <a:gd name="T23" fmla="*/ 154 h 155"/>
                <a:gd name="T24" fmla="*/ 0 w 12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55">
                  <a:moveTo>
                    <a:pt x="0" y="0"/>
                  </a:moveTo>
                  <a:lnTo>
                    <a:pt x="21" y="0"/>
                  </a:lnTo>
                  <a:lnTo>
                    <a:pt x="21" y="63"/>
                  </a:lnTo>
                  <a:lnTo>
                    <a:pt x="101" y="63"/>
                  </a:lnTo>
                  <a:lnTo>
                    <a:pt x="101" y="0"/>
                  </a:lnTo>
                  <a:lnTo>
                    <a:pt x="122" y="0"/>
                  </a:lnTo>
                  <a:lnTo>
                    <a:pt x="122" y="154"/>
                  </a:lnTo>
                  <a:lnTo>
                    <a:pt x="101" y="154"/>
                  </a:lnTo>
                  <a:lnTo>
                    <a:pt x="101" y="82"/>
                  </a:lnTo>
                  <a:lnTo>
                    <a:pt x="21" y="82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0" name="Freeform 119"/>
            <p:cNvSpPr>
              <a:spLocks noChangeArrowheads="1"/>
            </p:cNvSpPr>
            <p:nvPr/>
          </p:nvSpPr>
          <p:spPr bwMode="auto">
            <a:xfrm>
              <a:off x="583711" y="5201734"/>
              <a:ext cx="41288" cy="50817"/>
            </a:xfrm>
            <a:custGeom>
              <a:avLst/>
              <a:gdLst>
                <a:gd name="T0" fmla="*/ 99 w 102"/>
                <a:gd name="T1" fmla="*/ 80 h 121"/>
                <a:gd name="T2" fmla="*/ 99 w 102"/>
                <a:gd name="T3" fmla="*/ 80 h 121"/>
                <a:gd name="T4" fmla="*/ 50 w 102"/>
                <a:gd name="T5" fmla="*/ 120 h 121"/>
                <a:gd name="T6" fmla="*/ 0 w 102"/>
                <a:gd name="T7" fmla="*/ 61 h 121"/>
                <a:gd name="T8" fmla="*/ 50 w 102"/>
                <a:gd name="T9" fmla="*/ 0 h 121"/>
                <a:gd name="T10" fmla="*/ 101 w 102"/>
                <a:gd name="T11" fmla="*/ 57 h 121"/>
                <a:gd name="T12" fmla="*/ 101 w 102"/>
                <a:gd name="T13" fmla="*/ 66 h 121"/>
                <a:gd name="T14" fmla="*/ 20 w 102"/>
                <a:gd name="T15" fmla="*/ 66 h 121"/>
                <a:gd name="T16" fmla="*/ 52 w 102"/>
                <a:gd name="T17" fmla="*/ 102 h 121"/>
                <a:gd name="T18" fmla="*/ 81 w 102"/>
                <a:gd name="T19" fmla="*/ 80 h 121"/>
                <a:gd name="T20" fmla="*/ 99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20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9" y="80"/>
                  </a:moveTo>
                  <a:lnTo>
                    <a:pt x="99" y="80"/>
                  </a:lnTo>
                  <a:cubicBezTo>
                    <a:pt x="95" y="104"/>
                    <a:pt x="77" y="120"/>
                    <a:pt x="50" y="120"/>
                  </a:cubicBezTo>
                  <a:cubicBezTo>
                    <a:pt x="20" y="120"/>
                    <a:pt x="0" y="98"/>
                    <a:pt x="0" y="61"/>
                  </a:cubicBezTo>
                  <a:cubicBezTo>
                    <a:pt x="0" y="23"/>
                    <a:pt x="20" y="0"/>
                    <a:pt x="50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60"/>
                    <a:pt x="101" y="62"/>
                    <a:pt x="101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90"/>
                    <a:pt x="32" y="102"/>
                    <a:pt x="52" y="102"/>
                  </a:cubicBezTo>
                  <a:cubicBezTo>
                    <a:pt x="67" y="102"/>
                    <a:pt x="78" y="95"/>
                    <a:pt x="81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9"/>
                    <a:pt x="70" y="17"/>
                    <a:pt x="51" y="17"/>
                  </a:cubicBezTo>
                  <a:cubicBezTo>
                    <a:pt x="32" y="17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1" name="Freeform 120"/>
            <p:cNvSpPr>
              <a:spLocks noChangeArrowheads="1"/>
            </p:cNvSpPr>
            <p:nvPr/>
          </p:nvSpPr>
          <p:spPr bwMode="auto">
            <a:xfrm>
              <a:off x="631352" y="5201734"/>
              <a:ext cx="44464" cy="50817"/>
            </a:xfrm>
            <a:custGeom>
              <a:avLst/>
              <a:gdLst>
                <a:gd name="T0" fmla="*/ 37 w 107"/>
                <a:gd name="T1" fmla="*/ 120 h 121"/>
                <a:gd name="T2" fmla="*/ 37 w 107"/>
                <a:gd name="T3" fmla="*/ 120 h 121"/>
                <a:gd name="T4" fmla="*/ 0 w 107"/>
                <a:gd name="T5" fmla="*/ 85 h 121"/>
                <a:gd name="T6" fmla="*/ 39 w 107"/>
                <a:gd name="T7" fmla="*/ 51 h 121"/>
                <a:gd name="T8" fmla="*/ 69 w 107"/>
                <a:gd name="T9" fmla="*/ 47 h 121"/>
                <a:gd name="T10" fmla="*/ 74 w 107"/>
                <a:gd name="T11" fmla="*/ 34 h 121"/>
                <a:gd name="T12" fmla="*/ 49 w 107"/>
                <a:gd name="T13" fmla="*/ 17 h 121"/>
                <a:gd name="T14" fmla="*/ 23 w 107"/>
                <a:gd name="T15" fmla="*/ 37 h 121"/>
                <a:gd name="T16" fmla="*/ 6 w 107"/>
                <a:gd name="T17" fmla="*/ 37 h 121"/>
                <a:gd name="T18" fmla="*/ 6 w 107"/>
                <a:gd name="T19" fmla="*/ 37 h 121"/>
                <a:gd name="T20" fmla="*/ 50 w 107"/>
                <a:gd name="T21" fmla="*/ 0 h 121"/>
                <a:gd name="T22" fmla="*/ 94 w 107"/>
                <a:gd name="T23" fmla="*/ 35 h 121"/>
                <a:gd name="T24" fmla="*/ 94 w 107"/>
                <a:gd name="T25" fmla="*/ 91 h 121"/>
                <a:gd name="T26" fmla="*/ 101 w 107"/>
                <a:gd name="T27" fmla="*/ 102 h 121"/>
                <a:gd name="T28" fmla="*/ 106 w 107"/>
                <a:gd name="T29" fmla="*/ 102 h 121"/>
                <a:gd name="T30" fmla="*/ 106 w 107"/>
                <a:gd name="T31" fmla="*/ 117 h 121"/>
                <a:gd name="T32" fmla="*/ 95 w 107"/>
                <a:gd name="T33" fmla="*/ 118 h 121"/>
                <a:gd name="T34" fmla="*/ 76 w 107"/>
                <a:gd name="T35" fmla="*/ 101 h 121"/>
                <a:gd name="T36" fmla="*/ 76 w 107"/>
                <a:gd name="T37" fmla="*/ 101 h 121"/>
                <a:gd name="T38" fmla="*/ 37 w 107"/>
                <a:gd name="T39" fmla="*/ 120 h 121"/>
                <a:gd name="T40" fmla="*/ 39 w 107"/>
                <a:gd name="T41" fmla="*/ 67 h 121"/>
                <a:gd name="T42" fmla="*/ 39 w 107"/>
                <a:gd name="T43" fmla="*/ 67 h 121"/>
                <a:gd name="T44" fmla="*/ 20 w 107"/>
                <a:gd name="T45" fmla="*/ 85 h 121"/>
                <a:gd name="T46" fmla="*/ 40 w 107"/>
                <a:gd name="T47" fmla="*/ 103 h 121"/>
                <a:gd name="T48" fmla="*/ 74 w 107"/>
                <a:gd name="T49" fmla="*/ 76 h 121"/>
                <a:gd name="T50" fmla="*/ 74 w 107"/>
                <a:gd name="T51" fmla="*/ 59 h 121"/>
                <a:gd name="T52" fmla="*/ 39 w 107"/>
                <a:gd name="T53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1">
                  <a:moveTo>
                    <a:pt x="37" y="120"/>
                  </a:moveTo>
                  <a:lnTo>
                    <a:pt x="37" y="120"/>
                  </a:lnTo>
                  <a:cubicBezTo>
                    <a:pt x="14" y="120"/>
                    <a:pt x="0" y="106"/>
                    <a:pt x="0" y="85"/>
                  </a:cubicBezTo>
                  <a:cubicBezTo>
                    <a:pt x="0" y="66"/>
                    <a:pt x="13" y="54"/>
                    <a:pt x="39" y="51"/>
                  </a:cubicBezTo>
                  <a:cubicBezTo>
                    <a:pt x="55" y="49"/>
                    <a:pt x="65" y="48"/>
                    <a:pt x="69" y="47"/>
                  </a:cubicBezTo>
                  <a:cubicBezTo>
                    <a:pt x="74" y="45"/>
                    <a:pt x="74" y="42"/>
                    <a:pt x="74" y="34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2" y="17"/>
                    <a:pt x="23" y="24"/>
                    <a:pt x="23" y="37"/>
                  </a:cubicBezTo>
                  <a:cubicBezTo>
                    <a:pt x="6" y="37"/>
                    <a:pt x="6" y="37"/>
                    <a:pt x="6" y="37"/>
                  </a:cubicBezTo>
                  <a:lnTo>
                    <a:pt x="6" y="37"/>
                  </a:lnTo>
                  <a:cubicBezTo>
                    <a:pt x="6" y="15"/>
                    <a:pt x="22" y="0"/>
                    <a:pt x="50" y="0"/>
                  </a:cubicBezTo>
                  <a:cubicBezTo>
                    <a:pt x="81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4" y="102"/>
                    <a:pt x="101" y="102"/>
                  </a:cubicBezTo>
                  <a:cubicBezTo>
                    <a:pt x="102" y="102"/>
                    <a:pt x="103" y="102"/>
                    <a:pt x="106" y="102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01" y="118"/>
                    <a:pt x="98" y="118"/>
                    <a:pt x="95" y="118"/>
                  </a:cubicBezTo>
                  <a:cubicBezTo>
                    <a:pt x="83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5" y="113"/>
                    <a:pt x="51" y="120"/>
                    <a:pt x="37" y="120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5"/>
                  </a:cubicBezTo>
                  <a:cubicBezTo>
                    <a:pt x="20" y="97"/>
                    <a:pt x="26" y="103"/>
                    <a:pt x="40" y="103"/>
                  </a:cubicBezTo>
                  <a:cubicBezTo>
                    <a:pt x="61" y="103"/>
                    <a:pt x="74" y="92"/>
                    <a:pt x="74" y="76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5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2" name="Freeform 121"/>
            <p:cNvSpPr>
              <a:spLocks noChangeArrowheads="1"/>
            </p:cNvSpPr>
            <p:nvPr/>
          </p:nvSpPr>
          <p:spPr bwMode="auto">
            <a:xfrm>
              <a:off x="678992" y="5185854"/>
              <a:ext cx="44464" cy="66697"/>
            </a:xfrm>
            <a:custGeom>
              <a:avLst/>
              <a:gdLst>
                <a:gd name="T0" fmla="*/ 104 w 105"/>
                <a:gd name="T1" fmla="*/ 154 h 159"/>
                <a:gd name="T2" fmla="*/ 104 w 105"/>
                <a:gd name="T3" fmla="*/ 154 h 159"/>
                <a:gd name="T4" fmla="*/ 85 w 105"/>
                <a:gd name="T5" fmla="*/ 154 h 159"/>
                <a:gd name="T6" fmla="*/ 85 w 105"/>
                <a:gd name="T7" fmla="*/ 140 h 159"/>
                <a:gd name="T8" fmla="*/ 49 w 105"/>
                <a:gd name="T9" fmla="*/ 158 h 159"/>
                <a:gd name="T10" fmla="*/ 0 w 105"/>
                <a:gd name="T11" fmla="*/ 98 h 159"/>
                <a:gd name="T12" fmla="*/ 49 w 105"/>
                <a:gd name="T13" fmla="*/ 38 h 159"/>
                <a:gd name="T14" fmla="*/ 85 w 105"/>
                <a:gd name="T15" fmla="*/ 56 h 159"/>
                <a:gd name="T16" fmla="*/ 85 w 105"/>
                <a:gd name="T17" fmla="*/ 0 h 159"/>
                <a:gd name="T18" fmla="*/ 104 w 105"/>
                <a:gd name="T19" fmla="*/ 0 h 159"/>
                <a:gd name="T20" fmla="*/ 104 w 105"/>
                <a:gd name="T21" fmla="*/ 154 h 159"/>
                <a:gd name="T22" fmla="*/ 53 w 105"/>
                <a:gd name="T23" fmla="*/ 56 h 159"/>
                <a:gd name="T24" fmla="*/ 53 w 105"/>
                <a:gd name="T25" fmla="*/ 56 h 159"/>
                <a:gd name="T26" fmla="*/ 20 w 105"/>
                <a:gd name="T27" fmla="*/ 99 h 159"/>
                <a:gd name="T28" fmla="*/ 53 w 105"/>
                <a:gd name="T29" fmla="*/ 141 h 159"/>
                <a:gd name="T30" fmla="*/ 86 w 105"/>
                <a:gd name="T31" fmla="*/ 97 h 159"/>
                <a:gd name="T32" fmla="*/ 53 w 105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9">
                  <a:moveTo>
                    <a:pt x="104" y="154"/>
                  </a:moveTo>
                  <a:lnTo>
                    <a:pt x="104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3" y="158"/>
                    <a:pt x="49" y="158"/>
                  </a:cubicBezTo>
                  <a:cubicBezTo>
                    <a:pt x="20" y="158"/>
                    <a:pt x="0" y="135"/>
                    <a:pt x="0" y="98"/>
                  </a:cubicBezTo>
                  <a:cubicBezTo>
                    <a:pt x="0" y="61"/>
                    <a:pt x="21" y="38"/>
                    <a:pt x="49" y="38"/>
                  </a:cubicBezTo>
                  <a:cubicBezTo>
                    <a:pt x="65" y="38"/>
                    <a:pt x="77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4"/>
                  </a:lnTo>
                  <a:close/>
                  <a:moveTo>
                    <a:pt x="53" y="56"/>
                  </a:moveTo>
                  <a:lnTo>
                    <a:pt x="53" y="56"/>
                  </a:lnTo>
                  <a:cubicBezTo>
                    <a:pt x="32" y="56"/>
                    <a:pt x="20" y="70"/>
                    <a:pt x="20" y="99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6" y="125"/>
                    <a:pt x="86" y="97"/>
                  </a:cubicBezTo>
                  <a:cubicBezTo>
                    <a:pt x="86" y="69"/>
                    <a:pt x="75" y="56"/>
                    <a:pt x="53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3" name="Freeform 122"/>
            <p:cNvSpPr>
              <a:spLocks noChangeArrowheads="1"/>
            </p:cNvSpPr>
            <p:nvPr/>
          </p:nvSpPr>
          <p:spPr bwMode="auto">
            <a:xfrm>
              <a:off x="766333" y="5198558"/>
              <a:ext cx="53992" cy="53993"/>
            </a:xfrm>
            <a:custGeom>
              <a:avLst/>
              <a:gdLst>
                <a:gd name="T0" fmla="*/ 70 w 126"/>
                <a:gd name="T1" fmla="*/ 56 h 128"/>
                <a:gd name="T2" fmla="*/ 125 w 126"/>
                <a:gd name="T3" fmla="*/ 56 h 128"/>
                <a:gd name="T4" fmla="*/ 125 w 126"/>
                <a:gd name="T5" fmla="*/ 70 h 128"/>
                <a:gd name="T6" fmla="*/ 70 w 126"/>
                <a:gd name="T7" fmla="*/ 70 h 128"/>
                <a:gd name="T8" fmla="*/ 70 w 126"/>
                <a:gd name="T9" fmla="*/ 127 h 128"/>
                <a:gd name="T10" fmla="*/ 55 w 126"/>
                <a:gd name="T11" fmla="*/ 127 h 128"/>
                <a:gd name="T12" fmla="*/ 55 w 126"/>
                <a:gd name="T13" fmla="*/ 70 h 128"/>
                <a:gd name="T14" fmla="*/ 0 w 126"/>
                <a:gd name="T15" fmla="*/ 70 h 128"/>
                <a:gd name="T16" fmla="*/ 0 w 126"/>
                <a:gd name="T17" fmla="*/ 56 h 128"/>
                <a:gd name="T18" fmla="*/ 55 w 126"/>
                <a:gd name="T19" fmla="*/ 56 h 128"/>
                <a:gd name="T20" fmla="*/ 55 w 126"/>
                <a:gd name="T21" fmla="*/ 0 h 128"/>
                <a:gd name="T22" fmla="*/ 70 w 126"/>
                <a:gd name="T23" fmla="*/ 0 h 128"/>
                <a:gd name="T24" fmla="*/ 70 w 126"/>
                <a:gd name="T25" fmla="*/ 5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8">
                  <a:moveTo>
                    <a:pt x="70" y="56"/>
                  </a:moveTo>
                  <a:lnTo>
                    <a:pt x="125" y="56"/>
                  </a:lnTo>
                  <a:lnTo>
                    <a:pt x="125" y="70"/>
                  </a:lnTo>
                  <a:lnTo>
                    <a:pt x="70" y="70"/>
                  </a:lnTo>
                  <a:lnTo>
                    <a:pt x="70" y="127"/>
                  </a:lnTo>
                  <a:lnTo>
                    <a:pt x="55" y="127"/>
                  </a:lnTo>
                  <a:lnTo>
                    <a:pt x="55" y="70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55" y="56"/>
                  </a:lnTo>
                  <a:lnTo>
                    <a:pt x="55" y="0"/>
                  </a:lnTo>
                  <a:lnTo>
                    <a:pt x="70" y="0"/>
                  </a:lnTo>
                  <a:lnTo>
                    <a:pt x="70" y="5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33" name="Group 2973"/>
          <p:cNvGrpSpPr>
            <a:grpSpLocks/>
          </p:cNvGrpSpPr>
          <p:nvPr/>
        </p:nvGrpSpPr>
        <p:grpSpPr bwMode="auto">
          <a:xfrm>
            <a:off x="3894138" y="5186363"/>
            <a:ext cx="490537" cy="68262"/>
            <a:chOff x="3893919" y="5185854"/>
            <a:chExt cx="490961" cy="68549"/>
          </a:xfrm>
        </p:grpSpPr>
        <p:sp>
          <p:nvSpPr>
            <p:cNvPr id="2975" name="Freeform 123"/>
            <p:cNvSpPr>
              <a:spLocks noChangeArrowheads="1"/>
            </p:cNvSpPr>
            <p:nvPr/>
          </p:nvSpPr>
          <p:spPr bwMode="auto">
            <a:xfrm>
              <a:off x="3893919" y="5185854"/>
              <a:ext cx="52432" cy="65361"/>
            </a:xfrm>
            <a:custGeom>
              <a:avLst/>
              <a:gdLst>
                <a:gd name="T0" fmla="*/ 0 w 123"/>
                <a:gd name="T1" fmla="*/ 0 h 155"/>
                <a:gd name="T2" fmla="*/ 21 w 123"/>
                <a:gd name="T3" fmla="*/ 0 h 155"/>
                <a:gd name="T4" fmla="*/ 21 w 123"/>
                <a:gd name="T5" fmla="*/ 63 h 155"/>
                <a:gd name="T6" fmla="*/ 101 w 123"/>
                <a:gd name="T7" fmla="*/ 63 h 155"/>
                <a:gd name="T8" fmla="*/ 101 w 123"/>
                <a:gd name="T9" fmla="*/ 0 h 155"/>
                <a:gd name="T10" fmla="*/ 122 w 123"/>
                <a:gd name="T11" fmla="*/ 0 h 155"/>
                <a:gd name="T12" fmla="*/ 122 w 123"/>
                <a:gd name="T13" fmla="*/ 154 h 155"/>
                <a:gd name="T14" fmla="*/ 101 w 123"/>
                <a:gd name="T15" fmla="*/ 154 h 155"/>
                <a:gd name="T16" fmla="*/ 101 w 123"/>
                <a:gd name="T17" fmla="*/ 82 h 155"/>
                <a:gd name="T18" fmla="*/ 21 w 123"/>
                <a:gd name="T19" fmla="*/ 82 h 155"/>
                <a:gd name="T20" fmla="*/ 21 w 123"/>
                <a:gd name="T21" fmla="*/ 154 h 155"/>
                <a:gd name="T22" fmla="*/ 0 w 123"/>
                <a:gd name="T23" fmla="*/ 154 h 155"/>
                <a:gd name="T24" fmla="*/ 0 w 12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55">
                  <a:moveTo>
                    <a:pt x="0" y="0"/>
                  </a:moveTo>
                  <a:lnTo>
                    <a:pt x="21" y="0"/>
                  </a:lnTo>
                  <a:lnTo>
                    <a:pt x="21" y="63"/>
                  </a:lnTo>
                  <a:lnTo>
                    <a:pt x="101" y="63"/>
                  </a:lnTo>
                  <a:lnTo>
                    <a:pt x="101" y="0"/>
                  </a:lnTo>
                  <a:lnTo>
                    <a:pt x="122" y="0"/>
                  </a:lnTo>
                  <a:lnTo>
                    <a:pt x="122" y="154"/>
                  </a:lnTo>
                  <a:lnTo>
                    <a:pt x="101" y="154"/>
                  </a:lnTo>
                  <a:lnTo>
                    <a:pt x="101" y="82"/>
                  </a:lnTo>
                  <a:lnTo>
                    <a:pt x="21" y="82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6" name="Freeform 124"/>
            <p:cNvSpPr>
              <a:spLocks noChangeArrowheads="1"/>
            </p:cNvSpPr>
            <p:nvPr/>
          </p:nvSpPr>
          <p:spPr bwMode="auto">
            <a:xfrm>
              <a:off x="3954296" y="5201796"/>
              <a:ext cx="42899" cy="51014"/>
            </a:xfrm>
            <a:custGeom>
              <a:avLst/>
              <a:gdLst>
                <a:gd name="T0" fmla="*/ 100 w 102"/>
                <a:gd name="T1" fmla="*/ 80 h 121"/>
                <a:gd name="T2" fmla="*/ 100 w 102"/>
                <a:gd name="T3" fmla="*/ 80 h 121"/>
                <a:gd name="T4" fmla="*/ 51 w 102"/>
                <a:gd name="T5" fmla="*/ 120 h 121"/>
                <a:gd name="T6" fmla="*/ 0 w 102"/>
                <a:gd name="T7" fmla="*/ 61 h 121"/>
                <a:gd name="T8" fmla="*/ 51 w 102"/>
                <a:gd name="T9" fmla="*/ 0 h 121"/>
                <a:gd name="T10" fmla="*/ 101 w 102"/>
                <a:gd name="T11" fmla="*/ 57 h 121"/>
                <a:gd name="T12" fmla="*/ 101 w 102"/>
                <a:gd name="T13" fmla="*/ 66 h 121"/>
                <a:gd name="T14" fmla="*/ 20 w 102"/>
                <a:gd name="T15" fmla="*/ 66 h 121"/>
                <a:gd name="T16" fmla="*/ 52 w 102"/>
                <a:gd name="T17" fmla="*/ 102 h 121"/>
                <a:gd name="T18" fmla="*/ 81 w 102"/>
                <a:gd name="T19" fmla="*/ 80 h 121"/>
                <a:gd name="T20" fmla="*/ 100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20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100" y="80"/>
                  </a:moveTo>
                  <a:lnTo>
                    <a:pt x="100" y="80"/>
                  </a:lnTo>
                  <a:cubicBezTo>
                    <a:pt x="96" y="104"/>
                    <a:pt x="77" y="120"/>
                    <a:pt x="51" y="120"/>
                  </a:cubicBezTo>
                  <a:cubicBezTo>
                    <a:pt x="20" y="120"/>
                    <a:pt x="0" y="98"/>
                    <a:pt x="0" y="61"/>
                  </a:cubicBezTo>
                  <a:cubicBezTo>
                    <a:pt x="0" y="23"/>
                    <a:pt x="20" y="0"/>
                    <a:pt x="51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60"/>
                    <a:pt x="101" y="62"/>
                    <a:pt x="101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1" y="90"/>
                    <a:pt x="32" y="102"/>
                    <a:pt x="52" y="102"/>
                  </a:cubicBezTo>
                  <a:cubicBezTo>
                    <a:pt x="68" y="102"/>
                    <a:pt x="78" y="95"/>
                    <a:pt x="81" y="80"/>
                  </a:cubicBezTo>
                  <a:lnTo>
                    <a:pt x="100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9"/>
                    <a:pt x="70" y="17"/>
                    <a:pt x="51" y="17"/>
                  </a:cubicBezTo>
                  <a:cubicBezTo>
                    <a:pt x="32" y="17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7" name="Freeform 125"/>
            <p:cNvSpPr>
              <a:spLocks noChangeArrowheads="1"/>
            </p:cNvSpPr>
            <p:nvPr/>
          </p:nvSpPr>
          <p:spPr bwMode="auto">
            <a:xfrm>
              <a:off x="4003551" y="5201796"/>
              <a:ext cx="44488" cy="51014"/>
            </a:xfrm>
            <a:custGeom>
              <a:avLst/>
              <a:gdLst>
                <a:gd name="T0" fmla="*/ 36 w 107"/>
                <a:gd name="T1" fmla="*/ 120 h 121"/>
                <a:gd name="T2" fmla="*/ 36 w 107"/>
                <a:gd name="T3" fmla="*/ 120 h 121"/>
                <a:gd name="T4" fmla="*/ 0 w 107"/>
                <a:gd name="T5" fmla="*/ 85 h 121"/>
                <a:gd name="T6" fmla="*/ 38 w 107"/>
                <a:gd name="T7" fmla="*/ 51 h 121"/>
                <a:gd name="T8" fmla="*/ 68 w 107"/>
                <a:gd name="T9" fmla="*/ 47 h 121"/>
                <a:gd name="T10" fmla="*/ 74 w 107"/>
                <a:gd name="T11" fmla="*/ 34 h 121"/>
                <a:gd name="T12" fmla="*/ 48 w 107"/>
                <a:gd name="T13" fmla="*/ 17 h 121"/>
                <a:gd name="T14" fmla="*/ 22 w 107"/>
                <a:gd name="T15" fmla="*/ 37 h 121"/>
                <a:gd name="T16" fmla="*/ 5 w 107"/>
                <a:gd name="T17" fmla="*/ 37 h 121"/>
                <a:gd name="T18" fmla="*/ 5 w 107"/>
                <a:gd name="T19" fmla="*/ 37 h 121"/>
                <a:gd name="T20" fmla="*/ 49 w 107"/>
                <a:gd name="T21" fmla="*/ 0 h 121"/>
                <a:gd name="T22" fmla="*/ 93 w 107"/>
                <a:gd name="T23" fmla="*/ 35 h 121"/>
                <a:gd name="T24" fmla="*/ 93 w 107"/>
                <a:gd name="T25" fmla="*/ 91 h 121"/>
                <a:gd name="T26" fmla="*/ 101 w 107"/>
                <a:gd name="T27" fmla="*/ 102 h 121"/>
                <a:gd name="T28" fmla="*/ 106 w 107"/>
                <a:gd name="T29" fmla="*/ 102 h 121"/>
                <a:gd name="T30" fmla="*/ 106 w 107"/>
                <a:gd name="T31" fmla="*/ 117 h 121"/>
                <a:gd name="T32" fmla="*/ 94 w 107"/>
                <a:gd name="T33" fmla="*/ 118 h 121"/>
                <a:gd name="T34" fmla="*/ 76 w 107"/>
                <a:gd name="T35" fmla="*/ 101 h 121"/>
                <a:gd name="T36" fmla="*/ 76 w 107"/>
                <a:gd name="T37" fmla="*/ 101 h 121"/>
                <a:gd name="T38" fmla="*/ 36 w 107"/>
                <a:gd name="T39" fmla="*/ 120 h 121"/>
                <a:gd name="T40" fmla="*/ 38 w 107"/>
                <a:gd name="T41" fmla="*/ 67 h 121"/>
                <a:gd name="T42" fmla="*/ 38 w 107"/>
                <a:gd name="T43" fmla="*/ 67 h 121"/>
                <a:gd name="T44" fmla="*/ 19 w 107"/>
                <a:gd name="T45" fmla="*/ 85 h 121"/>
                <a:gd name="T46" fmla="*/ 39 w 107"/>
                <a:gd name="T47" fmla="*/ 103 h 121"/>
                <a:gd name="T48" fmla="*/ 73 w 107"/>
                <a:gd name="T49" fmla="*/ 76 h 121"/>
                <a:gd name="T50" fmla="*/ 73 w 107"/>
                <a:gd name="T51" fmla="*/ 59 h 121"/>
                <a:gd name="T52" fmla="*/ 38 w 107"/>
                <a:gd name="T53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1">
                  <a:moveTo>
                    <a:pt x="36" y="120"/>
                  </a:moveTo>
                  <a:lnTo>
                    <a:pt x="36" y="120"/>
                  </a:lnTo>
                  <a:cubicBezTo>
                    <a:pt x="13" y="120"/>
                    <a:pt x="0" y="106"/>
                    <a:pt x="0" y="85"/>
                  </a:cubicBezTo>
                  <a:cubicBezTo>
                    <a:pt x="0" y="66"/>
                    <a:pt x="12" y="54"/>
                    <a:pt x="38" y="51"/>
                  </a:cubicBezTo>
                  <a:cubicBezTo>
                    <a:pt x="54" y="49"/>
                    <a:pt x="64" y="48"/>
                    <a:pt x="68" y="47"/>
                  </a:cubicBezTo>
                  <a:cubicBezTo>
                    <a:pt x="73" y="45"/>
                    <a:pt x="74" y="42"/>
                    <a:pt x="74" y="34"/>
                  </a:cubicBezTo>
                  <a:cubicBezTo>
                    <a:pt x="74" y="23"/>
                    <a:pt x="66" y="17"/>
                    <a:pt x="48" y="17"/>
                  </a:cubicBezTo>
                  <a:cubicBezTo>
                    <a:pt x="32" y="17"/>
                    <a:pt x="22" y="24"/>
                    <a:pt x="22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5"/>
                    <a:pt x="21" y="0"/>
                    <a:pt x="49" y="0"/>
                  </a:cubicBezTo>
                  <a:cubicBezTo>
                    <a:pt x="80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3" y="102"/>
                    <a:pt x="101" y="102"/>
                  </a:cubicBezTo>
                  <a:cubicBezTo>
                    <a:pt x="102" y="102"/>
                    <a:pt x="104" y="102"/>
                    <a:pt x="106" y="102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02" y="118"/>
                    <a:pt x="97" y="118"/>
                    <a:pt x="94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4" y="113"/>
                    <a:pt x="51" y="120"/>
                    <a:pt x="36" y="120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4" y="69"/>
                    <a:pt x="19" y="74"/>
                    <a:pt x="19" y="85"/>
                  </a:cubicBezTo>
                  <a:cubicBezTo>
                    <a:pt x="19" y="97"/>
                    <a:pt x="27" y="103"/>
                    <a:pt x="39" y="103"/>
                  </a:cubicBezTo>
                  <a:cubicBezTo>
                    <a:pt x="60" y="103"/>
                    <a:pt x="73" y="92"/>
                    <a:pt x="73" y="76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64" y="65"/>
                    <a:pt x="52" y="65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8" name="Freeform 126"/>
            <p:cNvSpPr>
              <a:spLocks noChangeArrowheads="1"/>
            </p:cNvSpPr>
            <p:nvPr/>
          </p:nvSpPr>
          <p:spPr bwMode="auto">
            <a:xfrm>
              <a:off x="4052806" y="5185854"/>
              <a:ext cx="44488" cy="66955"/>
            </a:xfrm>
            <a:custGeom>
              <a:avLst/>
              <a:gdLst>
                <a:gd name="T0" fmla="*/ 103 w 104"/>
                <a:gd name="T1" fmla="*/ 154 h 159"/>
                <a:gd name="T2" fmla="*/ 103 w 104"/>
                <a:gd name="T3" fmla="*/ 154 h 159"/>
                <a:gd name="T4" fmla="*/ 86 w 104"/>
                <a:gd name="T5" fmla="*/ 154 h 159"/>
                <a:gd name="T6" fmla="*/ 86 w 104"/>
                <a:gd name="T7" fmla="*/ 140 h 159"/>
                <a:gd name="T8" fmla="*/ 49 w 104"/>
                <a:gd name="T9" fmla="*/ 158 h 159"/>
                <a:gd name="T10" fmla="*/ 0 w 104"/>
                <a:gd name="T11" fmla="*/ 98 h 159"/>
                <a:gd name="T12" fmla="*/ 49 w 104"/>
                <a:gd name="T13" fmla="*/ 38 h 159"/>
                <a:gd name="T14" fmla="*/ 86 w 104"/>
                <a:gd name="T15" fmla="*/ 56 h 159"/>
                <a:gd name="T16" fmla="*/ 86 w 104"/>
                <a:gd name="T17" fmla="*/ 0 h 159"/>
                <a:gd name="T18" fmla="*/ 103 w 104"/>
                <a:gd name="T19" fmla="*/ 0 h 159"/>
                <a:gd name="T20" fmla="*/ 103 w 104"/>
                <a:gd name="T21" fmla="*/ 154 h 159"/>
                <a:gd name="T22" fmla="*/ 52 w 104"/>
                <a:gd name="T23" fmla="*/ 56 h 159"/>
                <a:gd name="T24" fmla="*/ 52 w 104"/>
                <a:gd name="T25" fmla="*/ 56 h 159"/>
                <a:gd name="T26" fmla="*/ 19 w 104"/>
                <a:gd name="T27" fmla="*/ 99 h 159"/>
                <a:gd name="T28" fmla="*/ 52 w 104"/>
                <a:gd name="T29" fmla="*/ 141 h 159"/>
                <a:gd name="T30" fmla="*/ 86 w 104"/>
                <a:gd name="T31" fmla="*/ 97 h 159"/>
                <a:gd name="T32" fmla="*/ 52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4"/>
                  </a:moveTo>
                  <a:lnTo>
                    <a:pt x="103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75" y="151"/>
                    <a:pt x="64" y="158"/>
                    <a:pt x="49" y="158"/>
                  </a:cubicBezTo>
                  <a:cubicBezTo>
                    <a:pt x="20" y="158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6" y="44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6"/>
                  </a:moveTo>
                  <a:lnTo>
                    <a:pt x="52" y="56"/>
                  </a:lnTo>
                  <a:cubicBezTo>
                    <a:pt x="31" y="56"/>
                    <a:pt x="19" y="70"/>
                    <a:pt x="19" y="99"/>
                  </a:cubicBezTo>
                  <a:cubicBezTo>
                    <a:pt x="19" y="125"/>
                    <a:pt x="32" y="141"/>
                    <a:pt x="52" y="141"/>
                  </a:cubicBezTo>
                  <a:cubicBezTo>
                    <a:pt x="73" y="141"/>
                    <a:pt x="86" y="125"/>
                    <a:pt x="86" y="97"/>
                  </a:cubicBezTo>
                  <a:cubicBezTo>
                    <a:pt x="86" y="69"/>
                    <a:pt x="74" y="56"/>
                    <a:pt x="52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9" name="Freeform 127"/>
            <p:cNvSpPr>
              <a:spLocks noChangeArrowheads="1"/>
            </p:cNvSpPr>
            <p:nvPr/>
          </p:nvSpPr>
          <p:spPr bwMode="auto">
            <a:xfrm>
              <a:off x="4132250" y="5185854"/>
              <a:ext cx="58788" cy="68549"/>
            </a:xfrm>
            <a:custGeom>
              <a:avLst/>
              <a:gdLst>
                <a:gd name="T0" fmla="*/ 134 w 135"/>
                <a:gd name="T1" fmla="*/ 100 h 163"/>
                <a:gd name="T2" fmla="*/ 134 w 135"/>
                <a:gd name="T3" fmla="*/ 100 h 163"/>
                <a:gd name="T4" fmla="*/ 69 w 135"/>
                <a:gd name="T5" fmla="*/ 162 h 163"/>
                <a:gd name="T6" fmla="*/ 0 w 135"/>
                <a:gd name="T7" fmla="*/ 78 h 163"/>
                <a:gd name="T8" fmla="*/ 71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0 w 135"/>
                <a:gd name="T15" fmla="*/ 19 h 163"/>
                <a:gd name="T16" fmla="*/ 21 w 135"/>
                <a:gd name="T17" fmla="*/ 82 h 163"/>
                <a:gd name="T18" fmla="*/ 70 w 135"/>
                <a:gd name="T19" fmla="*/ 143 h 163"/>
                <a:gd name="T20" fmla="*/ 114 w 135"/>
                <a:gd name="T21" fmla="*/ 100 h 163"/>
                <a:gd name="T22" fmla="*/ 134 w 135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0"/>
                  </a:moveTo>
                  <a:lnTo>
                    <a:pt x="134" y="100"/>
                  </a:lnTo>
                  <a:cubicBezTo>
                    <a:pt x="132" y="138"/>
                    <a:pt x="107" y="162"/>
                    <a:pt x="69" y="162"/>
                  </a:cubicBezTo>
                  <a:cubicBezTo>
                    <a:pt x="27" y="162"/>
                    <a:pt x="0" y="132"/>
                    <a:pt x="0" y="78"/>
                  </a:cubicBezTo>
                  <a:cubicBezTo>
                    <a:pt x="0" y="31"/>
                    <a:pt x="28" y="0"/>
                    <a:pt x="71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9" y="31"/>
                    <a:pt x="93" y="19"/>
                    <a:pt x="70" y="19"/>
                  </a:cubicBezTo>
                  <a:cubicBezTo>
                    <a:pt x="39" y="19"/>
                    <a:pt x="21" y="41"/>
                    <a:pt x="21" y="82"/>
                  </a:cubicBezTo>
                  <a:cubicBezTo>
                    <a:pt x="21" y="119"/>
                    <a:pt x="41" y="143"/>
                    <a:pt x="70" y="143"/>
                  </a:cubicBezTo>
                  <a:cubicBezTo>
                    <a:pt x="95" y="143"/>
                    <a:pt x="113" y="126"/>
                    <a:pt x="114" y="100"/>
                  </a:cubicBezTo>
                  <a:lnTo>
                    <a:pt x="134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80" name="Freeform 128"/>
            <p:cNvSpPr>
              <a:spLocks noChangeArrowheads="1"/>
            </p:cNvSpPr>
            <p:nvPr/>
          </p:nvSpPr>
          <p:spPr bwMode="auto">
            <a:xfrm>
              <a:off x="4197393" y="5185854"/>
              <a:ext cx="39722" cy="65361"/>
            </a:xfrm>
            <a:custGeom>
              <a:avLst/>
              <a:gdLst>
                <a:gd name="T0" fmla="*/ 74 w 93"/>
                <a:gd name="T1" fmla="*/ 85 h 155"/>
                <a:gd name="T2" fmla="*/ 74 w 93"/>
                <a:gd name="T3" fmla="*/ 85 h 155"/>
                <a:gd name="T4" fmla="*/ 52 w 93"/>
                <a:gd name="T5" fmla="*/ 56 h 155"/>
                <a:gd name="T6" fmla="*/ 19 w 93"/>
                <a:gd name="T7" fmla="*/ 88 h 155"/>
                <a:gd name="T8" fmla="*/ 19 w 93"/>
                <a:gd name="T9" fmla="*/ 154 h 155"/>
                <a:gd name="T10" fmla="*/ 0 w 93"/>
                <a:gd name="T11" fmla="*/ 154 h 155"/>
                <a:gd name="T12" fmla="*/ 0 w 93"/>
                <a:gd name="T13" fmla="*/ 0 h 155"/>
                <a:gd name="T14" fmla="*/ 19 w 93"/>
                <a:gd name="T15" fmla="*/ 0 h 155"/>
                <a:gd name="T16" fmla="*/ 19 w 93"/>
                <a:gd name="T17" fmla="*/ 58 h 155"/>
                <a:gd name="T18" fmla="*/ 53 w 93"/>
                <a:gd name="T19" fmla="*/ 39 h 155"/>
                <a:gd name="T20" fmla="*/ 88 w 93"/>
                <a:gd name="T21" fmla="*/ 55 h 155"/>
                <a:gd name="T22" fmla="*/ 92 w 93"/>
                <a:gd name="T23" fmla="*/ 82 h 155"/>
                <a:gd name="T24" fmla="*/ 92 w 93"/>
                <a:gd name="T25" fmla="*/ 87 h 155"/>
                <a:gd name="T26" fmla="*/ 92 w 93"/>
                <a:gd name="T27" fmla="*/ 154 h 155"/>
                <a:gd name="T28" fmla="*/ 74 w 93"/>
                <a:gd name="T29" fmla="*/ 154 h 155"/>
                <a:gd name="T30" fmla="*/ 74 w 93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55">
                  <a:moveTo>
                    <a:pt x="74" y="85"/>
                  </a:moveTo>
                  <a:lnTo>
                    <a:pt x="74" y="85"/>
                  </a:lnTo>
                  <a:cubicBezTo>
                    <a:pt x="74" y="65"/>
                    <a:pt x="70" y="56"/>
                    <a:pt x="52" y="56"/>
                  </a:cubicBezTo>
                  <a:cubicBezTo>
                    <a:pt x="31" y="56"/>
                    <a:pt x="19" y="68"/>
                    <a:pt x="19" y="88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5" y="45"/>
                    <a:pt x="37" y="39"/>
                    <a:pt x="53" y="39"/>
                  </a:cubicBezTo>
                  <a:cubicBezTo>
                    <a:pt x="71" y="39"/>
                    <a:pt x="82" y="44"/>
                    <a:pt x="88" y="55"/>
                  </a:cubicBezTo>
                  <a:cubicBezTo>
                    <a:pt x="92" y="62"/>
                    <a:pt x="92" y="70"/>
                    <a:pt x="92" y="82"/>
                  </a:cubicBezTo>
                  <a:cubicBezTo>
                    <a:pt x="92" y="83"/>
                    <a:pt x="92" y="85"/>
                    <a:pt x="92" y="87"/>
                  </a:cubicBezTo>
                  <a:cubicBezTo>
                    <a:pt x="92" y="154"/>
                    <a:pt x="92" y="154"/>
                    <a:pt x="92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81" name="Freeform 129"/>
            <p:cNvSpPr>
              <a:spLocks noChangeArrowheads="1"/>
            </p:cNvSpPr>
            <p:nvPr/>
          </p:nvSpPr>
          <p:spPr bwMode="auto">
            <a:xfrm>
              <a:off x="4246649" y="5201796"/>
              <a:ext cx="41311" cy="51014"/>
            </a:xfrm>
            <a:custGeom>
              <a:avLst/>
              <a:gdLst>
                <a:gd name="T0" fmla="*/ 100 w 102"/>
                <a:gd name="T1" fmla="*/ 80 h 121"/>
                <a:gd name="T2" fmla="*/ 100 w 102"/>
                <a:gd name="T3" fmla="*/ 80 h 121"/>
                <a:gd name="T4" fmla="*/ 51 w 102"/>
                <a:gd name="T5" fmla="*/ 120 h 121"/>
                <a:gd name="T6" fmla="*/ 0 w 102"/>
                <a:gd name="T7" fmla="*/ 61 h 121"/>
                <a:gd name="T8" fmla="*/ 51 w 102"/>
                <a:gd name="T9" fmla="*/ 0 h 121"/>
                <a:gd name="T10" fmla="*/ 101 w 102"/>
                <a:gd name="T11" fmla="*/ 57 h 121"/>
                <a:gd name="T12" fmla="*/ 101 w 102"/>
                <a:gd name="T13" fmla="*/ 66 h 121"/>
                <a:gd name="T14" fmla="*/ 20 w 102"/>
                <a:gd name="T15" fmla="*/ 66 h 121"/>
                <a:gd name="T16" fmla="*/ 52 w 102"/>
                <a:gd name="T17" fmla="*/ 102 h 121"/>
                <a:gd name="T18" fmla="*/ 82 w 102"/>
                <a:gd name="T19" fmla="*/ 80 h 121"/>
                <a:gd name="T20" fmla="*/ 100 w 102"/>
                <a:gd name="T21" fmla="*/ 80 h 121"/>
                <a:gd name="T22" fmla="*/ 82 w 102"/>
                <a:gd name="T23" fmla="*/ 50 h 121"/>
                <a:gd name="T24" fmla="*/ 82 w 102"/>
                <a:gd name="T25" fmla="*/ 50 h 121"/>
                <a:gd name="T26" fmla="*/ 51 w 102"/>
                <a:gd name="T27" fmla="*/ 17 h 121"/>
                <a:gd name="T28" fmla="*/ 20 w 102"/>
                <a:gd name="T29" fmla="*/ 50 h 121"/>
                <a:gd name="T30" fmla="*/ 82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100" y="80"/>
                  </a:moveTo>
                  <a:lnTo>
                    <a:pt x="100" y="80"/>
                  </a:lnTo>
                  <a:cubicBezTo>
                    <a:pt x="96" y="104"/>
                    <a:pt x="77" y="120"/>
                    <a:pt x="51" y="120"/>
                  </a:cubicBezTo>
                  <a:cubicBezTo>
                    <a:pt x="20" y="120"/>
                    <a:pt x="0" y="98"/>
                    <a:pt x="0" y="61"/>
                  </a:cubicBezTo>
                  <a:cubicBezTo>
                    <a:pt x="0" y="23"/>
                    <a:pt x="20" y="0"/>
                    <a:pt x="51" y="0"/>
                  </a:cubicBezTo>
                  <a:cubicBezTo>
                    <a:pt x="83" y="0"/>
                    <a:pt x="101" y="21"/>
                    <a:pt x="101" y="57"/>
                  </a:cubicBezTo>
                  <a:cubicBezTo>
                    <a:pt x="101" y="60"/>
                    <a:pt x="101" y="62"/>
                    <a:pt x="101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1" y="90"/>
                    <a:pt x="33" y="102"/>
                    <a:pt x="52" y="102"/>
                  </a:cubicBezTo>
                  <a:cubicBezTo>
                    <a:pt x="68" y="102"/>
                    <a:pt x="78" y="95"/>
                    <a:pt x="82" y="80"/>
                  </a:cubicBezTo>
                  <a:lnTo>
                    <a:pt x="100" y="80"/>
                  </a:lnTo>
                  <a:close/>
                  <a:moveTo>
                    <a:pt x="82" y="50"/>
                  </a:moveTo>
                  <a:lnTo>
                    <a:pt x="82" y="50"/>
                  </a:lnTo>
                  <a:cubicBezTo>
                    <a:pt x="82" y="29"/>
                    <a:pt x="71" y="17"/>
                    <a:pt x="51" y="17"/>
                  </a:cubicBezTo>
                  <a:cubicBezTo>
                    <a:pt x="33" y="17"/>
                    <a:pt x="22" y="28"/>
                    <a:pt x="20" y="50"/>
                  </a:cubicBezTo>
                  <a:lnTo>
                    <a:pt x="82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82" name="Freeform 130"/>
            <p:cNvSpPr>
              <a:spLocks noChangeArrowheads="1"/>
            </p:cNvSpPr>
            <p:nvPr/>
          </p:nvSpPr>
          <p:spPr bwMode="auto">
            <a:xfrm>
              <a:off x="4295903" y="5201796"/>
              <a:ext cx="42900" cy="51014"/>
            </a:xfrm>
            <a:custGeom>
              <a:avLst/>
              <a:gdLst>
                <a:gd name="T0" fmla="*/ 52 w 100"/>
                <a:gd name="T1" fmla="*/ 18 h 121"/>
                <a:gd name="T2" fmla="*/ 52 w 100"/>
                <a:gd name="T3" fmla="*/ 18 h 121"/>
                <a:gd name="T4" fmla="*/ 20 w 100"/>
                <a:gd name="T5" fmla="*/ 59 h 121"/>
                <a:gd name="T6" fmla="*/ 50 w 100"/>
                <a:gd name="T7" fmla="*/ 102 h 121"/>
                <a:gd name="T8" fmla="*/ 81 w 100"/>
                <a:gd name="T9" fmla="*/ 76 h 121"/>
                <a:gd name="T10" fmla="*/ 99 w 100"/>
                <a:gd name="T11" fmla="*/ 76 h 121"/>
                <a:gd name="T12" fmla="*/ 49 w 100"/>
                <a:gd name="T13" fmla="*/ 120 h 121"/>
                <a:gd name="T14" fmla="*/ 0 w 100"/>
                <a:gd name="T15" fmla="*/ 60 h 121"/>
                <a:gd name="T16" fmla="*/ 52 w 100"/>
                <a:gd name="T17" fmla="*/ 0 h 121"/>
                <a:gd name="T18" fmla="*/ 99 w 100"/>
                <a:gd name="T19" fmla="*/ 42 h 121"/>
                <a:gd name="T20" fmla="*/ 80 w 100"/>
                <a:gd name="T21" fmla="*/ 42 h 121"/>
                <a:gd name="T22" fmla="*/ 52 w 100"/>
                <a:gd name="T23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1">
                  <a:moveTo>
                    <a:pt x="52" y="18"/>
                  </a:moveTo>
                  <a:lnTo>
                    <a:pt x="52" y="18"/>
                  </a:lnTo>
                  <a:cubicBezTo>
                    <a:pt x="31" y="18"/>
                    <a:pt x="20" y="32"/>
                    <a:pt x="20" y="59"/>
                  </a:cubicBezTo>
                  <a:cubicBezTo>
                    <a:pt x="20" y="87"/>
                    <a:pt x="31" y="102"/>
                    <a:pt x="50" y="102"/>
                  </a:cubicBezTo>
                  <a:cubicBezTo>
                    <a:pt x="68" y="102"/>
                    <a:pt x="78" y="93"/>
                    <a:pt x="8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7" y="103"/>
                    <a:pt x="79" y="120"/>
                    <a:pt x="49" y="120"/>
                  </a:cubicBezTo>
                  <a:cubicBezTo>
                    <a:pt x="19" y="120"/>
                    <a:pt x="0" y="97"/>
                    <a:pt x="0" y="60"/>
                  </a:cubicBezTo>
                  <a:cubicBezTo>
                    <a:pt x="0" y="23"/>
                    <a:pt x="20" y="0"/>
                    <a:pt x="52" y="0"/>
                  </a:cubicBezTo>
                  <a:cubicBezTo>
                    <a:pt x="80" y="0"/>
                    <a:pt x="98" y="17"/>
                    <a:pt x="99" y="42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79" y="26"/>
                    <a:pt x="69" y="18"/>
                    <a:pt x="52" y="1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83" name="Freeform 131"/>
            <p:cNvSpPr>
              <a:spLocks noChangeArrowheads="1"/>
            </p:cNvSpPr>
            <p:nvPr/>
          </p:nvSpPr>
          <p:spPr bwMode="auto">
            <a:xfrm>
              <a:off x="4346747" y="5185854"/>
              <a:ext cx="38133" cy="65361"/>
            </a:xfrm>
            <a:custGeom>
              <a:avLst/>
              <a:gdLst>
                <a:gd name="T0" fmla="*/ 0 w 93"/>
                <a:gd name="T1" fmla="*/ 0 h 155"/>
                <a:gd name="T2" fmla="*/ 18 w 93"/>
                <a:gd name="T3" fmla="*/ 0 h 155"/>
                <a:gd name="T4" fmla="*/ 18 w 93"/>
                <a:gd name="T5" fmla="*/ 92 h 155"/>
                <a:gd name="T6" fmla="*/ 68 w 93"/>
                <a:gd name="T7" fmla="*/ 42 h 155"/>
                <a:gd name="T8" fmla="*/ 92 w 93"/>
                <a:gd name="T9" fmla="*/ 42 h 155"/>
                <a:gd name="T10" fmla="*/ 51 w 93"/>
                <a:gd name="T11" fmla="*/ 83 h 155"/>
                <a:gd name="T12" fmla="*/ 91 w 93"/>
                <a:gd name="T13" fmla="*/ 154 h 155"/>
                <a:gd name="T14" fmla="*/ 70 w 93"/>
                <a:gd name="T15" fmla="*/ 154 h 155"/>
                <a:gd name="T16" fmla="*/ 37 w 93"/>
                <a:gd name="T17" fmla="*/ 96 h 155"/>
                <a:gd name="T18" fmla="*/ 18 w 93"/>
                <a:gd name="T19" fmla="*/ 115 h 155"/>
                <a:gd name="T20" fmla="*/ 18 w 93"/>
                <a:gd name="T21" fmla="*/ 154 h 155"/>
                <a:gd name="T22" fmla="*/ 0 w 93"/>
                <a:gd name="T23" fmla="*/ 154 h 155"/>
                <a:gd name="T24" fmla="*/ 0 w 9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55">
                  <a:moveTo>
                    <a:pt x="0" y="0"/>
                  </a:moveTo>
                  <a:lnTo>
                    <a:pt x="18" y="0"/>
                  </a:lnTo>
                  <a:lnTo>
                    <a:pt x="18" y="92"/>
                  </a:lnTo>
                  <a:lnTo>
                    <a:pt x="68" y="42"/>
                  </a:lnTo>
                  <a:lnTo>
                    <a:pt x="92" y="42"/>
                  </a:lnTo>
                  <a:lnTo>
                    <a:pt x="51" y="83"/>
                  </a:lnTo>
                  <a:lnTo>
                    <a:pt x="91" y="154"/>
                  </a:lnTo>
                  <a:lnTo>
                    <a:pt x="70" y="154"/>
                  </a:lnTo>
                  <a:lnTo>
                    <a:pt x="37" y="96"/>
                  </a:lnTo>
                  <a:lnTo>
                    <a:pt x="18" y="115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34" name="Group 2983"/>
          <p:cNvGrpSpPr>
            <a:grpSpLocks/>
          </p:cNvGrpSpPr>
          <p:nvPr/>
        </p:nvGrpSpPr>
        <p:grpSpPr bwMode="auto">
          <a:xfrm>
            <a:off x="1354138" y="2330450"/>
            <a:ext cx="330200" cy="66675"/>
            <a:chOff x="1353897" y="2330875"/>
            <a:chExt cx="329776" cy="66697"/>
          </a:xfrm>
        </p:grpSpPr>
        <p:sp>
          <p:nvSpPr>
            <p:cNvPr id="2985" name="Freeform 132"/>
            <p:cNvSpPr>
              <a:spLocks noChangeArrowheads="1"/>
            </p:cNvSpPr>
            <p:nvPr/>
          </p:nvSpPr>
          <p:spPr bwMode="auto">
            <a:xfrm>
              <a:off x="1353897" y="2330875"/>
              <a:ext cx="45978" cy="65109"/>
            </a:xfrm>
            <a:custGeom>
              <a:avLst/>
              <a:gdLst>
                <a:gd name="T0" fmla="*/ 0 w 112"/>
                <a:gd name="T1" fmla="*/ 0 h 154"/>
                <a:gd name="T2" fmla="*/ 0 w 112"/>
                <a:gd name="T3" fmla="*/ 0 h 154"/>
                <a:gd name="T4" fmla="*/ 51 w 112"/>
                <a:gd name="T5" fmla="*/ 0 h 154"/>
                <a:gd name="T6" fmla="*/ 58 w 112"/>
                <a:gd name="T7" fmla="*/ 0 h 154"/>
                <a:gd name="T8" fmla="*/ 91 w 112"/>
                <a:gd name="T9" fmla="*/ 5 h 154"/>
                <a:gd name="T10" fmla="*/ 111 w 112"/>
                <a:gd name="T11" fmla="*/ 44 h 154"/>
                <a:gd name="T12" fmla="*/ 91 w 112"/>
                <a:gd name="T13" fmla="*/ 82 h 154"/>
                <a:gd name="T14" fmla="*/ 53 w 112"/>
                <a:gd name="T15" fmla="*/ 89 h 154"/>
                <a:gd name="T16" fmla="*/ 21 w 112"/>
                <a:gd name="T17" fmla="*/ 89 h 154"/>
                <a:gd name="T18" fmla="*/ 21 w 112"/>
                <a:gd name="T19" fmla="*/ 153 h 154"/>
                <a:gd name="T20" fmla="*/ 0 w 112"/>
                <a:gd name="T21" fmla="*/ 153 h 154"/>
                <a:gd name="T22" fmla="*/ 0 w 112"/>
                <a:gd name="T23" fmla="*/ 0 h 154"/>
                <a:gd name="T24" fmla="*/ 57 w 112"/>
                <a:gd name="T25" fmla="*/ 70 h 154"/>
                <a:gd name="T26" fmla="*/ 57 w 112"/>
                <a:gd name="T27" fmla="*/ 70 h 154"/>
                <a:gd name="T28" fmla="*/ 89 w 112"/>
                <a:gd name="T29" fmla="*/ 44 h 154"/>
                <a:gd name="T30" fmla="*/ 58 w 112"/>
                <a:gd name="T31" fmla="*/ 19 h 154"/>
                <a:gd name="T32" fmla="*/ 21 w 112"/>
                <a:gd name="T33" fmla="*/ 19 h 154"/>
                <a:gd name="T34" fmla="*/ 21 w 112"/>
                <a:gd name="T35" fmla="*/ 70 h 154"/>
                <a:gd name="T36" fmla="*/ 57 w 112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6" y="0"/>
                    <a:pt x="58" y="0"/>
                  </a:cubicBezTo>
                  <a:cubicBezTo>
                    <a:pt x="70" y="0"/>
                    <a:pt x="81" y="0"/>
                    <a:pt x="91" y="5"/>
                  </a:cubicBezTo>
                  <a:cubicBezTo>
                    <a:pt x="103" y="13"/>
                    <a:pt x="111" y="26"/>
                    <a:pt x="111" y="44"/>
                  </a:cubicBezTo>
                  <a:cubicBezTo>
                    <a:pt x="111" y="62"/>
                    <a:pt x="103" y="75"/>
                    <a:pt x="91" y="82"/>
                  </a:cubicBezTo>
                  <a:cubicBezTo>
                    <a:pt x="81" y="89"/>
                    <a:pt x="69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7" y="70"/>
                  </a:moveTo>
                  <a:lnTo>
                    <a:pt x="57" y="70"/>
                  </a:lnTo>
                  <a:cubicBezTo>
                    <a:pt x="79" y="70"/>
                    <a:pt x="89" y="65"/>
                    <a:pt x="89" y="44"/>
                  </a:cubicBezTo>
                  <a:cubicBezTo>
                    <a:pt x="89" y="25"/>
                    <a:pt x="79" y="19"/>
                    <a:pt x="5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7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86" name="Freeform 133"/>
            <p:cNvSpPr>
              <a:spLocks noChangeArrowheads="1"/>
            </p:cNvSpPr>
            <p:nvPr/>
          </p:nvSpPr>
          <p:spPr bwMode="auto">
            <a:xfrm>
              <a:off x="1406217" y="2348344"/>
              <a:ext cx="42808" cy="49228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19 w 101"/>
                <a:gd name="T15" fmla="*/ 64 h 119"/>
                <a:gd name="T16" fmla="*/ 51 w 101"/>
                <a:gd name="T17" fmla="*/ 101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49 h 119"/>
                <a:gd name="T24" fmla="*/ 80 w 101"/>
                <a:gd name="T25" fmla="*/ 49 h 119"/>
                <a:gd name="T26" fmla="*/ 50 w 101"/>
                <a:gd name="T27" fmla="*/ 16 h 119"/>
                <a:gd name="T28" fmla="*/ 19 w 101"/>
                <a:gd name="T29" fmla="*/ 49 h 119"/>
                <a:gd name="T30" fmla="*/ 80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3"/>
                    <a:pt x="76" y="118"/>
                    <a:pt x="50" y="118"/>
                  </a:cubicBezTo>
                  <a:cubicBezTo>
                    <a:pt x="19" y="118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19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0" y="88"/>
                    <a:pt x="31" y="101"/>
                    <a:pt x="51" y="101"/>
                  </a:cubicBezTo>
                  <a:cubicBezTo>
                    <a:pt x="67" y="101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6"/>
                    <a:pt x="50" y="16"/>
                  </a:cubicBezTo>
                  <a:cubicBezTo>
                    <a:pt x="31" y="16"/>
                    <a:pt x="21" y="27"/>
                    <a:pt x="19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87" name="Freeform 134"/>
            <p:cNvSpPr>
              <a:spLocks noChangeArrowheads="1"/>
            </p:cNvSpPr>
            <p:nvPr/>
          </p:nvSpPr>
          <p:spPr bwMode="auto">
            <a:xfrm>
              <a:off x="1456952" y="2348344"/>
              <a:ext cx="22196" cy="47641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8 w 55"/>
                <a:gd name="T5" fmla="*/ 2 h 114"/>
                <a:gd name="T6" fmla="*/ 18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49 w 55"/>
                <a:gd name="T15" fmla="*/ 20 h 114"/>
                <a:gd name="T16" fmla="*/ 19 w 55"/>
                <a:gd name="T17" fmla="*/ 52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0"/>
                    <a:pt x="19" y="52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88" name="Freeform 135"/>
            <p:cNvSpPr>
              <a:spLocks noChangeArrowheads="1"/>
            </p:cNvSpPr>
            <p:nvPr/>
          </p:nvSpPr>
          <p:spPr bwMode="auto">
            <a:xfrm>
              <a:off x="1483905" y="2348344"/>
              <a:ext cx="38051" cy="49228"/>
            </a:xfrm>
            <a:custGeom>
              <a:avLst/>
              <a:gdLst>
                <a:gd name="T0" fmla="*/ 17 w 91"/>
                <a:gd name="T1" fmla="*/ 78 h 119"/>
                <a:gd name="T2" fmla="*/ 17 w 91"/>
                <a:gd name="T3" fmla="*/ 78 h 119"/>
                <a:gd name="T4" fmla="*/ 45 w 91"/>
                <a:gd name="T5" fmla="*/ 102 h 119"/>
                <a:gd name="T6" fmla="*/ 71 w 91"/>
                <a:gd name="T7" fmla="*/ 84 h 119"/>
                <a:gd name="T8" fmla="*/ 55 w 91"/>
                <a:gd name="T9" fmla="*/ 68 h 119"/>
                <a:gd name="T10" fmla="*/ 34 w 91"/>
                <a:gd name="T11" fmla="*/ 63 h 119"/>
                <a:gd name="T12" fmla="*/ 2 w 91"/>
                <a:gd name="T13" fmla="*/ 32 h 119"/>
                <a:gd name="T14" fmla="*/ 44 w 91"/>
                <a:gd name="T15" fmla="*/ 0 h 119"/>
                <a:gd name="T16" fmla="*/ 88 w 91"/>
                <a:gd name="T17" fmla="*/ 34 h 119"/>
                <a:gd name="T18" fmla="*/ 88 w 91"/>
                <a:gd name="T19" fmla="*/ 34 h 119"/>
                <a:gd name="T20" fmla="*/ 69 w 91"/>
                <a:gd name="T21" fmla="*/ 34 h 119"/>
                <a:gd name="T22" fmla="*/ 44 w 91"/>
                <a:gd name="T23" fmla="*/ 15 h 119"/>
                <a:gd name="T24" fmla="*/ 21 w 91"/>
                <a:gd name="T25" fmla="*/ 31 h 119"/>
                <a:gd name="T26" fmla="*/ 38 w 91"/>
                <a:gd name="T27" fmla="*/ 44 h 119"/>
                <a:gd name="T28" fmla="*/ 57 w 91"/>
                <a:gd name="T29" fmla="*/ 50 h 119"/>
                <a:gd name="T30" fmla="*/ 90 w 91"/>
                <a:gd name="T31" fmla="*/ 81 h 119"/>
                <a:gd name="T32" fmla="*/ 44 w 91"/>
                <a:gd name="T33" fmla="*/ 118 h 119"/>
                <a:gd name="T34" fmla="*/ 0 w 91"/>
                <a:gd name="T35" fmla="*/ 78 h 119"/>
                <a:gd name="T36" fmla="*/ 17 w 91"/>
                <a:gd name="T37" fmla="*/ 7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9">
                  <a:moveTo>
                    <a:pt x="17" y="78"/>
                  </a:moveTo>
                  <a:lnTo>
                    <a:pt x="17" y="78"/>
                  </a:lnTo>
                  <a:cubicBezTo>
                    <a:pt x="18" y="93"/>
                    <a:pt x="29" y="102"/>
                    <a:pt x="45" y="102"/>
                  </a:cubicBezTo>
                  <a:cubicBezTo>
                    <a:pt x="62" y="102"/>
                    <a:pt x="71" y="94"/>
                    <a:pt x="71" y="84"/>
                  </a:cubicBezTo>
                  <a:cubicBezTo>
                    <a:pt x="71" y="75"/>
                    <a:pt x="66" y="72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2" y="58"/>
                    <a:pt x="2" y="51"/>
                    <a:pt x="2" y="32"/>
                  </a:cubicBezTo>
                  <a:cubicBezTo>
                    <a:pt x="2" y="12"/>
                    <a:pt x="17" y="0"/>
                    <a:pt x="44" y="0"/>
                  </a:cubicBezTo>
                  <a:cubicBezTo>
                    <a:pt x="70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69" y="34"/>
                    <a:pt x="69" y="34"/>
                    <a:pt x="69" y="34"/>
                  </a:cubicBezTo>
                  <a:cubicBezTo>
                    <a:pt x="68" y="23"/>
                    <a:pt x="59" y="15"/>
                    <a:pt x="44" y="15"/>
                  </a:cubicBezTo>
                  <a:cubicBezTo>
                    <a:pt x="29" y="15"/>
                    <a:pt x="21" y="21"/>
                    <a:pt x="21" y="31"/>
                  </a:cubicBezTo>
                  <a:cubicBezTo>
                    <a:pt x="21" y="39"/>
                    <a:pt x="27" y="42"/>
                    <a:pt x="38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0" y="61"/>
                    <a:pt x="90" y="81"/>
                  </a:cubicBezTo>
                  <a:cubicBezTo>
                    <a:pt x="90" y="104"/>
                    <a:pt x="73" y="118"/>
                    <a:pt x="44" y="118"/>
                  </a:cubicBezTo>
                  <a:cubicBezTo>
                    <a:pt x="15" y="118"/>
                    <a:pt x="0" y="104"/>
                    <a:pt x="0" y="78"/>
                  </a:cubicBezTo>
                  <a:lnTo>
                    <a:pt x="17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89" name="Freeform 136"/>
            <p:cNvSpPr>
              <a:spLocks noChangeArrowheads="1"/>
            </p:cNvSpPr>
            <p:nvPr/>
          </p:nvSpPr>
          <p:spPr bwMode="auto">
            <a:xfrm>
              <a:off x="1528298" y="2348344"/>
              <a:ext cx="44393" cy="49228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8"/>
                    <a:pt x="54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6"/>
                    <a:pt x="87" y="59"/>
                  </a:cubicBezTo>
                  <a:cubicBezTo>
                    <a:pt x="87" y="31"/>
                    <a:pt x="76" y="16"/>
                    <a:pt x="54" y="16"/>
                  </a:cubicBezTo>
                  <a:cubicBezTo>
                    <a:pt x="31" y="16"/>
                    <a:pt x="20" y="31"/>
                    <a:pt x="20" y="59"/>
                  </a:cubicBezTo>
                  <a:cubicBezTo>
                    <a:pt x="20" y="86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90" name="Freeform 137"/>
            <p:cNvSpPr>
              <a:spLocks noChangeArrowheads="1"/>
            </p:cNvSpPr>
            <p:nvPr/>
          </p:nvSpPr>
          <p:spPr bwMode="auto">
            <a:xfrm>
              <a:off x="1583788" y="2348344"/>
              <a:ext cx="41222" cy="47641"/>
            </a:xfrm>
            <a:custGeom>
              <a:avLst/>
              <a:gdLst>
                <a:gd name="T0" fmla="*/ 74 w 95"/>
                <a:gd name="T1" fmla="*/ 45 h 115"/>
                <a:gd name="T2" fmla="*/ 74 w 95"/>
                <a:gd name="T3" fmla="*/ 45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19 h 115"/>
                <a:gd name="T18" fmla="*/ 54 w 95"/>
                <a:gd name="T19" fmla="*/ 0 h 115"/>
                <a:gd name="T20" fmla="*/ 88 w 95"/>
                <a:gd name="T21" fmla="*/ 15 h 115"/>
                <a:gd name="T22" fmla="*/ 94 w 95"/>
                <a:gd name="T23" fmla="*/ 42 h 115"/>
                <a:gd name="T24" fmla="*/ 94 w 95"/>
                <a:gd name="T25" fmla="*/ 48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1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4" y="0"/>
                  </a:cubicBezTo>
                  <a:cubicBezTo>
                    <a:pt x="71" y="0"/>
                    <a:pt x="82" y="5"/>
                    <a:pt x="88" y="15"/>
                  </a:cubicBezTo>
                  <a:cubicBezTo>
                    <a:pt x="93" y="23"/>
                    <a:pt x="94" y="31"/>
                    <a:pt x="94" y="42"/>
                  </a:cubicBezTo>
                  <a:cubicBezTo>
                    <a:pt x="94" y="43"/>
                    <a:pt x="94" y="45"/>
                    <a:pt x="94" y="48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91" name="Freeform 138"/>
            <p:cNvSpPr>
              <a:spLocks noChangeArrowheads="1"/>
            </p:cNvSpPr>
            <p:nvPr/>
          </p:nvSpPr>
          <p:spPr bwMode="auto">
            <a:xfrm>
              <a:off x="1661477" y="2332464"/>
              <a:ext cx="22196" cy="63521"/>
            </a:xfrm>
            <a:custGeom>
              <a:avLst/>
              <a:gdLst>
                <a:gd name="T0" fmla="*/ 35 w 55"/>
                <a:gd name="T1" fmla="*/ 44 h 150"/>
                <a:gd name="T2" fmla="*/ 35 w 55"/>
                <a:gd name="T3" fmla="*/ 44 h 150"/>
                <a:gd name="T4" fmla="*/ 0 w 55"/>
                <a:gd name="T5" fmla="*/ 44 h 150"/>
                <a:gd name="T6" fmla="*/ 0 w 55"/>
                <a:gd name="T7" fmla="*/ 28 h 150"/>
                <a:gd name="T8" fmla="*/ 40 w 55"/>
                <a:gd name="T9" fmla="*/ 0 h 150"/>
                <a:gd name="T10" fmla="*/ 54 w 55"/>
                <a:gd name="T11" fmla="*/ 0 h 150"/>
                <a:gd name="T12" fmla="*/ 54 w 55"/>
                <a:gd name="T13" fmla="*/ 149 h 150"/>
                <a:gd name="T14" fmla="*/ 35 w 55"/>
                <a:gd name="T15" fmla="*/ 149 h 150"/>
                <a:gd name="T16" fmla="*/ 35 w 55"/>
                <a:gd name="T17" fmla="*/ 4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0">
                  <a:moveTo>
                    <a:pt x="35" y="44"/>
                  </a:moveTo>
                  <a:lnTo>
                    <a:pt x="35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4" y="28"/>
                    <a:pt x="37" y="20"/>
                    <a:pt x="4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49"/>
                    <a:pt x="54" y="149"/>
                    <a:pt x="54" y="149"/>
                  </a:cubicBezTo>
                  <a:cubicBezTo>
                    <a:pt x="35" y="149"/>
                    <a:pt x="35" y="149"/>
                    <a:pt x="35" y="149"/>
                  </a:cubicBezTo>
                  <a:lnTo>
                    <a:pt x="35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35" name="Group 2991"/>
          <p:cNvGrpSpPr>
            <a:grpSpLocks/>
          </p:cNvGrpSpPr>
          <p:nvPr/>
        </p:nvGrpSpPr>
        <p:grpSpPr bwMode="auto">
          <a:xfrm>
            <a:off x="1362075" y="3282950"/>
            <a:ext cx="323850" cy="66675"/>
            <a:chOff x="1361307" y="3283152"/>
            <a:chExt cx="324218" cy="66697"/>
          </a:xfrm>
        </p:grpSpPr>
        <p:sp>
          <p:nvSpPr>
            <p:cNvPr id="2993" name="Freeform 139"/>
            <p:cNvSpPr>
              <a:spLocks noChangeArrowheads="1"/>
            </p:cNvSpPr>
            <p:nvPr/>
          </p:nvSpPr>
          <p:spPr bwMode="auto">
            <a:xfrm>
              <a:off x="1361307" y="3283152"/>
              <a:ext cx="57215" cy="65109"/>
            </a:xfrm>
            <a:custGeom>
              <a:avLst/>
              <a:gdLst>
                <a:gd name="T0" fmla="*/ 57 w 138"/>
                <a:gd name="T1" fmla="*/ 0 h 155"/>
                <a:gd name="T2" fmla="*/ 80 w 138"/>
                <a:gd name="T3" fmla="*/ 0 h 155"/>
                <a:gd name="T4" fmla="*/ 137 w 138"/>
                <a:gd name="T5" fmla="*/ 154 h 155"/>
                <a:gd name="T6" fmla="*/ 116 w 138"/>
                <a:gd name="T7" fmla="*/ 154 h 155"/>
                <a:gd name="T8" fmla="*/ 99 w 138"/>
                <a:gd name="T9" fmla="*/ 107 h 155"/>
                <a:gd name="T10" fmla="*/ 39 w 138"/>
                <a:gd name="T11" fmla="*/ 107 h 155"/>
                <a:gd name="T12" fmla="*/ 22 w 138"/>
                <a:gd name="T13" fmla="*/ 154 h 155"/>
                <a:gd name="T14" fmla="*/ 0 w 138"/>
                <a:gd name="T15" fmla="*/ 154 h 155"/>
                <a:gd name="T16" fmla="*/ 57 w 138"/>
                <a:gd name="T17" fmla="*/ 0 h 155"/>
                <a:gd name="T18" fmla="*/ 93 w 138"/>
                <a:gd name="T19" fmla="*/ 89 h 155"/>
                <a:gd name="T20" fmla="*/ 69 w 138"/>
                <a:gd name="T21" fmla="*/ 21 h 155"/>
                <a:gd name="T22" fmla="*/ 45 w 138"/>
                <a:gd name="T23" fmla="*/ 89 h 155"/>
                <a:gd name="T24" fmla="*/ 93 w 138"/>
                <a:gd name="T25" fmla="*/ 8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155">
                  <a:moveTo>
                    <a:pt x="57" y="0"/>
                  </a:moveTo>
                  <a:lnTo>
                    <a:pt x="80" y="0"/>
                  </a:lnTo>
                  <a:lnTo>
                    <a:pt x="137" y="154"/>
                  </a:lnTo>
                  <a:lnTo>
                    <a:pt x="116" y="154"/>
                  </a:lnTo>
                  <a:lnTo>
                    <a:pt x="99" y="107"/>
                  </a:lnTo>
                  <a:lnTo>
                    <a:pt x="39" y="107"/>
                  </a:lnTo>
                  <a:lnTo>
                    <a:pt x="22" y="154"/>
                  </a:lnTo>
                  <a:lnTo>
                    <a:pt x="0" y="154"/>
                  </a:lnTo>
                  <a:lnTo>
                    <a:pt x="57" y="0"/>
                  </a:lnTo>
                  <a:close/>
                  <a:moveTo>
                    <a:pt x="93" y="89"/>
                  </a:moveTo>
                  <a:lnTo>
                    <a:pt x="69" y="21"/>
                  </a:lnTo>
                  <a:lnTo>
                    <a:pt x="45" y="89"/>
                  </a:lnTo>
                  <a:lnTo>
                    <a:pt x="93" y="8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94" name="Freeform 140"/>
            <p:cNvSpPr>
              <a:spLocks noChangeArrowheads="1"/>
            </p:cNvSpPr>
            <p:nvPr/>
          </p:nvSpPr>
          <p:spPr bwMode="auto">
            <a:xfrm>
              <a:off x="1418522" y="3300621"/>
              <a:ext cx="42912" cy="47641"/>
            </a:xfrm>
            <a:custGeom>
              <a:avLst/>
              <a:gdLst>
                <a:gd name="T0" fmla="*/ 0 w 103"/>
                <a:gd name="T1" fmla="*/ 0 h 114"/>
                <a:gd name="T2" fmla="*/ 20 w 103"/>
                <a:gd name="T3" fmla="*/ 0 h 114"/>
                <a:gd name="T4" fmla="*/ 51 w 103"/>
                <a:gd name="T5" fmla="*/ 90 h 114"/>
                <a:gd name="T6" fmla="*/ 83 w 103"/>
                <a:gd name="T7" fmla="*/ 0 h 114"/>
                <a:gd name="T8" fmla="*/ 102 w 103"/>
                <a:gd name="T9" fmla="*/ 0 h 114"/>
                <a:gd name="T10" fmla="*/ 62 w 103"/>
                <a:gd name="T11" fmla="*/ 113 h 114"/>
                <a:gd name="T12" fmla="*/ 42 w 103"/>
                <a:gd name="T13" fmla="*/ 113 h 114"/>
                <a:gd name="T14" fmla="*/ 0 w 103"/>
                <a:gd name="T1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4">
                  <a:moveTo>
                    <a:pt x="0" y="0"/>
                  </a:moveTo>
                  <a:lnTo>
                    <a:pt x="20" y="0"/>
                  </a:lnTo>
                  <a:lnTo>
                    <a:pt x="51" y="90"/>
                  </a:lnTo>
                  <a:lnTo>
                    <a:pt x="83" y="0"/>
                  </a:lnTo>
                  <a:lnTo>
                    <a:pt x="102" y="0"/>
                  </a:lnTo>
                  <a:lnTo>
                    <a:pt x="62" y="113"/>
                  </a:lnTo>
                  <a:lnTo>
                    <a:pt x="42" y="11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95" name="Freeform 141"/>
            <p:cNvSpPr>
              <a:spLocks noChangeArrowheads="1"/>
            </p:cNvSpPr>
            <p:nvPr/>
          </p:nvSpPr>
          <p:spPr bwMode="auto">
            <a:xfrm>
              <a:off x="1464612" y="3300621"/>
              <a:ext cx="44501" cy="49228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8 w 106"/>
                <a:gd name="T7" fmla="*/ 50 h 120"/>
                <a:gd name="T8" fmla="*/ 68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2 w 106"/>
                <a:gd name="T23" fmla="*/ 34 h 120"/>
                <a:gd name="T24" fmla="*/ 92 w 106"/>
                <a:gd name="T25" fmla="*/ 91 h 120"/>
                <a:gd name="T26" fmla="*/ 100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8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8 w 106"/>
                <a:gd name="T41" fmla="*/ 66 h 120"/>
                <a:gd name="T42" fmla="*/ 38 w 106"/>
                <a:gd name="T43" fmla="*/ 66 h 120"/>
                <a:gd name="T44" fmla="*/ 18 w 106"/>
                <a:gd name="T45" fmla="*/ 84 h 120"/>
                <a:gd name="T46" fmla="*/ 39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8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8"/>
                    <a:pt x="64" y="48"/>
                    <a:pt x="68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5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79" y="0"/>
                    <a:pt x="92" y="11"/>
                    <a:pt x="92" y="34"/>
                  </a:cubicBezTo>
                  <a:cubicBezTo>
                    <a:pt x="92" y="91"/>
                    <a:pt x="92" y="91"/>
                    <a:pt x="92" y="91"/>
                  </a:cubicBezTo>
                  <a:cubicBezTo>
                    <a:pt x="92" y="98"/>
                    <a:pt x="93" y="102"/>
                    <a:pt x="100" y="102"/>
                  </a:cubicBezTo>
                  <a:cubicBezTo>
                    <a:pt x="102" y="102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4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0"/>
                  </a:ln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18" y="74"/>
                    <a:pt x="18" y="84"/>
                  </a:cubicBezTo>
                  <a:cubicBezTo>
                    <a:pt x="18" y="96"/>
                    <a:pt x="26" y="102"/>
                    <a:pt x="39" y="102"/>
                  </a:cubicBezTo>
                  <a:cubicBezTo>
                    <a:pt x="59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64"/>
                    <a:pt x="52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96" name="Freeform 142"/>
            <p:cNvSpPr>
              <a:spLocks noChangeArrowheads="1"/>
            </p:cNvSpPr>
            <p:nvPr/>
          </p:nvSpPr>
          <p:spPr bwMode="auto">
            <a:xfrm>
              <a:off x="1510702" y="3286328"/>
              <a:ext cx="25429" cy="61933"/>
            </a:xfrm>
            <a:custGeom>
              <a:avLst/>
              <a:gdLst>
                <a:gd name="T0" fmla="*/ 46 w 56"/>
                <a:gd name="T1" fmla="*/ 128 h 146"/>
                <a:gd name="T2" fmla="*/ 46 w 56"/>
                <a:gd name="T3" fmla="*/ 128 h 146"/>
                <a:gd name="T4" fmla="*/ 55 w 56"/>
                <a:gd name="T5" fmla="*/ 127 h 146"/>
                <a:gd name="T6" fmla="*/ 55 w 56"/>
                <a:gd name="T7" fmla="*/ 143 h 146"/>
                <a:gd name="T8" fmla="*/ 41 w 56"/>
                <a:gd name="T9" fmla="*/ 145 h 146"/>
                <a:gd name="T10" fmla="*/ 17 w 56"/>
                <a:gd name="T11" fmla="*/ 122 h 146"/>
                <a:gd name="T12" fmla="*/ 17 w 56"/>
                <a:gd name="T13" fmla="*/ 47 h 146"/>
                <a:gd name="T14" fmla="*/ 0 w 56"/>
                <a:gd name="T15" fmla="*/ 47 h 146"/>
                <a:gd name="T16" fmla="*/ 0 w 56"/>
                <a:gd name="T17" fmla="*/ 31 h 146"/>
                <a:gd name="T18" fmla="*/ 17 w 56"/>
                <a:gd name="T19" fmla="*/ 31 h 146"/>
                <a:gd name="T20" fmla="*/ 17 w 56"/>
                <a:gd name="T21" fmla="*/ 0 h 146"/>
                <a:gd name="T22" fmla="*/ 35 w 56"/>
                <a:gd name="T23" fmla="*/ 0 h 146"/>
                <a:gd name="T24" fmla="*/ 35 w 56"/>
                <a:gd name="T25" fmla="*/ 31 h 146"/>
                <a:gd name="T26" fmla="*/ 55 w 56"/>
                <a:gd name="T27" fmla="*/ 31 h 146"/>
                <a:gd name="T28" fmla="*/ 55 w 56"/>
                <a:gd name="T29" fmla="*/ 47 h 146"/>
                <a:gd name="T30" fmla="*/ 35 w 56"/>
                <a:gd name="T31" fmla="*/ 47 h 146"/>
                <a:gd name="T32" fmla="*/ 35 w 56"/>
                <a:gd name="T33" fmla="*/ 116 h 146"/>
                <a:gd name="T34" fmla="*/ 46 w 56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6" y="128"/>
                  </a:moveTo>
                  <a:lnTo>
                    <a:pt x="46" y="128"/>
                  </a:lnTo>
                  <a:cubicBezTo>
                    <a:pt x="48" y="128"/>
                    <a:pt x="51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8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24"/>
                    <a:pt x="38" y="128"/>
                    <a:pt x="46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97" name="Freeform 143"/>
            <p:cNvSpPr>
              <a:spLocks noChangeArrowheads="1"/>
            </p:cNvSpPr>
            <p:nvPr/>
          </p:nvSpPr>
          <p:spPr bwMode="auto">
            <a:xfrm>
              <a:off x="1539309" y="3300621"/>
              <a:ext cx="44501" cy="49228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8 w 106"/>
                <a:gd name="T7" fmla="*/ 50 h 120"/>
                <a:gd name="T8" fmla="*/ 68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3 w 106"/>
                <a:gd name="T23" fmla="*/ 34 h 120"/>
                <a:gd name="T24" fmla="*/ 93 w 106"/>
                <a:gd name="T25" fmla="*/ 91 h 120"/>
                <a:gd name="T26" fmla="*/ 101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8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8 w 106"/>
                <a:gd name="T41" fmla="*/ 66 h 120"/>
                <a:gd name="T42" fmla="*/ 38 w 106"/>
                <a:gd name="T43" fmla="*/ 66 h 120"/>
                <a:gd name="T44" fmla="*/ 19 w 106"/>
                <a:gd name="T45" fmla="*/ 84 h 120"/>
                <a:gd name="T46" fmla="*/ 39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8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8"/>
                    <a:pt x="64" y="48"/>
                    <a:pt x="68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5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79" y="0"/>
                    <a:pt x="93" y="11"/>
                    <a:pt x="93" y="34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3" y="102"/>
                    <a:pt x="101" y="102"/>
                  </a:cubicBezTo>
                  <a:cubicBezTo>
                    <a:pt x="102" y="102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4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0"/>
                  </a:ln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19" y="74"/>
                    <a:pt x="19" y="84"/>
                  </a:cubicBezTo>
                  <a:cubicBezTo>
                    <a:pt x="19" y="96"/>
                    <a:pt x="26" y="102"/>
                    <a:pt x="39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64"/>
                    <a:pt x="52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98" name="Freeform 144"/>
            <p:cNvSpPr>
              <a:spLocks noChangeArrowheads="1"/>
            </p:cNvSpPr>
            <p:nvPr/>
          </p:nvSpPr>
          <p:spPr bwMode="auto">
            <a:xfrm>
              <a:off x="1591757" y="3300621"/>
              <a:ext cx="22250" cy="47641"/>
            </a:xfrm>
            <a:custGeom>
              <a:avLst/>
              <a:gdLst>
                <a:gd name="T0" fmla="*/ 0 w 55"/>
                <a:gd name="T1" fmla="*/ 2 h 116"/>
                <a:gd name="T2" fmla="*/ 0 w 55"/>
                <a:gd name="T3" fmla="*/ 2 h 116"/>
                <a:gd name="T4" fmla="*/ 17 w 55"/>
                <a:gd name="T5" fmla="*/ 2 h 116"/>
                <a:gd name="T6" fmla="*/ 17 w 55"/>
                <a:gd name="T7" fmla="*/ 23 h 116"/>
                <a:gd name="T8" fmla="*/ 48 w 55"/>
                <a:gd name="T9" fmla="*/ 0 h 116"/>
                <a:gd name="T10" fmla="*/ 54 w 55"/>
                <a:gd name="T11" fmla="*/ 0 h 116"/>
                <a:gd name="T12" fmla="*/ 54 w 55"/>
                <a:gd name="T13" fmla="*/ 20 h 116"/>
                <a:gd name="T14" fmla="*/ 50 w 55"/>
                <a:gd name="T15" fmla="*/ 20 h 116"/>
                <a:gd name="T16" fmla="*/ 18 w 55"/>
                <a:gd name="T17" fmla="*/ 52 h 116"/>
                <a:gd name="T18" fmla="*/ 18 w 55"/>
                <a:gd name="T19" fmla="*/ 115 h 116"/>
                <a:gd name="T20" fmla="*/ 0 w 55"/>
                <a:gd name="T21" fmla="*/ 115 h 116"/>
                <a:gd name="T22" fmla="*/ 0 w 55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4" y="7"/>
                    <a:pt x="34" y="0"/>
                    <a:pt x="48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8" y="31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99" name="Freeform 145"/>
            <p:cNvSpPr>
              <a:spLocks noChangeArrowheads="1"/>
            </p:cNvSpPr>
            <p:nvPr/>
          </p:nvSpPr>
          <p:spPr bwMode="auto">
            <a:xfrm>
              <a:off x="1641024" y="3284741"/>
              <a:ext cx="44501" cy="65108"/>
            </a:xfrm>
            <a:custGeom>
              <a:avLst/>
              <a:gdLst>
                <a:gd name="T0" fmla="*/ 20 w 105"/>
                <a:gd name="T1" fmla="*/ 103 h 155"/>
                <a:gd name="T2" fmla="*/ 20 w 105"/>
                <a:gd name="T3" fmla="*/ 103 h 155"/>
                <a:gd name="T4" fmla="*/ 52 w 105"/>
                <a:gd name="T5" fmla="*/ 135 h 155"/>
                <a:gd name="T6" fmla="*/ 84 w 105"/>
                <a:gd name="T7" fmla="*/ 106 h 155"/>
                <a:gd name="T8" fmla="*/ 52 w 105"/>
                <a:gd name="T9" fmla="*/ 80 h 155"/>
                <a:gd name="T10" fmla="*/ 41 w 105"/>
                <a:gd name="T11" fmla="*/ 81 h 155"/>
                <a:gd name="T12" fmla="*/ 41 w 105"/>
                <a:gd name="T13" fmla="*/ 63 h 155"/>
                <a:gd name="T14" fmla="*/ 47 w 105"/>
                <a:gd name="T15" fmla="*/ 64 h 155"/>
                <a:gd name="T16" fmla="*/ 78 w 105"/>
                <a:gd name="T17" fmla="*/ 40 h 155"/>
                <a:gd name="T18" fmla="*/ 51 w 105"/>
                <a:gd name="T19" fmla="*/ 17 h 155"/>
                <a:gd name="T20" fmla="*/ 23 w 105"/>
                <a:gd name="T21" fmla="*/ 49 h 155"/>
                <a:gd name="T22" fmla="*/ 4 w 105"/>
                <a:gd name="T23" fmla="*/ 49 h 155"/>
                <a:gd name="T24" fmla="*/ 4 w 105"/>
                <a:gd name="T25" fmla="*/ 48 h 155"/>
                <a:gd name="T26" fmla="*/ 50 w 105"/>
                <a:gd name="T27" fmla="*/ 0 h 155"/>
                <a:gd name="T28" fmla="*/ 98 w 105"/>
                <a:gd name="T29" fmla="*/ 40 h 155"/>
                <a:gd name="T30" fmla="*/ 79 w 105"/>
                <a:gd name="T31" fmla="*/ 70 h 155"/>
                <a:gd name="T32" fmla="*/ 104 w 105"/>
                <a:gd name="T33" fmla="*/ 106 h 155"/>
                <a:gd name="T34" fmla="*/ 50 w 105"/>
                <a:gd name="T35" fmla="*/ 154 h 155"/>
                <a:gd name="T36" fmla="*/ 0 w 105"/>
                <a:gd name="T37" fmla="*/ 104 h 155"/>
                <a:gd name="T38" fmla="*/ 0 w 105"/>
                <a:gd name="T39" fmla="*/ 103 h 155"/>
                <a:gd name="T40" fmla="*/ 20 w 105"/>
                <a:gd name="T41" fmla="*/ 10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155">
                  <a:moveTo>
                    <a:pt x="20" y="103"/>
                  </a:moveTo>
                  <a:lnTo>
                    <a:pt x="20" y="103"/>
                  </a:lnTo>
                  <a:cubicBezTo>
                    <a:pt x="20" y="124"/>
                    <a:pt x="33" y="135"/>
                    <a:pt x="52" y="135"/>
                  </a:cubicBezTo>
                  <a:cubicBezTo>
                    <a:pt x="71" y="135"/>
                    <a:pt x="84" y="125"/>
                    <a:pt x="84" y="106"/>
                  </a:cubicBezTo>
                  <a:cubicBezTo>
                    <a:pt x="84" y="90"/>
                    <a:pt x="72" y="80"/>
                    <a:pt x="52" y="80"/>
                  </a:cubicBezTo>
                  <a:cubicBezTo>
                    <a:pt x="49" y="80"/>
                    <a:pt x="45" y="80"/>
                    <a:pt x="41" y="81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4" y="64"/>
                    <a:pt x="46" y="64"/>
                    <a:pt x="47" y="64"/>
                  </a:cubicBezTo>
                  <a:cubicBezTo>
                    <a:pt x="68" y="64"/>
                    <a:pt x="78" y="58"/>
                    <a:pt x="78" y="40"/>
                  </a:cubicBezTo>
                  <a:cubicBezTo>
                    <a:pt x="78" y="26"/>
                    <a:pt x="69" y="17"/>
                    <a:pt x="51" y="17"/>
                  </a:cubicBezTo>
                  <a:cubicBezTo>
                    <a:pt x="33" y="17"/>
                    <a:pt x="23" y="28"/>
                    <a:pt x="23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9"/>
                    <a:pt x="4" y="49"/>
                    <a:pt x="4" y="48"/>
                  </a:cubicBezTo>
                  <a:cubicBezTo>
                    <a:pt x="4" y="19"/>
                    <a:pt x="22" y="0"/>
                    <a:pt x="50" y="0"/>
                  </a:cubicBezTo>
                  <a:cubicBezTo>
                    <a:pt x="82" y="0"/>
                    <a:pt x="98" y="15"/>
                    <a:pt x="98" y="40"/>
                  </a:cubicBezTo>
                  <a:cubicBezTo>
                    <a:pt x="98" y="54"/>
                    <a:pt x="92" y="64"/>
                    <a:pt x="79" y="70"/>
                  </a:cubicBezTo>
                  <a:cubicBezTo>
                    <a:pt x="96" y="76"/>
                    <a:pt x="104" y="88"/>
                    <a:pt x="104" y="106"/>
                  </a:cubicBezTo>
                  <a:cubicBezTo>
                    <a:pt x="104" y="134"/>
                    <a:pt x="84" y="154"/>
                    <a:pt x="50" y="154"/>
                  </a:cubicBezTo>
                  <a:cubicBezTo>
                    <a:pt x="20" y="154"/>
                    <a:pt x="0" y="134"/>
                    <a:pt x="0" y="104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20" y="10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36" name="Group 2999"/>
          <p:cNvGrpSpPr>
            <a:grpSpLocks/>
          </p:cNvGrpSpPr>
          <p:nvPr/>
        </p:nvGrpSpPr>
        <p:grpSpPr bwMode="auto">
          <a:xfrm>
            <a:off x="1454150" y="4235450"/>
            <a:ext cx="149225" cy="84138"/>
            <a:chOff x="1453941" y="4235429"/>
            <a:chExt cx="150066" cy="83371"/>
          </a:xfrm>
        </p:grpSpPr>
        <p:sp>
          <p:nvSpPr>
            <p:cNvPr id="3001" name="Freeform 146"/>
            <p:cNvSpPr>
              <a:spLocks noChangeArrowheads="1"/>
            </p:cNvSpPr>
            <p:nvPr/>
          </p:nvSpPr>
          <p:spPr bwMode="auto">
            <a:xfrm>
              <a:off x="1453941" y="4235429"/>
              <a:ext cx="49490" cy="64495"/>
            </a:xfrm>
            <a:custGeom>
              <a:avLst/>
              <a:gdLst>
                <a:gd name="T0" fmla="*/ 0 w 117"/>
                <a:gd name="T1" fmla="*/ 0 h 155"/>
                <a:gd name="T2" fmla="*/ 0 w 117"/>
                <a:gd name="T3" fmla="*/ 0 h 155"/>
                <a:gd name="T4" fmla="*/ 61 w 117"/>
                <a:gd name="T5" fmla="*/ 0 h 155"/>
                <a:gd name="T6" fmla="*/ 109 w 117"/>
                <a:gd name="T7" fmla="*/ 38 h 155"/>
                <a:gd name="T8" fmla="*/ 87 w 117"/>
                <a:gd name="T9" fmla="*/ 71 h 155"/>
                <a:gd name="T10" fmla="*/ 116 w 117"/>
                <a:gd name="T11" fmla="*/ 108 h 155"/>
                <a:gd name="T12" fmla="*/ 64 w 117"/>
                <a:gd name="T13" fmla="*/ 154 h 155"/>
                <a:gd name="T14" fmla="*/ 0 w 117"/>
                <a:gd name="T15" fmla="*/ 154 h 155"/>
                <a:gd name="T16" fmla="*/ 0 w 117"/>
                <a:gd name="T17" fmla="*/ 0 h 155"/>
                <a:gd name="T18" fmla="*/ 57 w 117"/>
                <a:gd name="T19" fmla="*/ 65 h 155"/>
                <a:gd name="T20" fmla="*/ 57 w 117"/>
                <a:gd name="T21" fmla="*/ 65 h 155"/>
                <a:gd name="T22" fmla="*/ 88 w 117"/>
                <a:gd name="T23" fmla="*/ 41 h 155"/>
                <a:gd name="T24" fmla="*/ 59 w 117"/>
                <a:gd name="T25" fmla="*/ 18 h 155"/>
                <a:gd name="T26" fmla="*/ 21 w 117"/>
                <a:gd name="T27" fmla="*/ 18 h 155"/>
                <a:gd name="T28" fmla="*/ 21 w 117"/>
                <a:gd name="T29" fmla="*/ 65 h 155"/>
                <a:gd name="T30" fmla="*/ 57 w 117"/>
                <a:gd name="T31" fmla="*/ 65 h 155"/>
                <a:gd name="T32" fmla="*/ 63 w 117"/>
                <a:gd name="T33" fmla="*/ 135 h 155"/>
                <a:gd name="T34" fmla="*/ 63 w 117"/>
                <a:gd name="T35" fmla="*/ 135 h 155"/>
                <a:gd name="T36" fmla="*/ 96 w 117"/>
                <a:gd name="T37" fmla="*/ 108 h 155"/>
                <a:gd name="T38" fmla="*/ 60 w 117"/>
                <a:gd name="T39" fmla="*/ 82 h 155"/>
                <a:gd name="T40" fmla="*/ 21 w 117"/>
                <a:gd name="T41" fmla="*/ 82 h 155"/>
                <a:gd name="T42" fmla="*/ 21 w 117"/>
                <a:gd name="T43" fmla="*/ 135 h 155"/>
                <a:gd name="T44" fmla="*/ 63 w 117"/>
                <a:gd name="T45" fmla="*/ 13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155">
                  <a:moveTo>
                    <a:pt x="0" y="0"/>
                  </a:moveTo>
                  <a:lnTo>
                    <a:pt x="0" y="0"/>
                  </a:lnTo>
                  <a:cubicBezTo>
                    <a:pt x="61" y="0"/>
                    <a:pt x="61" y="0"/>
                    <a:pt x="61" y="0"/>
                  </a:cubicBezTo>
                  <a:cubicBezTo>
                    <a:pt x="93" y="0"/>
                    <a:pt x="109" y="13"/>
                    <a:pt x="109" y="38"/>
                  </a:cubicBezTo>
                  <a:cubicBezTo>
                    <a:pt x="109" y="54"/>
                    <a:pt x="102" y="66"/>
                    <a:pt x="87" y="71"/>
                  </a:cubicBezTo>
                  <a:cubicBezTo>
                    <a:pt x="106" y="75"/>
                    <a:pt x="116" y="89"/>
                    <a:pt x="116" y="108"/>
                  </a:cubicBezTo>
                  <a:cubicBezTo>
                    <a:pt x="116" y="135"/>
                    <a:pt x="98" y="154"/>
                    <a:pt x="64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7" y="65"/>
                  </a:moveTo>
                  <a:lnTo>
                    <a:pt x="57" y="65"/>
                  </a:lnTo>
                  <a:cubicBezTo>
                    <a:pt x="78" y="65"/>
                    <a:pt x="88" y="57"/>
                    <a:pt x="88" y="41"/>
                  </a:cubicBezTo>
                  <a:cubicBezTo>
                    <a:pt x="88" y="25"/>
                    <a:pt x="79" y="18"/>
                    <a:pt x="59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65"/>
                    <a:pt x="21" y="65"/>
                    <a:pt x="21" y="65"/>
                  </a:cubicBezTo>
                  <a:lnTo>
                    <a:pt x="57" y="65"/>
                  </a:lnTo>
                  <a:close/>
                  <a:moveTo>
                    <a:pt x="63" y="135"/>
                  </a:moveTo>
                  <a:lnTo>
                    <a:pt x="63" y="135"/>
                  </a:lnTo>
                  <a:cubicBezTo>
                    <a:pt x="84" y="135"/>
                    <a:pt x="96" y="126"/>
                    <a:pt x="96" y="108"/>
                  </a:cubicBezTo>
                  <a:cubicBezTo>
                    <a:pt x="96" y="90"/>
                    <a:pt x="84" y="82"/>
                    <a:pt x="60" y="82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1" y="135"/>
                    <a:pt x="21" y="135"/>
                    <a:pt x="21" y="135"/>
                  </a:cubicBezTo>
                  <a:lnTo>
                    <a:pt x="63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02" name="Freeform 147"/>
            <p:cNvSpPr>
              <a:spLocks noChangeArrowheads="1"/>
            </p:cNvSpPr>
            <p:nvPr/>
          </p:nvSpPr>
          <p:spPr bwMode="auto">
            <a:xfrm>
              <a:off x="1509817" y="4249587"/>
              <a:ext cx="44701" cy="50337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6"/>
                    <a:pt x="87" y="118"/>
                    <a:pt x="54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7"/>
                    <a:pt x="87" y="59"/>
                  </a:cubicBezTo>
                  <a:cubicBezTo>
                    <a:pt x="87" y="32"/>
                    <a:pt x="76" y="16"/>
                    <a:pt x="54" y="16"/>
                  </a:cubicBezTo>
                  <a:cubicBezTo>
                    <a:pt x="31" y="16"/>
                    <a:pt x="20" y="32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03" name="Freeform 148"/>
            <p:cNvSpPr>
              <a:spLocks noChangeArrowheads="1"/>
            </p:cNvSpPr>
            <p:nvPr/>
          </p:nvSpPr>
          <p:spPr bwMode="auto">
            <a:xfrm>
              <a:off x="1559306" y="4252733"/>
              <a:ext cx="44701" cy="66067"/>
            </a:xfrm>
            <a:custGeom>
              <a:avLst/>
              <a:gdLst>
                <a:gd name="T0" fmla="*/ 104 w 105"/>
                <a:gd name="T1" fmla="*/ 0 h 159"/>
                <a:gd name="T2" fmla="*/ 104 w 105"/>
                <a:gd name="T3" fmla="*/ 0 h 159"/>
                <a:gd name="T4" fmla="*/ 57 w 105"/>
                <a:gd name="T5" fmla="*/ 129 h 159"/>
                <a:gd name="T6" fmla="*/ 24 w 105"/>
                <a:gd name="T7" fmla="*/ 158 h 159"/>
                <a:gd name="T8" fmla="*/ 12 w 105"/>
                <a:gd name="T9" fmla="*/ 156 h 159"/>
                <a:gd name="T10" fmla="*/ 12 w 105"/>
                <a:gd name="T11" fmla="*/ 138 h 159"/>
                <a:gd name="T12" fmla="*/ 24 w 105"/>
                <a:gd name="T13" fmla="*/ 140 h 159"/>
                <a:gd name="T14" fmla="*/ 37 w 105"/>
                <a:gd name="T15" fmla="*/ 131 h 159"/>
                <a:gd name="T16" fmla="*/ 42 w 105"/>
                <a:gd name="T17" fmla="*/ 117 h 159"/>
                <a:gd name="T18" fmla="*/ 0 w 105"/>
                <a:gd name="T19" fmla="*/ 0 h 159"/>
                <a:gd name="T20" fmla="*/ 20 w 105"/>
                <a:gd name="T21" fmla="*/ 0 h 159"/>
                <a:gd name="T22" fmla="*/ 52 w 105"/>
                <a:gd name="T23" fmla="*/ 89 h 159"/>
                <a:gd name="T24" fmla="*/ 83 w 105"/>
                <a:gd name="T25" fmla="*/ 0 h 159"/>
                <a:gd name="T26" fmla="*/ 104 w 105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" h="159">
                  <a:moveTo>
                    <a:pt x="104" y="0"/>
                  </a:moveTo>
                  <a:lnTo>
                    <a:pt x="104" y="0"/>
                  </a:lnTo>
                  <a:cubicBezTo>
                    <a:pt x="57" y="129"/>
                    <a:pt x="57" y="129"/>
                    <a:pt x="57" y="129"/>
                  </a:cubicBezTo>
                  <a:cubicBezTo>
                    <a:pt x="49" y="150"/>
                    <a:pt x="43" y="158"/>
                    <a:pt x="24" y="158"/>
                  </a:cubicBezTo>
                  <a:cubicBezTo>
                    <a:pt x="19" y="158"/>
                    <a:pt x="16" y="157"/>
                    <a:pt x="12" y="156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6" y="139"/>
                    <a:pt x="19" y="140"/>
                    <a:pt x="24" y="140"/>
                  </a:cubicBezTo>
                  <a:cubicBezTo>
                    <a:pt x="31" y="140"/>
                    <a:pt x="35" y="137"/>
                    <a:pt x="37" y="131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104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37" name="Group 3003"/>
          <p:cNvGrpSpPr>
            <a:grpSpLocks/>
          </p:cNvGrpSpPr>
          <p:nvPr/>
        </p:nvGrpSpPr>
        <p:grpSpPr bwMode="auto">
          <a:xfrm>
            <a:off x="1389063" y="5186363"/>
            <a:ext cx="279400" cy="66675"/>
            <a:chOff x="1389097" y="5185854"/>
            <a:chExt cx="279755" cy="66697"/>
          </a:xfrm>
        </p:grpSpPr>
        <p:sp>
          <p:nvSpPr>
            <p:cNvPr id="3005" name="Freeform 149"/>
            <p:cNvSpPr>
              <a:spLocks noChangeArrowheads="1"/>
            </p:cNvSpPr>
            <p:nvPr/>
          </p:nvSpPr>
          <p:spPr bwMode="auto">
            <a:xfrm>
              <a:off x="1389097" y="5185854"/>
              <a:ext cx="49275" cy="65108"/>
            </a:xfrm>
            <a:custGeom>
              <a:avLst/>
              <a:gdLst>
                <a:gd name="T0" fmla="*/ 0 w 121"/>
                <a:gd name="T1" fmla="*/ 0 h 155"/>
                <a:gd name="T2" fmla="*/ 20 w 121"/>
                <a:gd name="T3" fmla="*/ 0 h 155"/>
                <a:gd name="T4" fmla="*/ 20 w 121"/>
                <a:gd name="T5" fmla="*/ 63 h 155"/>
                <a:gd name="T6" fmla="*/ 100 w 121"/>
                <a:gd name="T7" fmla="*/ 63 h 155"/>
                <a:gd name="T8" fmla="*/ 100 w 121"/>
                <a:gd name="T9" fmla="*/ 0 h 155"/>
                <a:gd name="T10" fmla="*/ 120 w 121"/>
                <a:gd name="T11" fmla="*/ 0 h 155"/>
                <a:gd name="T12" fmla="*/ 120 w 121"/>
                <a:gd name="T13" fmla="*/ 154 h 155"/>
                <a:gd name="T14" fmla="*/ 100 w 121"/>
                <a:gd name="T15" fmla="*/ 154 h 155"/>
                <a:gd name="T16" fmla="*/ 100 w 121"/>
                <a:gd name="T17" fmla="*/ 82 h 155"/>
                <a:gd name="T18" fmla="*/ 20 w 121"/>
                <a:gd name="T19" fmla="*/ 82 h 155"/>
                <a:gd name="T20" fmla="*/ 20 w 121"/>
                <a:gd name="T21" fmla="*/ 154 h 155"/>
                <a:gd name="T22" fmla="*/ 0 w 121"/>
                <a:gd name="T23" fmla="*/ 154 h 155"/>
                <a:gd name="T24" fmla="*/ 0 w 121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55">
                  <a:moveTo>
                    <a:pt x="0" y="0"/>
                  </a:moveTo>
                  <a:lnTo>
                    <a:pt x="20" y="0"/>
                  </a:lnTo>
                  <a:lnTo>
                    <a:pt x="20" y="63"/>
                  </a:lnTo>
                  <a:lnTo>
                    <a:pt x="100" y="63"/>
                  </a:lnTo>
                  <a:lnTo>
                    <a:pt x="100" y="0"/>
                  </a:lnTo>
                  <a:lnTo>
                    <a:pt x="120" y="0"/>
                  </a:lnTo>
                  <a:lnTo>
                    <a:pt x="120" y="154"/>
                  </a:lnTo>
                  <a:lnTo>
                    <a:pt x="100" y="154"/>
                  </a:lnTo>
                  <a:lnTo>
                    <a:pt x="100" y="82"/>
                  </a:lnTo>
                  <a:lnTo>
                    <a:pt x="20" y="82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06" name="Freeform 150"/>
            <p:cNvSpPr>
              <a:spLocks noChangeArrowheads="1"/>
            </p:cNvSpPr>
            <p:nvPr/>
          </p:nvSpPr>
          <p:spPr bwMode="auto">
            <a:xfrm>
              <a:off x="1449499" y="5201734"/>
              <a:ext cx="42916" cy="50817"/>
            </a:xfrm>
            <a:custGeom>
              <a:avLst/>
              <a:gdLst>
                <a:gd name="T0" fmla="*/ 99 w 101"/>
                <a:gd name="T1" fmla="*/ 80 h 121"/>
                <a:gd name="T2" fmla="*/ 99 w 101"/>
                <a:gd name="T3" fmla="*/ 80 h 121"/>
                <a:gd name="T4" fmla="*/ 50 w 101"/>
                <a:gd name="T5" fmla="*/ 120 h 121"/>
                <a:gd name="T6" fmla="*/ 0 w 101"/>
                <a:gd name="T7" fmla="*/ 61 h 121"/>
                <a:gd name="T8" fmla="*/ 50 w 101"/>
                <a:gd name="T9" fmla="*/ 0 h 121"/>
                <a:gd name="T10" fmla="*/ 100 w 101"/>
                <a:gd name="T11" fmla="*/ 57 h 121"/>
                <a:gd name="T12" fmla="*/ 100 w 101"/>
                <a:gd name="T13" fmla="*/ 66 h 121"/>
                <a:gd name="T14" fmla="*/ 20 w 101"/>
                <a:gd name="T15" fmla="*/ 66 h 121"/>
                <a:gd name="T16" fmla="*/ 53 w 101"/>
                <a:gd name="T17" fmla="*/ 102 h 121"/>
                <a:gd name="T18" fmla="*/ 81 w 101"/>
                <a:gd name="T19" fmla="*/ 80 h 121"/>
                <a:gd name="T20" fmla="*/ 99 w 101"/>
                <a:gd name="T21" fmla="*/ 80 h 121"/>
                <a:gd name="T22" fmla="*/ 81 w 101"/>
                <a:gd name="T23" fmla="*/ 50 h 121"/>
                <a:gd name="T24" fmla="*/ 81 w 101"/>
                <a:gd name="T25" fmla="*/ 50 h 121"/>
                <a:gd name="T26" fmla="*/ 51 w 101"/>
                <a:gd name="T27" fmla="*/ 17 h 121"/>
                <a:gd name="T28" fmla="*/ 20 w 101"/>
                <a:gd name="T29" fmla="*/ 50 h 121"/>
                <a:gd name="T30" fmla="*/ 81 w 101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1">
                  <a:moveTo>
                    <a:pt x="99" y="80"/>
                  </a:moveTo>
                  <a:lnTo>
                    <a:pt x="99" y="80"/>
                  </a:lnTo>
                  <a:cubicBezTo>
                    <a:pt x="95" y="104"/>
                    <a:pt x="76" y="120"/>
                    <a:pt x="50" y="120"/>
                  </a:cubicBezTo>
                  <a:cubicBezTo>
                    <a:pt x="19" y="120"/>
                    <a:pt x="0" y="98"/>
                    <a:pt x="0" y="61"/>
                  </a:cubicBezTo>
                  <a:cubicBezTo>
                    <a:pt x="0" y="23"/>
                    <a:pt x="19" y="0"/>
                    <a:pt x="50" y="0"/>
                  </a:cubicBezTo>
                  <a:cubicBezTo>
                    <a:pt x="83" y="0"/>
                    <a:pt x="100" y="21"/>
                    <a:pt x="100" y="57"/>
                  </a:cubicBezTo>
                  <a:cubicBezTo>
                    <a:pt x="100" y="60"/>
                    <a:pt x="100" y="62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90"/>
                    <a:pt x="33" y="102"/>
                    <a:pt x="53" y="102"/>
                  </a:cubicBezTo>
                  <a:cubicBezTo>
                    <a:pt x="67" y="102"/>
                    <a:pt x="78" y="95"/>
                    <a:pt x="81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9"/>
                    <a:pt x="70" y="17"/>
                    <a:pt x="51" y="17"/>
                  </a:cubicBezTo>
                  <a:cubicBezTo>
                    <a:pt x="33" y="17"/>
                    <a:pt x="21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07" name="Freeform 151"/>
            <p:cNvSpPr>
              <a:spLocks noChangeArrowheads="1"/>
            </p:cNvSpPr>
            <p:nvPr/>
          </p:nvSpPr>
          <p:spPr bwMode="auto">
            <a:xfrm>
              <a:off x="1500363" y="5201734"/>
              <a:ext cx="44506" cy="50817"/>
            </a:xfrm>
            <a:custGeom>
              <a:avLst/>
              <a:gdLst>
                <a:gd name="T0" fmla="*/ 35 w 106"/>
                <a:gd name="T1" fmla="*/ 120 h 121"/>
                <a:gd name="T2" fmla="*/ 35 w 106"/>
                <a:gd name="T3" fmla="*/ 120 h 121"/>
                <a:gd name="T4" fmla="*/ 0 w 106"/>
                <a:gd name="T5" fmla="*/ 85 h 121"/>
                <a:gd name="T6" fmla="*/ 38 w 106"/>
                <a:gd name="T7" fmla="*/ 51 h 121"/>
                <a:gd name="T8" fmla="*/ 69 w 106"/>
                <a:gd name="T9" fmla="*/ 47 h 121"/>
                <a:gd name="T10" fmla="*/ 74 w 106"/>
                <a:gd name="T11" fmla="*/ 34 h 121"/>
                <a:gd name="T12" fmla="*/ 49 w 106"/>
                <a:gd name="T13" fmla="*/ 17 h 121"/>
                <a:gd name="T14" fmla="*/ 22 w 106"/>
                <a:gd name="T15" fmla="*/ 37 h 121"/>
                <a:gd name="T16" fmla="*/ 4 w 106"/>
                <a:gd name="T17" fmla="*/ 37 h 121"/>
                <a:gd name="T18" fmla="*/ 4 w 106"/>
                <a:gd name="T19" fmla="*/ 37 h 121"/>
                <a:gd name="T20" fmla="*/ 49 w 106"/>
                <a:gd name="T21" fmla="*/ 0 h 121"/>
                <a:gd name="T22" fmla="*/ 93 w 106"/>
                <a:gd name="T23" fmla="*/ 35 h 121"/>
                <a:gd name="T24" fmla="*/ 93 w 106"/>
                <a:gd name="T25" fmla="*/ 91 h 121"/>
                <a:gd name="T26" fmla="*/ 100 w 106"/>
                <a:gd name="T27" fmla="*/ 102 h 121"/>
                <a:gd name="T28" fmla="*/ 105 w 106"/>
                <a:gd name="T29" fmla="*/ 102 h 121"/>
                <a:gd name="T30" fmla="*/ 105 w 106"/>
                <a:gd name="T31" fmla="*/ 117 h 121"/>
                <a:gd name="T32" fmla="*/ 94 w 106"/>
                <a:gd name="T33" fmla="*/ 118 h 121"/>
                <a:gd name="T34" fmla="*/ 75 w 106"/>
                <a:gd name="T35" fmla="*/ 101 h 121"/>
                <a:gd name="T36" fmla="*/ 75 w 106"/>
                <a:gd name="T37" fmla="*/ 101 h 121"/>
                <a:gd name="T38" fmla="*/ 35 w 106"/>
                <a:gd name="T39" fmla="*/ 120 h 121"/>
                <a:gd name="T40" fmla="*/ 39 w 106"/>
                <a:gd name="T41" fmla="*/ 67 h 121"/>
                <a:gd name="T42" fmla="*/ 39 w 106"/>
                <a:gd name="T43" fmla="*/ 67 h 121"/>
                <a:gd name="T44" fmla="*/ 19 w 106"/>
                <a:gd name="T45" fmla="*/ 85 h 121"/>
                <a:gd name="T46" fmla="*/ 39 w 106"/>
                <a:gd name="T47" fmla="*/ 103 h 121"/>
                <a:gd name="T48" fmla="*/ 74 w 106"/>
                <a:gd name="T49" fmla="*/ 76 h 121"/>
                <a:gd name="T50" fmla="*/ 74 w 106"/>
                <a:gd name="T51" fmla="*/ 59 h 121"/>
                <a:gd name="T52" fmla="*/ 39 w 106"/>
                <a:gd name="T53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1">
                  <a:moveTo>
                    <a:pt x="35" y="120"/>
                  </a:moveTo>
                  <a:lnTo>
                    <a:pt x="35" y="120"/>
                  </a:lnTo>
                  <a:cubicBezTo>
                    <a:pt x="13" y="120"/>
                    <a:pt x="0" y="106"/>
                    <a:pt x="0" y="85"/>
                  </a:cubicBezTo>
                  <a:cubicBezTo>
                    <a:pt x="0" y="66"/>
                    <a:pt x="13" y="54"/>
                    <a:pt x="38" y="51"/>
                  </a:cubicBezTo>
                  <a:cubicBezTo>
                    <a:pt x="53" y="49"/>
                    <a:pt x="64" y="48"/>
                    <a:pt x="69" y="47"/>
                  </a:cubicBezTo>
                  <a:cubicBezTo>
                    <a:pt x="74" y="45"/>
                    <a:pt x="74" y="42"/>
                    <a:pt x="74" y="34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2" y="24"/>
                    <a:pt x="22" y="37"/>
                  </a:cubicBezTo>
                  <a:cubicBezTo>
                    <a:pt x="4" y="37"/>
                    <a:pt x="4" y="37"/>
                    <a:pt x="4" y="37"/>
                  </a:cubicBezTo>
                  <a:lnTo>
                    <a:pt x="4" y="37"/>
                  </a:lnTo>
                  <a:cubicBezTo>
                    <a:pt x="4" y="15"/>
                    <a:pt x="21" y="0"/>
                    <a:pt x="49" y="0"/>
                  </a:cubicBezTo>
                  <a:cubicBezTo>
                    <a:pt x="79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4" y="102"/>
                    <a:pt x="100" y="102"/>
                  </a:cubicBezTo>
                  <a:cubicBezTo>
                    <a:pt x="101" y="102"/>
                    <a:pt x="103" y="102"/>
                    <a:pt x="105" y="102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1" y="118"/>
                    <a:pt x="98" y="118"/>
                    <a:pt x="94" y="118"/>
                  </a:cubicBezTo>
                  <a:cubicBezTo>
                    <a:pt x="81" y="118"/>
                    <a:pt x="75" y="112"/>
                    <a:pt x="75" y="101"/>
                  </a:cubicBezTo>
                  <a:lnTo>
                    <a:pt x="75" y="101"/>
                  </a:lnTo>
                  <a:cubicBezTo>
                    <a:pt x="64" y="113"/>
                    <a:pt x="51" y="120"/>
                    <a:pt x="35" y="120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19" y="74"/>
                    <a:pt x="19" y="85"/>
                  </a:cubicBezTo>
                  <a:cubicBezTo>
                    <a:pt x="19" y="97"/>
                    <a:pt x="26" y="103"/>
                    <a:pt x="39" y="103"/>
                  </a:cubicBezTo>
                  <a:cubicBezTo>
                    <a:pt x="59" y="103"/>
                    <a:pt x="74" y="92"/>
                    <a:pt x="74" y="76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5"/>
                    <a:pt x="51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08" name="Freeform 152"/>
            <p:cNvSpPr>
              <a:spLocks noChangeArrowheads="1"/>
            </p:cNvSpPr>
            <p:nvPr/>
          </p:nvSpPr>
          <p:spPr bwMode="auto">
            <a:xfrm>
              <a:off x="1548049" y="5185854"/>
              <a:ext cx="44506" cy="66697"/>
            </a:xfrm>
            <a:custGeom>
              <a:avLst/>
              <a:gdLst>
                <a:gd name="T0" fmla="*/ 103 w 104"/>
                <a:gd name="T1" fmla="*/ 154 h 159"/>
                <a:gd name="T2" fmla="*/ 103 w 104"/>
                <a:gd name="T3" fmla="*/ 154 h 159"/>
                <a:gd name="T4" fmla="*/ 85 w 104"/>
                <a:gd name="T5" fmla="*/ 154 h 159"/>
                <a:gd name="T6" fmla="*/ 85 w 104"/>
                <a:gd name="T7" fmla="*/ 140 h 159"/>
                <a:gd name="T8" fmla="*/ 49 w 104"/>
                <a:gd name="T9" fmla="*/ 158 h 159"/>
                <a:gd name="T10" fmla="*/ 0 w 104"/>
                <a:gd name="T11" fmla="*/ 98 h 159"/>
                <a:gd name="T12" fmla="*/ 49 w 104"/>
                <a:gd name="T13" fmla="*/ 38 h 159"/>
                <a:gd name="T14" fmla="*/ 85 w 104"/>
                <a:gd name="T15" fmla="*/ 56 h 159"/>
                <a:gd name="T16" fmla="*/ 85 w 104"/>
                <a:gd name="T17" fmla="*/ 0 h 159"/>
                <a:gd name="T18" fmla="*/ 103 w 104"/>
                <a:gd name="T19" fmla="*/ 0 h 159"/>
                <a:gd name="T20" fmla="*/ 103 w 104"/>
                <a:gd name="T21" fmla="*/ 154 h 159"/>
                <a:gd name="T22" fmla="*/ 52 w 104"/>
                <a:gd name="T23" fmla="*/ 56 h 159"/>
                <a:gd name="T24" fmla="*/ 52 w 104"/>
                <a:gd name="T25" fmla="*/ 56 h 159"/>
                <a:gd name="T26" fmla="*/ 19 w 104"/>
                <a:gd name="T27" fmla="*/ 99 h 159"/>
                <a:gd name="T28" fmla="*/ 53 w 104"/>
                <a:gd name="T29" fmla="*/ 141 h 159"/>
                <a:gd name="T30" fmla="*/ 85 w 104"/>
                <a:gd name="T31" fmla="*/ 97 h 159"/>
                <a:gd name="T32" fmla="*/ 52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3" y="158"/>
                    <a:pt x="49" y="158"/>
                  </a:cubicBezTo>
                  <a:cubicBezTo>
                    <a:pt x="19" y="158"/>
                    <a:pt x="0" y="135"/>
                    <a:pt x="0" y="98"/>
                  </a:cubicBezTo>
                  <a:cubicBezTo>
                    <a:pt x="0" y="61"/>
                    <a:pt x="19" y="38"/>
                    <a:pt x="49" y="38"/>
                  </a:cubicBezTo>
                  <a:cubicBezTo>
                    <a:pt x="64" y="38"/>
                    <a:pt x="76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6"/>
                  </a:moveTo>
                  <a:lnTo>
                    <a:pt x="52" y="56"/>
                  </a:lnTo>
                  <a:cubicBezTo>
                    <a:pt x="32" y="56"/>
                    <a:pt x="19" y="70"/>
                    <a:pt x="19" y="99"/>
                  </a:cubicBezTo>
                  <a:cubicBezTo>
                    <a:pt x="19" y="125"/>
                    <a:pt x="32" y="141"/>
                    <a:pt x="53" y="141"/>
                  </a:cubicBezTo>
                  <a:cubicBezTo>
                    <a:pt x="74" y="141"/>
                    <a:pt x="85" y="125"/>
                    <a:pt x="85" y="97"/>
                  </a:cubicBezTo>
                  <a:cubicBezTo>
                    <a:pt x="85" y="69"/>
                    <a:pt x="75" y="56"/>
                    <a:pt x="52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09" name="Freeform 153"/>
            <p:cNvSpPr>
              <a:spLocks noChangeArrowheads="1"/>
            </p:cNvSpPr>
            <p:nvPr/>
          </p:nvSpPr>
          <p:spPr bwMode="auto">
            <a:xfrm>
              <a:off x="1624346" y="5223967"/>
              <a:ext cx="44506" cy="6352"/>
            </a:xfrm>
            <a:custGeom>
              <a:avLst/>
              <a:gdLst>
                <a:gd name="T0" fmla="*/ 0 w 108"/>
                <a:gd name="T1" fmla="*/ 0 h 12"/>
                <a:gd name="T2" fmla="*/ 107 w 108"/>
                <a:gd name="T3" fmla="*/ 0 h 12"/>
                <a:gd name="T4" fmla="*/ 107 w 108"/>
                <a:gd name="T5" fmla="*/ 11 h 12"/>
                <a:gd name="T6" fmla="*/ 0 w 108"/>
                <a:gd name="T7" fmla="*/ 11 h 12"/>
                <a:gd name="T8" fmla="*/ 0 w 108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2">
                  <a:moveTo>
                    <a:pt x="0" y="0"/>
                  </a:moveTo>
                  <a:lnTo>
                    <a:pt x="107" y="0"/>
                  </a:lnTo>
                  <a:lnTo>
                    <a:pt x="107" y="11"/>
                  </a:lnTo>
                  <a:lnTo>
                    <a:pt x="0" y="11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38" name="Group 3009"/>
          <p:cNvGrpSpPr>
            <a:grpSpLocks/>
          </p:cNvGrpSpPr>
          <p:nvPr/>
        </p:nvGrpSpPr>
        <p:grpSpPr bwMode="auto">
          <a:xfrm>
            <a:off x="2216150" y="2330450"/>
            <a:ext cx="346075" cy="66675"/>
            <a:chOff x="2215392" y="2330875"/>
            <a:chExt cx="346451" cy="66697"/>
          </a:xfrm>
        </p:grpSpPr>
        <p:sp>
          <p:nvSpPr>
            <p:cNvPr id="3011" name="Freeform 154"/>
            <p:cNvSpPr>
              <a:spLocks noChangeArrowheads="1"/>
            </p:cNvSpPr>
            <p:nvPr/>
          </p:nvSpPr>
          <p:spPr bwMode="auto">
            <a:xfrm>
              <a:off x="2215392" y="2330875"/>
              <a:ext cx="46088" cy="65109"/>
            </a:xfrm>
            <a:custGeom>
              <a:avLst/>
              <a:gdLst>
                <a:gd name="T0" fmla="*/ 0 w 112"/>
                <a:gd name="T1" fmla="*/ 0 h 154"/>
                <a:gd name="T2" fmla="*/ 0 w 112"/>
                <a:gd name="T3" fmla="*/ 0 h 154"/>
                <a:gd name="T4" fmla="*/ 51 w 112"/>
                <a:gd name="T5" fmla="*/ 0 h 154"/>
                <a:gd name="T6" fmla="*/ 58 w 112"/>
                <a:gd name="T7" fmla="*/ 0 h 154"/>
                <a:gd name="T8" fmla="*/ 91 w 112"/>
                <a:gd name="T9" fmla="*/ 5 h 154"/>
                <a:gd name="T10" fmla="*/ 111 w 112"/>
                <a:gd name="T11" fmla="*/ 44 h 154"/>
                <a:gd name="T12" fmla="*/ 91 w 112"/>
                <a:gd name="T13" fmla="*/ 82 h 154"/>
                <a:gd name="T14" fmla="*/ 54 w 112"/>
                <a:gd name="T15" fmla="*/ 89 h 154"/>
                <a:gd name="T16" fmla="*/ 21 w 112"/>
                <a:gd name="T17" fmla="*/ 89 h 154"/>
                <a:gd name="T18" fmla="*/ 21 w 112"/>
                <a:gd name="T19" fmla="*/ 153 h 154"/>
                <a:gd name="T20" fmla="*/ 0 w 112"/>
                <a:gd name="T21" fmla="*/ 153 h 154"/>
                <a:gd name="T22" fmla="*/ 0 w 112"/>
                <a:gd name="T23" fmla="*/ 0 h 154"/>
                <a:gd name="T24" fmla="*/ 57 w 112"/>
                <a:gd name="T25" fmla="*/ 70 h 154"/>
                <a:gd name="T26" fmla="*/ 57 w 112"/>
                <a:gd name="T27" fmla="*/ 70 h 154"/>
                <a:gd name="T28" fmla="*/ 89 w 112"/>
                <a:gd name="T29" fmla="*/ 44 h 154"/>
                <a:gd name="T30" fmla="*/ 58 w 112"/>
                <a:gd name="T31" fmla="*/ 19 h 154"/>
                <a:gd name="T32" fmla="*/ 21 w 112"/>
                <a:gd name="T33" fmla="*/ 19 h 154"/>
                <a:gd name="T34" fmla="*/ 21 w 112"/>
                <a:gd name="T35" fmla="*/ 70 h 154"/>
                <a:gd name="T36" fmla="*/ 57 w 112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0"/>
                    <a:pt x="58" y="0"/>
                  </a:cubicBezTo>
                  <a:cubicBezTo>
                    <a:pt x="70" y="0"/>
                    <a:pt x="82" y="0"/>
                    <a:pt x="91" y="5"/>
                  </a:cubicBezTo>
                  <a:cubicBezTo>
                    <a:pt x="104" y="13"/>
                    <a:pt x="111" y="26"/>
                    <a:pt x="111" y="44"/>
                  </a:cubicBezTo>
                  <a:cubicBezTo>
                    <a:pt x="111" y="62"/>
                    <a:pt x="104" y="75"/>
                    <a:pt x="91" y="82"/>
                  </a:cubicBezTo>
                  <a:cubicBezTo>
                    <a:pt x="81" y="89"/>
                    <a:pt x="69" y="89"/>
                    <a:pt x="54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7" y="70"/>
                  </a:moveTo>
                  <a:lnTo>
                    <a:pt x="57" y="70"/>
                  </a:lnTo>
                  <a:cubicBezTo>
                    <a:pt x="80" y="70"/>
                    <a:pt x="89" y="65"/>
                    <a:pt x="89" y="44"/>
                  </a:cubicBezTo>
                  <a:cubicBezTo>
                    <a:pt x="89" y="25"/>
                    <a:pt x="80" y="19"/>
                    <a:pt x="5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7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12" name="Freeform 155"/>
            <p:cNvSpPr>
              <a:spLocks noChangeArrowheads="1"/>
            </p:cNvSpPr>
            <p:nvPr/>
          </p:nvSpPr>
          <p:spPr bwMode="auto">
            <a:xfrm>
              <a:off x="2267837" y="2348344"/>
              <a:ext cx="41320" cy="49228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19 w 101"/>
                <a:gd name="T15" fmla="*/ 64 h 119"/>
                <a:gd name="T16" fmla="*/ 51 w 101"/>
                <a:gd name="T17" fmla="*/ 101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49 h 119"/>
                <a:gd name="T24" fmla="*/ 80 w 101"/>
                <a:gd name="T25" fmla="*/ 49 h 119"/>
                <a:gd name="T26" fmla="*/ 50 w 101"/>
                <a:gd name="T27" fmla="*/ 16 h 119"/>
                <a:gd name="T28" fmla="*/ 19 w 101"/>
                <a:gd name="T29" fmla="*/ 49 h 119"/>
                <a:gd name="T30" fmla="*/ 80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3"/>
                    <a:pt x="76" y="118"/>
                    <a:pt x="50" y="118"/>
                  </a:cubicBezTo>
                  <a:cubicBezTo>
                    <a:pt x="19" y="118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19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0" y="88"/>
                    <a:pt x="32" y="101"/>
                    <a:pt x="51" y="101"/>
                  </a:cubicBezTo>
                  <a:cubicBezTo>
                    <a:pt x="67" y="101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6"/>
                    <a:pt x="50" y="16"/>
                  </a:cubicBezTo>
                  <a:cubicBezTo>
                    <a:pt x="32" y="16"/>
                    <a:pt x="21" y="27"/>
                    <a:pt x="19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13" name="Freeform 156"/>
            <p:cNvSpPr>
              <a:spLocks noChangeArrowheads="1"/>
            </p:cNvSpPr>
            <p:nvPr/>
          </p:nvSpPr>
          <p:spPr bwMode="auto">
            <a:xfrm>
              <a:off x="2318692" y="2348344"/>
              <a:ext cx="22249" cy="47641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8 w 55"/>
                <a:gd name="T5" fmla="*/ 2 h 114"/>
                <a:gd name="T6" fmla="*/ 18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19 w 55"/>
                <a:gd name="T17" fmla="*/ 52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9" y="30"/>
                    <a:pt x="19" y="52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14" name="Freeform 157"/>
            <p:cNvSpPr>
              <a:spLocks noChangeArrowheads="1"/>
            </p:cNvSpPr>
            <p:nvPr/>
          </p:nvSpPr>
          <p:spPr bwMode="auto">
            <a:xfrm>
              <a:off x="2347298" y="2348344"/>
              <a:ext cx="38141" cy="49228"/>
            </a:xfrm>
            <a:custGeom>
              <a:avLst/>
              <a:gdLst>
                <a:gd name="T0" fmla="*/ 17 w 91"/>
                <a:gd name="T1" fmla="*/ 78 h 119"/>
                <a:gd name="T2" fmla="*/ 17 w 91"/>
                <a:gd name="T3" fmla="*/ 78 h 119"/>
                <a:gd name="T4" fmla="*/ 45 w 91"/>
                <a:gd name="T5" fmla="*/ 102 h 119"/>
                <a:gd name="T6" fmla="*/ 71 w 91"/>
                <a:gd name="T7" fmla="*/ 84 h 119"/>
                <a:gd name="T8" fmla="*/ 55 w 91"/>
                <a:gd name="T9" fmla="*/ 68 h 119"/>
                <a:gd name="T10" fmla="*/ 34 w 91"/>
                <a:gd name="T11" fmla="*/ 63 h 119"/>
                <a:gd name="T12" fmla="*/ 3 w 91"/>
                <a:gd name="T13" fmla="*/ 32 h 119"/>
                <a:gd name="T14" fmla="*/ 44 w 91"/>
                <a:gd name="T15" fmla="*/ 0 h 119"/>
                <a:gd name="T16" fmla="*/ 88 w 91"/>
                <a:gd name="T17" fmla="*/ 34 h 119"/>
                <a:gd name="T18" fmla="*/ 88 w 91"/>
                <a:gd name="T19" fmla="*/ 34 h 119"/>
                <a:gd name="T20" fmla="*/ 69 w 91"/>
                <a:gd name="T21" fmla="*/ 34 h 119"/>
                <a:gd name="T22" fmla="*/ 44 w 91"/>
                <a:gd name="T23" fmla="*/ 15 h 119"/>
                <a:gd name="T24" fmla="*/ 21 w 91"/>
                <a:gd name="T25" fmla="*/ 31 h 119"/>
                <a:gd name="T26" fmla="*/ 38 w 91"/>
                <a:gd name="T27" fmla="*/ 44 h 119"/>
                <a:gd name="T28" fmla="*/ 57 w 91"/>
                <a:gd name="T29" fmla="*/ 50 h 119"/>
                <a:gd name="T30" fmla="*/ 90 w 91"/>
                <a:gd name="T31" fmla="*/ 81 h 119"/>
                <a:gd name="T32" fmla="*/ 44 w 91"/>
                <a:gd name="T33" fmla="*/ 118 h 119"/>
                <a:gd name="T34" fmla="*/ 0 w 91"/>
                <a:gd name="T35" fmla="*/ 78 h 119"/>
                <a:gd name="T36" fmla="*/ 17 w 91"/>
                <a:gd name="T37" fmla="*/ 7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9">
                  <a:moveTo>
                    <a:pt x="17" y="78"/>
                  </a:moveTo>
                  <a:lnTo>
                    <a:pt x="17" y="78"/>
                  </a:lnTo>
                  <a:cubicBezTo>
                    <a:pt x="18" y="93"/>
                    <a:pt x="29" y="102"/>
                    <a:pt x="45" y="102"/>
                  </a:cubicBezTo>
                  <a:cubicBezTo>
                    <a:pt x="62" y="102"/>
                    <a:pt x="71" y="94"/>
                    <a:pt x="71" y="84"/>
                  </a:cubicBezTo>
                  <a:cubicBezTo>
                    <a:pt x="71" y="75"/>
                    <a:pt x="66" y="72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2"/>
                    <a:pt x="17" y="0"/>
                    <a:pt x="44" y="0"/>
                  </a:cubicBezTo>
                  <a:cubicBezTo>
                    <a:pt x="70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69" y="34"/>
                    <a:pt x="69" y="34"/>
                    <a:pt x="69" y="34"/>
                  </a:cubicBezTo>
                  <a:cubicBezTo>
                    <a:pt x="68" y="23"/>
                    <a:pt x="59" y="15"/>
                    <a:pt x="44" y="15"/>
                  </a:cubicBezTo>
                  <a:cubicBezTo>
                    <a:pt x="29" y="15"/>
                    <a:pt x="21" y="21"/>
                    <a:pt x="21" y="31"/>
                  </a:cubicBezTo>
                  <a:cubicBezTo>
                    <a:pt x="21" y="39"/>
                    <a:pt x="27" y="42"/>
                    <a:pt x="38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0" y="61"/>
                    <a:pt x="90" y="81"/>
                  </a:cubicBezTo>
                  <a:cubicBezTo>
                    <a:pt x="90" y="104"/>
                    <a:pt x="74" y="118"/>
                    <a:pt x="44" y="118"/>
                  </a:cubicBezTo>
                  <a:cubicBezTo>
                    <a:pt x="15" y="118"/>
                    <a:pt x="0" y="104"/>
                    <a:pt x="0" y="78"/>
                  </a:cubicBezTo>
                  <a:lnTo>
                    <a:pt x="17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15" name="Freeform 158"/>
            <p:cNvSpPr>
              <a:spLocks noChangeArrowheads="1"/>
            </p:cNvSpPr>
            <p:nvPr/>
          </p:nvSpPr>
          <p:spPr bwMode="auto">
            <a:xfrm>
              <a:off x="2391796" y="2348344"/>
              <a:ext cx="44498" cy="49228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8"/>
                    <a:pt x="54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6"/>
                    <a:pt x="87" y="59"/>
                  </a:cubicBezTo>
                  <a:cubicBezTo>
                    <a:pt x="87" y="31"/>
                    <a:pt x="76" y="16"/>
                    <a:pt x="54" y="16"/>
                  </a:cubicBezTo>
                  <a:cubicBezTo>
                    <a:pt x="31" y="16"/>
                    <a:pt x="20" y="31"/>
                    <a:pt x="20" y="59"/>
                  </a:cubicBezTo>
                  <a:cubicBezTo>
                    <a:pt x="20" y="86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16" name="Freeform 159"/>
            <p:cNvSpPr>
              <a:spLocks noChangeArrowheads="1"/>
            </p:cNvSpPr>
            <p:nvPr/>
          </p:nvSpPr>
          <p:spPr bwMode="auto">
            <a:xfrm>
              <a:off x="2445830" y="2348344"/>
              <a:ext cx="39730" cy="47641"/>
            </a:xfrm>
            <a:custGeom>
              <a:avLst/>
              <a:gdLst>
                <a:gd name="T0" fmla="*/ 74 w 95"/>
                <a:gd name="T1" fmla="*/ 45 h 115"/>
                <a:gd name="T2" fmla="*/ 74 w 95"/>
                <a:gd name="T3" fmla="*/ 45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19 h 115"/>
                <a:gd name="T18" fmla="*/ 54 w 95"/>
                <a:gd name="T19" fmla="*/ 0 h 115"/>
                <a:gd name="T20" fmla="*/ 88 w 95"/>
                <a:gd name="T21" fmla="*/ 15 h 115"/>
                <a:gd name="T22" fmla="*/ 94 w 95"/>
                <a:gd name="T23" fmla="*/ 42 h 115"/>
                <a:gd name="T24" fmla="*/ 94 w 95"/>
                <a:gd name="T25" fmla="*/ 48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1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2" y="5"/>
                    <a:pt x="88" y="15"/>
                  </a:cubicBezTo>
                  <a:cubicBezTo>
                    <a:pt x="94" y="23"/>
                    <a:pt x="94" y="31"/>
                    <a:pt x="94" y="42"/>
                  </a:cubicBezTo>
                  <a:cubicBezTo>
                    <a:pt x="94" y="43"/>
                    <a:pt x="94" y="45"/>
                    <a:pt x="94" y="48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17" name="Freeform 160"/>
            <p:cNvSpPr>
              <a:spLocks noChangeArrowheads="1"/>
            </p:cNvSpPr>
            <p:nvPr/>
          </p:nvSpPr>
          <p:spPr bwMode="auto">
            <a:xfrm>
              <a:off x="2518934" y="2332464"/>
              <a:ext cx="42909" cy="63521"/>
            </a:xfrm>
            <a:custGeom>
              <a:avLst/>
              <a:gdLst>
                <a:gd name="T0" fmla="*/ 0 w 102"/>
                <a:gd name="T1" fmla="*/ 148 h 150"/>
                <a:gd name="T2" fmla="*/ 0 w 102"/>
                <a:gd name="T3" fmla="*/ 148 h 150"/>
                <a:gd name="T4" fmla="*/ 47 w 102"/>
                <a:gd name="T5" fmla="*/ 83 h 150"/>
                <a:gd name="T6" fmla="*/ 59 w 102"/>
                <a:gd name="T7" fmla="*/ 76 h 150"/>
                <a:gd name="T8" fmla="*/ 81 w 102"/>
                <a:gd name="T9" fmla="*/ 44 h 150"/>
                <a:gd name="T10" fmla="*/ 52 w 102"/>
                <a:gd name="T11" fmla="*/ 18 h 150"/>
                <a:gd name="T12" fmla="*/ 23 w 102"/>
                <a:gd name="T13" fmla="*/ 52 h 150"/>
                <a:gd name="T14" fmla="*/ 23 w 102"/>
                <a:gd name="T15" fmla="*/ 54 h 150"/>
                <a:gd name="T16" fmla="*/ 3 w 102"/>
                <a:gd name="T17" fmla="*/ 54 h 150"/>
                <a:gd name="T18" fmla="*/ 3 w 102"/>
                <a:gd name="T19" fmla="*/ 51 h 150"/>
                <a:gd name="T20" fmla="*/ 52 w 102"/>
                <a:gd name="T21" fmla="*/ 0 h 150"/>
                <a:gd name="T22" fmla="*/ 101 w 102"/>
                <a:gd name="T23" fmla="*/ 44 h 150"/>
                <a:gd name="T24" fmla="*/ 70 w 102"/>
                <a:gd name="T25" fmla="*/ 91 h 150"/>
                <a:gd name="T26" fmla="*/ 57 w 102"/>
                <a:gd name="T27" fmla="*/ 97 h 150"/>
                <a:gd name="T28" fmla="*/ 21 w 102"/>
                <a:gd name="T29" fmla="*/ 132 h 150"/>
                <a:gd name="T30" fmla="*/ 101 w 102"/>
                <a:gd name="T31" fmla="*/ 132 h 150"/>
                <a:gd name="T32" fmla="*/ 101 w 102"/>
                <a:gd name="T33" fmla="*/ 149 h 150"/>
                <a:gd name="T34" fmla="*/ 0 w 102"/>
                <a:gd name="T35" fmla="*/ 149 h 150"/>
                <a:gd name="T36" fmla="*/ 0 w 102"/>
                <a:gd name="T37" fmla="*/ 14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50">
                  <a:moveTo>
                    <a:pt x="0" y="148"/>
                  </a:moveTo>
                  <a:lnTo>
                    <a:pt x="0" y="148"/>
                  </a:lnTo>
                  <a:cubicBezTo>
                    <a:pt x="0" y="117"/>
                    <a:pt x="14" y="100"/>
                    <a:pt x="47" y="83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74" y="68"/>
                    <a:pt x="81" y="58"/>
                    <a:pt x="81" y="44"/>
                  </a:cubicBezTo>
                  <a:cubicBezTo>
                    <a:pt x="81" y="28"/>
                    <a:pt x="70" y="18"/>
                    <a:pt x="52" y="18"/>
                  </a:cubicBezTo>
                  <a:cubicBezTo>
                    <a:pt x="33" y="18"/>
                    <a:pt x="23" y="31"/>
                    <a:pt x="23" y="52"/>
                  </a:cubicBezTo>
                  <a:cubicBezTo>
                    <a:pt x="23" y="52"/>
                    <a:pt x="23" y="53"/>
                    <a:pt x="2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1"/>
                  </a:cubicBezTo>
                  <a:cubicBezTo>
                    <a:pt x="3" y="19"/>
                    <a:pt x="23" y="0"/>
                    <a:pt x="52" y="0"/>
                  </a:cubicBezTo>
                  <a:cubicBezTo>
                    <a:pt x="82" y="0"/>
                    <a:pt x="101" y="18"/>
                    <a:pt x="101" y="44"/>
                  </a:cubicBezTo>
                  <a:cubicBezTo>
                    <a:pt x="101" y="65"/>
                    <a:pt x="91" y="79"/>
                    <a:pt x="70" y="91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37" y="108"/>
                    <a:pt x="25" y="117"/>
                    <a:pt x="21" y="132"/>
                  </a:cubicBezTo>
                  <a:cubicBezTo>
                    <a:pt x="101" y="132"/>
                    <a:pt x="101" y="132"/>
                    <a:pt x="101" y="132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0" y="149"/>
                    <a:pt x="0" y="149"/>
                    <a:pt x="0" y="149"/>
                  </a:cubicBezTo>
                  <a:lnTo>
                    <a:pt x="0" y="14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39" name="Group 3017"/>
          <p:cNvGrpSpPr>
            <a:grpSpLocks/>
          </p:cNvGrpSpPr>
          <p:nvPr/>
        </p:nvGrpSpPr>
        <p:grpSpPr bwMode="auto">
          <a:xfrm>
            <a:off x="2235200" y="3282950"/>
            <a:ext cx="293688" cy="66675"/>
            <a:chOff x="2235772" y="3283152"/>
            <a:chExt cx="292723" cy="66697"/>
          </a:xfrm>
        </p:grpSpPr>
        <p:sp>
          <p:nvSpPr>
            <p:cNvPr id="3019" name="Freeform 161"/>
            <p:cNvSpPr>
              <a:spLocks noChangeArrowheads="1"/>
            </p:cNvSpPr>
            <p:nvPr/>
          </p:nvSpPr>
          <p:spPr bwMode="auto">
            <a:xfrm>
              <a:off x="2235772" y="3283152"/>
              <a:ext cx="45887" cy="65109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6 w 111"/>
                <a:gd name="T7" fmla="*/ 0 h 155"/>
                <a:gd name="T8" fmla="*/ 90 w 111"/>
                <a:gd name="T9" fmla="*/ 6 h 155"/>
                <a:gd name="T10" fmla="*/ 110 w 111"/>
                <a:gd name="T11" fmla="*/ 44 h 155"/>
                <a:gd name="T12" fmla="*/ 90 w 111"/>
                <a:gd name="T13" fmla="*/ 82 h 155"/>
                <a:gd name="T14" fmla="*/ 52 w 111"/>
                <a:gd name="T15" fmla="*/ 88 h 155"/>
                <a:gd name="T16" fmla="*/ 21 w 111"/>
                <a:gd name="T17" fmla="*/ 88 h 155"/>
                <a:gd name="T18" fmla="*/ 21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5 w 111"/>
                <a:gd name="T25" fmla="*/ 70 h 155"/>
                <a:gd name="T26" fmla="*/ 55 w 111"/>
                <a:gd name="T27" fmla="*/ 70 h 155"/>
                <a:gd name="T28" fmla="*/ 89 w 111"/>
                <a:gd name="T29" fmla="*/ 44 h 155"/>
                <a:gd name="T30" fmla="*/ 58 w 111"/>
                <a:gd name="T31" fmla="*/ 18 h 155"/>
                <a:gd name="T32" fmla="*/ 21 w 111"/>
                <a:gd name="T33" fmla="*/ 18 h 155"/>
                <a:gd name="T34" fmla="*/ 21 w 111"/>
                <a:gd name="T35" fmla="*/ 70 h 155"/>
                <a:gd name="T36" fmla="*/ 55 w 111"/>
                <a:gd name="T37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0"/>
                    <a:pt x="56" y="0"/>
                  </a:cubicBezTo>
                  <a:cubicBezTo>
                    <a:pt x="70" y="0"/>
                    <a:pt x="80" y="1"/>
                    <a:pt x="90" y="6"/>
                  </a:cubicBezTo>
                  <a:cubicBezTo>
                    <a:pt x="102" y="12"/>
                    <a:pt x="110" y="26"/>
                    <a:pt x="110" y="44"/>
                  </a:cubicBezTo>
                  <a:cubicBezTo>
                    <a:pt x="110" y="61"/>
                    <a:pt x="102" y="75"/>
                    <a:pt x="90" y="82"/>
                  </a:cubicBezTo>
                  <a:cubicBezTo>
                    <a:pt x="80" y="88"/>
                    <a:pt x="68" y="88"/>
                    <a:pt x="52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5" y="70"/>
                  </a:moveTo>
                  <a:lnTo>
                    <a:pt x="55" y="70"/>
                  </a:lnTo>
                  <a:cubicBezTo>
                    <a:pt x="78" y="70"/>
                    <a:pt x="89" y="64"/>
                    <a:pt x="89" y="44"/>
                  </a:cubicBezTo>
                  <a:cubicBezTo>
                    <a:pt x="89" y="26"/>
                    <a:pt x="79" y="18"/>
                    <a:pt x="58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5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20" name="Freeform 162"/>
            <p:cNvSpPr>
              <a:spLocks noChangeArrowheads="1"/>
            </p:cNvSpPr>
            <p:nvPr/>
          </p:nvSpPr>
          <p:spPr bwMode="auto">
            <a:xfrm>
              <a:off x="2287988" y="3300621"/>
              <a:ext cx="44304" cy="49228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59 h 120"/>
                <a:gd name="T6" fmla="*/ 53 w 107"/>
                <a:gd name="T7" fmla="*/ 119 h 120"/>
                <a:gd name="T8" fmla="*/ 0 w 107"/>
                <a:gd name="T9" fmla="*/ 59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8 w 107"/>
                <a:gd name="T17" fmla="*/ 59 h 120"/>
                <a:gd name="T18" fmla="*/ 53 w 107"/>
                <a:gd name="T19" fmla="*/ 17 h 120"/>
                <a:gd name="T20" fmla="*/ 19 w 107"/>
                <a:gd name="T21" fmla="*/ 59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2"/>
                    <a:pt x="106" y="59"/>
                  </a:cubicBezTo>
                  <a:cubicBezTo>
                    <a:pt x="106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59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21" name="Freeform 163"/>
            <p:cNvSpPr>
              <a:spLocks noChangeArrowheads="1"/>
            </p:cNvSpPr>
            <p:nvPr/>
          </p:nvSpPr>
          <p:spPr bwMode="auto">
            <a:xfrm>
              <a:off x="2341786" y="3283152"/>
              <a:ext cx="9494" cy="65109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22" name="Freeform 164"/>
            <p:cNvSpPr>
              <a:spLocks noChangeArrowheads="1"/>
            </p:cNvSpPr>
            <p:nvPr/>
          </p:nvSpPr>
          <p:spPr bwMode="auto">
            <a:xfrm>
              <a:off x="2362355" y="3283152"/>
              <a:ext cx="7912" cy="65109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1 h 155"/>
                <a:gd name="T6" fmla="*/ 0 w 20"/>
                <a:gd name="T7" fmla="*/ 21 h 155"/>
                <a:gd name="T8" fmla="*/ 0 w 20"/>
                <a:gd name="T9" fmla="*/ 0 h 155"/>
                <a:gd name="T10" fmla="*/ 0 w 20"/>
                <a:gd name="T11" fmla="*/ 41 h 155"/>
                <a:gd name="T12" fmla="*/ 19 w 20"/>
                <a:gd name="T13" fmla="*/ 41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19" y="41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23" name="Freeform 165"/>
            <p:cNvSpPr>
              <a:spLocks noChangeArrowheads="1"/>
            </p:cNvSpPr>
            <p:nvPr/>
          </p:nvSpPr>
          <p:spPr bwMode="auto">
            <a:xfrm>
              <a:off x="2378178" y="3300621"/>
              <a:ext cx="42722" cy="49228"/>
            </a:xfrm>
            <a:custGeom>
              <a:avLst/>
              <a:gdLst>
                <a:gd name="T0" fmla="*/ 51 w 100"/>
                <a:gd name="T1" fmla="*/ 17 h 120"/>
                <a:gd name="T2" fmla="*/ 51 w 100"/>
                <a:gd name="T3" fmla="*/ 17 h 120"/>
                <a:gd name="T4" fmla="*/ 18 w 100"/>
                <a:gd name="T5" fmla="*/ 59 h 120"/>
                <a:gd name="T6" fmla="*/ 50 w 100"/>
                <a:gd name="T7" fmla="*/ 101 h 120"/>
                <a:gd name="T8" fmla="*/ 80 w 100"/>
                <a:gd name="T9" fmla="*/ 75 h 120"/>
                <a:gd name="T10" fmla="*/ 99 w 100"/>
                <a:gd name="T11" fmla="*/ 75 h 120"/>
                <a:gd name="T12" fmla="*/ 49 w 100"/>
                <a:gd name="T13" fmla="*/ 119 h 120"/>
                <a:gd name="T14" fmla="*/ 0 w 100"/>
                <a:gd name="T15" fmla="*/ 59 h 120"/>
                <a:gd name="T16" fmla="*/ 51 w 100"/>
                <a:gd name="T17" fmla="*/ 0 h 120"/>
                <a:gd name="T18" fmla="*/ 98 w 100"/>
                <a:gd name="T19" fmla="*/ 41 h 120"/>
                <a:gd name="T20" fmla="*/ 80 w 100"/>
                <a:gd name="T21" fmla="*/ 41 h 120"/>
                <a:gd name="T22" fmla="*/ 51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1" y="17"/>
                  </a:moveTo>
                  <a:lnTo>
                    <a:pt x="51" y="17"/>
                  </a:lnTo>
                  <a:cubicBezTo>
                    <a:pt x="31" y="17"/>
                    <a:pt x="18" y="31"/>
                    <a:pt x="18" y="59"/>
                  </a:cubicBezTo>
                  <a:cubicBezTo>
                    <a:pt x="18" y="87"/>
                    <a:pt x="30" y="101"/>
                    <a:pt x="50" y="101"/>
                  </a:cubicBezTo>
                  <a:cubicBezTo>
                    <a:pt x="67" y="101"/>
                    <a:pt x="78" y="93"/>
                    <a:pt x="80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8" y="119"/>
                    <a:pt x="49" y="119"/>
                  </a:cubicBezTo>
                  <a:cubicBezTo>
                    <a:pt x="18" y="119"/>
                    <a:pt x="0" y="97"/>
                    <a:pt x="0" y="59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79" y="0"/>
                    <a:pt x="97" y="16"/>
                    <a:pt x="98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8" y="25"/>
                    <a:pt x="68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24" name="Freeform 166"/>
            <p:cNvSpPr>
              <a:spLocks noChangeArrowheads="1"/>
            </p:cNvSpPr>
            <p:nvPr/>
          </p:nvSpPr>
          <p:spPr bwMode="auto">
            <a:xfrm>
              <a:off x="2427229" y="3300621"/>
              <a:ext cx="42721" cy="49228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8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25" name="Freeform 167"/>
            <p:cNvSpPr>
              <a:spLocks noChangeArrowheads="1"/>
            </p:cNvSpPr>
            <p:nvPr/>
          </p:nvSpPr>
          <p:spPr bwMode="auto">
            <a:xfrm>
              <a:off x="2506343" y="3284741"/>
              <a:ext cx="22152" cy="63521"/>
            </a:xfrm>
            <a:custGeom>
              <a:avLst/>
              <a:gdLst>
                <a:gd name="T0" fmla="*/ 34 w 55"/>
                <a:gd name="T1" fmla="*/ 44 h 151"/>
                <a:gd name="T2" fmla="*/ 34 w 55"/>
                <a:gd name="T3" fmla="*/ 44 h 151"/>
                <a:gd name="T4" fmla="*/ 0 w 55"/>
                <a:gd name="T5" fmla="*/ 44 h 151"/>
                <a:gd name="T6" fmla="*/ 0 w 55"/>
                <a:gd name="T7" fmla="*/ 29 h 151"/>
                <a:gd name="T8" fmla="*/ 39 w 55"/>
                <a:gd name="T9" fmla="*/ 0 h 151"/>
                <a:gd name="T10" fmla="*/ 54 w 55"/>
                <a:gd name="T11" fmla="*/ 0 h 151"/>
                <a:gd name="T12" fmla="*/ 54 w 55"/>
                <a:gd name="T13" fmla="*/ 150 h 151"/>
                <a:gd name="T14" fmla="*/ 34 w 55"/>
                <a:gd name="T15" fmla="*/ 150 h 151"/>
                <a:gd name="T16" fmla="*/ 34 w 55"/>
                <a:gd name="T17" fmla="*/ 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1">
                  <a:moveTo>
                    <a:pt x="34" y="44"/>
                  </a:moveTo>
                  <a:lnTo>
                    <a:pt x="34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5" y="28"/>
                    <a:pt x="37" y="20"/>
                    <a:pt x="39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34" y="150"/>
                    <a:pt x="34" y="150"/>
                    <a:pt x="34" y="150"/>
                  </a:cubicBezTo>
                  <a:lnTo>
                    <a:pt x="34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40" name="Group 3025"/>
          <p:cNvGrpSpPr>
            <a:grpSpLocks/>
          </p:cNvGrpSpPr>
          <p:nvPr/>
        </p:nvGrpSpPr>
        <p:grpSpPr bwMode="auto">
          <a:xfrm>
            <a:off x="2079625" y="4233863"/>
            <a:ext cx="619125" cy="68262"/>
            <a:chOff x="2080147" y="4233577"/>
            <a:chExt cx="618795" cy="68549"/>
          </a:xfrm>
        </p:grpSpPr>
        <p:sp>
          <p:nvSpPr>
            <p:cNvPr id="3027" name="Freeform 168"/>
            <p:cNvSpPr>
              <a:spLocks noChangeArrowheads="1"/>
            </p:cNvSpPr>
            <p:nvPr/>
          </p:nvSpPr>
          <p:spPr bwMode="auto">
            <a:xfrm>
              <a:off x="2080147" y="4235171"/>
              <a:ext cx="46013" cy="65362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7 w 111"/>
                <a:gd name="T7" fmla="*/ 0 h 155"/>
                <a:gd name="T8" fmla="*/ 90 w 111"/>
                <a:gd name="T9" fmla="*/ 6 h 155"/>
                <a:gd name="T10" fmla="*/ 110 w 111"/>
                <a:gd name="T11" fmla="*/ 45 h 155"/>
                <a:gd name="T12" fmla="*/ 90 w 111"/>
                <a:gd name="T13" fmla="*/ 83 h 155"/>
                <a:gd name="T14" fmla="*/ 53 w 111"/>
                <a:gd name="T15" fmla="*/ 90 h 155"/>
                <a:gd name="T16" fmla="*/ 22 w 111"/>
                <a:gd name="T17" fmla="*/ 90 h 155"/>
                <a:gd name="T18" fmla="*/ 22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6 w 111"/>
                <a:gd name="T25" fmla="*/ 71 h 155"/>
                <a:gd name="T26" fmla="*/ 56 w 111"/>
                <a:gd name="T27" fmla="*/ 71 h 155"/>
                <a:gd name="T28" fmla="*/ 89 w 111"/>
                <a:gd name="T29" fmla="*/ 45 h 155"/>
                <a:gd name="T30" fmla="*/ 58 w 111"/>
                <a:gd name="T31" fmla="*/ 19 h 155"/>
                <a:gd name="T32" fmla="*/ 22 w 111"/>
                <a:gd name="T33" fmla="*/ 19 h 155"/>
                <a:gd name="T34" fmla="*/ 22 w 111"/>
                <a:gd name="T35" fmla="*/ 71 h 155"/>
                <a:gd name="T36" fmla="*/ 56 w 111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69" y="0"/>
                    <a:pt x="81" y="1"/>
                    <a:pt x="90" y="6"/>
                  </a:cubicBezTo>
                  <a:cubicBezTo>
                    <a:pt x="103" y="14"/>
                    <a:pt x="110" y="27"/>
                    <a:pt x="110" y="45"/>
                  </a:cubicBezTo>
                  <a:cubicBezTo>
                    <a:pt x="110" y="62"/>
                    <a:pt x="103" y="75"/>
                    <a:pt x="90" y="83"/>
                  </a:cubicBezTo>
                  <a:cubicBezTo>
                    <a:pt x="81" y="90"/>
                    <a:pt x="68" y="90"/>
                    <a:pt x="53" y="90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2" y="154"/>
                    <a:pt x="22" y="154"/>
                    <a:pt x="22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9" y="71"/>
                    <a:pt x="89" y="65"/>
                    <a:pt x="89" y="45"/>
                  </a:cubicBezTo>
                  <a:cubicBezTo>
                    <a:pt x="89" y="26"/>
                    <a:pt x="79" y="19"/>
                    <a:pt x="58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71"/>
                    <a:pt x="22" y="71"/>
                    <a:pt x="22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28" name="Freeform 169"/>
            <p:cNvSpPr>
              <a:spLocks noChangeArrowheads="1"/>
            </p:cNvSpPr>
            <p:nvPr/>
          </p:nvSpPr>
          <p:spPr bwMode="auto">
            <a:xfrm>
              <a:off x="2132507" y="4249519"/>
              <a:ext cx="42839" cy="51014"/>
            </a:xfrm>
            <a:custGeom>
              <a:avLst/>
              <a:gdLst>
                <a:gd name="T0" fmla="*/ 98 w 101"/>
                <a:gd name="T1" fmla="*/ 79 h 119"/>
                <a:gd name="T2" fmla="*/ 98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7 h 119"/>
                <a:gd name="T12" fmla="*/ 100 w 101"/>
                <a:gd name="T13" fmla="*/ 65 h 119"/>
                <a:gd name="T14" fmla="*/ 19 w 101"/>
                <a:gd name="T15" fmla="*/ 65 h 119"/>
                <a:gd name="T16" fmla="*/ 52 w 101"/>
                <a:gd name="T17" fmla="*/ 102 h 119"/>
                <a:gd name="T18" fmla="*/ 80 w 101"/>
                <a:gd name="T19" fmla="*/ 79 h 119"/>
                <a:gd name="T20" fmla="*/ 98 w 101"/>
                <a:gd name="T21" fmla="*/ 79 h 119"/>
                <a:gd name="T22" fmla="*/ 80 w 101"/>
                <a:gd name="T23" fmla="*/ 50 h 119"/>
                <a:gd name="T24" fmla="*/ 80 w 101"/>
                <a:gd name="T25" fmla="*/ 50 h 119"/>
                <a:gd name="T26" fmla="*/ 51 w 101"/>
                <a:gd name="T27" fmla="*/ 16 h 119"/>
                <a:gd name="T28" fmla="*/ 19 w 101"/>
                <a:gd name="T29" fmla="*/ 50 h 119"/>
                <a:gd name="T30" fmla="*/ 80 w 101"/>
                <a:gd name="T31" fmla="*/ 5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8" y="79"/>
                  </a:moveTo>
                  <a:lnTo>
                    <a:pt x="98" y="79"/>
                  </a:lnTo>
                  <a:cubicBezTo>
                    <a:pt x="94" y="104"/>
                    <a:pt x="76" y="118"/>
                    <a:pt x="50" y="118"/>
                  </a:cubicBezTo>
                  <a:cubicBezTo>
                    <a:pt x="18" y="118"/>
                    <a:pt x="0" y="96"/>
                    <a:pt x="0" y="60"/>
                  </a:cubicBezTo>
                  <a:cubicBezTo>
                    <a:pt x="0" y="21"/>
                    <a:pt x="18" y="0"/>
                    <a:pt x="50" y="0"/>
                  </a:cubicBezTo>
                  <a:cubicBezTo>
                    <a:pt x="82" y="0"/>
                    <a:pt x="100" y="20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8"/>
                    <a:pt x="32" y="102"/>
                    <a:pt x="52" y="102"/>
                  </a:cubicBezTo>
                  <a:cubicBezTo>
                    <a:pt x="66" y="102"/>
                    <a:pt x="77" y="93"/>
                    <a:pt x="80" y="79"/>
                  </a:cubicBezTo>
                  <a:lnTo>
                    <a:pt x="98" y="79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8"/>
                    <a:pt x="69" y="16"/>
                    <a:pt x="51" y="16"/>
                  </a:cubicBezTo>
                  <a:cubicBezTo>
                    <a:pt x="32" y="16"/>
                    <a:pt x="20" y="28"/>
                    <a:pt x="19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29" name="Freeform 170"/>
            <p:cNvSpPr>
              <a:spLocks noChangeArrowheads="1"/>
            </p:cNvSpPr>
            <p:nvPr/>
          </p:nvSpPr>
          <p:spPr bwMode="auto">
            <a:xfrm>
              <a:off x="2183280" y="4252707"/>
              <a:ext cx="25386" cy="47825"/>
            </a:xfrm>
            <a:custGeom>
              <a:avLst/>
              <a:gdLst>
                <a:gd name="T0" fmla="*/ 0 w 56"/>
                <a:gd name="T1" fmla="*/ 3 h 115"/>
                <a:gd name="T2" fmla="*/ 0 w 56"/>
                <a:gd name="T3" fmla="*/ 3 h 115"/>
                <a:gd name="T4" fmla="*/ 19 w 56"/>
                <a:gd name="T5" fmla="*/ 3 h 115"/>
                <a:gd name="T6" fmla="*/ 19 w 56"/>
                <a:gd name="T7" fmla="*/ 22 h 115"/>
                <a:gd name="T8" fmla="*/ 49 w 56"/>
                <a:gd name="T9" fmla="*/ 0 h 115"/>
                <a:gd name="T10" fmla="*/ 55 w 56"/>
                <a:gd name="T11" fmla="*/ 1 h 115"/>
                <a:gd name="T12" fmla="*/ 55 w 56"/>
                <a:gd name="T13" fmla="*/ 20 h 115"/>
                <a:gd name="T14" fmla="*/ 50 w 56"/>
                <a:gd name="T15" fmla="*/ 19 h 115"/>
                <a:gd name="T16" fmla="*/ 19 w 56"/>
                <a:gd name="T17" fmla="*/ 52 h 115"/>
                <a:gd name="T18" fmla="*/ 19 w 56"/>
                <a:gd name="T19" fmla="*/ 114 h 115"/>
                <a:gd name="T20" fmla="*/ 0 w 56"/>
                <a:gd name="T21" fmla="*/ 114 h 115"/>
                <a:gd name="T22" fmla="*/ 0 w 56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5">
                  <a:moveTo>
                    <a:pt x="0" y="3"/>
                  </a:moveTo>
                  <a:lnTo>
                    <a:pt x="0" y="3"/>
                  </a:lnTo>
                  <a:cubicBezTo>
                    <a:pt x="19" y="3"/>
                    <a:pt x="19" y="3"/>
                    <a:pt x="19" y="3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5" y="1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3" y="19"/>
                    <a:pt x="51" y="19"/>
                    <a:pt x="50" y="19"/>
                  </a:cubicBezTo>
                  <a:cubicBezTo>
                    <a:pt x="30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30" name="Freeform 171"/>
            <p:cNvSpPr>
              <a:spLocks noChangeArrowheads="1"/>
            </p:cNvSpPr>
            <p:nvPr/>
          </p:nvSpPr>
          <p:spPr bwMode="auto">
            <a:xfrm>
              <a:off x="2210253" y="4249519"/>
              <a:ext cx="38080" cy="51014"/>
            </a:xfrm>
            <a:custGeom>
              <a:avLst/>
              <a:gdLst>
                <a:gd name="T0" fmla="*/ 18 w 92"/>
                <a:gd name="T1" fmla="*/ 79 h 119"/>
                <a:gd name="T2" fmla="*/ 18 w 92"/>
                <a:gd name="T3" fmla="*/ 79 h 119"/>
                <a:gd name="T4" fmla="*/ 47 w 92"/>
                <a:gd name="T5" fmla="*/ 102 h 119"/>
                <a:gd name="T6" fmla="*/ 73 w 92"/>
                <a:gd name="T7" fmla="*/ 84 h 119"/>
                <a:gd name="T8" fmla="*/ 55 w 92"/>
                <a:gd name="T9" fmla="*/ 69 h 119"/>
                <a:gd name="T10" fmla="*/ 34 w 92"/>
                <a:gd name="T11" fmla="*/ 63 h 119"/>
                <a:gd name="T12" fmla="*/ 3 w 92"/>
                <a:gd name="T13" fmla="*/ 32 h 119"/>
                <a:gd name="T14" fmla="*/ 45 w 92"/>
                <a:gd name="T15" fmla="*/ 0 h 119"/>
                <a:gd name="T16" fmla="*/ 88 w 92"/>
                <a:gd name="T17" fmla="*/ 34 h 119"/>
                <a:gd name="T18" fmla="*/ 88 w 92"/>
                <a:gd name="T19" fmla="*/ 35 h 119"/>
                <a:gd name="T20" fmla="*/ 70 w 92"/>
                <a:gd name="T21" fmla="*/ 35 h 119"/>
                <a:gd name="T22" fmla="*/ 45 w 92"/>
                <a:gd name="T23" fmla="*/ 16 h 119"/>
                <a:gd name="T24" fmla="*/ 22 w 92"/>
                <a:gd name="T25" fmla="*/ 32 h 119"/>
                <a:gd name="T26" fmla="*/ 39 w 92"/>
                <a:gd name="T27" fmla="*/ 45 h 119"/>
                <a:gd name="T28" fmla="*/ 57 w 92"/>
                <a:gd name="T29" fmla="*/ 50 h 119"/>
                <a:gd name="T30" fmla="*/ 91 w 92"/>
                <a:gd name="T31" fmla="*/ 82 h 119"/>
                <a:gd name="T32" fmla="*/ 45 w 92"/>
                <a:gd name="T33" fmla="*/ 118 h 119"/>
                <a:gd name="T34" fmla="*/ 0 w 92"/>
                <a:gd name="T35" fmla="*/ 79 h 119"/>
                <a:gd name="T36" fmla="*/ 18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9"/>
                  </a:moveTo>
                  <a:lnTo>
                    <a:pt x="18" y="79"/>
                  </a:lnTo>
                  <a:cubicBezTo>
                    <a:pt x="20" y="94"/>
                    <a:pt x="29" y="102"/>
                    <a:pt x="47" y="102"/>
                  </a:cubicBezTo>
                  <a:cubicBezTo>
                    <a:pt x="62" y="102"/>
                    <a:pt x="73" y="94"/>
                    <a:pt x="73" y="84"/>
                  </a:cubicBezTo>
                  <a:cubicBezTo>
                    <a:pt x="73" y="74"/>
                    <a:pt x="66" y="71"/>
                    <a:pt x="55" y="69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3"/>
                    <a:pt x="18" y="0"/>
                    <a:pt x="45" y="0"/>
                  </a:cubicBezTo>
                  <a:cubicBezTo>
                    <a:pt x="72" y="0"/>
                    <a:pt x="88" y="13"/>
                    <a:pt x="88" y="34"/>
                  </a:cubicBezTo>
                  <a:cubicBezTo>
                    <a:pt x="88" y="34"/>
                    <a:pt x="88" y="34"/>
                    <a:pt x="88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22"/>
                    <a:pt x="60" y="16"/>
                    <a:pt x="45" y="16"/>
                  </a:cubicBezTo>
                  <a:cubicBezTo>
                    <a:pt x="29" y="16"/>
                    <a:pt x="22" y="21"/>
                    <a:pt x="22" y="32"/>
                  </a:cubicBezTo>
                  <a:cubicBezTo>
                    <a:pt x="22" y="40"/>
                    <a:pt x="27" y="42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2"/>
                    <a:pt x="91" y="82"/>
                  </a:cubicBezTo>
                  <a:cubicBezTo>
                    <a:pt x="91" y="105"/>
                    <a:pt x="75" y="118"/>
                    <a:pt x="45" y="118"/>
                  </a:cubicBezTo>
                  <a:cubicBezTo>
                    <a:pt x="15" y="118"/>
                    <a:pt x="0" y="105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31" name="Freeform 172"/>
            <p:cNvSpPr>
              <a:spLocks noChangeArrowheads="1"/>
            </p:cNvSpPr>
            <p:nvPr/>
          </p:nvSpPr>
          <p:spPr bwMode="auto">
            <a:xfrm>
              <a:off x="2256266" y="4249519"/>
              <a:ext cx="44426" cy="51014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8 w 107"/>
                <a:gd name="T17" fmla="*/ 59 h 119"/>
                <a:gd name="T18" fmla="*/ 53 w 107"/>
                <a:gd name="T19" fmla="*/ 16 h 119"/>
                <a:gd name="T20" fmla="*/ 19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1"/>
                    <a:pt x="106" y="59"/>
                  </a:cubicBezTo>
                  <a:cubicBezTo>
                    <a:pt x="106" y="96"/>
                    <a:pt x="87" y="118"/>
                    <a:pt x="53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2"/>
                    <a:pt x="75" y="16"/>
                    <a:pt x="53" y="16"/>
                  </a:cubicBezTo>
                  <a:cubicBezTo>
                    <a:pt x="31" y="16"/>
                    <a:pt x="19" y="32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32" name="Freeform 173"/>
            <p:cNvSpPr>
              <a:spLocks noChangeArrowheads="1"/>
            </p:cNvSpPr>
            <p:nvPr/>
          </p:nvSpPr>
          <p:spPr bwMode="auto">
            <a:xfrm>
              <a:off x="2310212" y="4252707"/>
              <a:ext cx="39666" cy="47825"/>
            </a:xfrm>
            <a:custGeom>
              <a:avLst/>
              <a:gdLst>
                <a:gd name="T0" fmla="*/ 75 w 95"/>
                <a:gd name="T1" fmla="*/ 45 h 115"/>
                <a:gd name="T2" fmla="*/ 75 w 95"/>
                <a:gd name="T3" fmla="*/ 45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9 w 95"/>
                <a:gd name="T15" fmla="*/ 3 h 115"/>
                <a:gd name="T16" fmla="*/ 19 w 95"/>
                <a:gd name="T17" fmla="*/ 18 h 115"/>
                <a:gd name="T18" fmla="*/ 54 w 95"/>
                <a:gd name="T19" fmla="*/ 0 h 115"/>
                <a:gd name="T20" fmla="*/ 89 w 95"/>
                <a:gd name="T21" fmla="*/ 15 h 115"/>
                <a:gd name="T22" fmla="*/ 94 w 95"/>
                <a:gd name="T23" fmla="*/ 41 h 115"/>
                <a:gd name="T24" fmla="*/ 94 w 95"/>
                <a:gd name="T25" fmla="*/ 47 h 115"/>
                <a:gd name="T26" fmla="*/ 94 w 95"/>
                <a:gd name="T27" fmla="*/ 114 h 115"/>
                <a:gd name="T28" fmla="*/ 75 w 95"/>
                <a:gd name="T29" fmla="*/ 114 h 115"/>
                <a:gd name="T30" fmla="*/ 75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5" y="45"/>
                  </a:moveTo>
                  <a:lnTo>
                    <a:pt x="75" y="45"/>
                  </a:lnTo>
                  <a:cubicBezTo>
                    <a:pt x="75" y="26"/>
                    <a:pt x="70" y="16"/>
                    <a:pt x="52" y="16"/>
                  </a:cubicBezTo>
                  <a:cubicBezTo>
                    <a:pt x="31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2" y="5"/>
                    <a:pt x="89" y="15"/>
                  </a:cubicBezTo>
                  <a:cubicBezTo>
                    <a:pt x="94" y="22"/>
                    <a:pt x="94" y="31"/>
                    <a:pt x="94" y="41"/>
                  </a:cubicBezTo>
                  <a:cubicBezTo>
                    <a:pt x="94" y="43"/>
                    <a:pt x="94" y="45"/>
                    <a:pt x="94" y="47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33" name="Freeform 174"/>
            <p:cNvSpPr>
              <a:spLocks noChangeArrowheads="1"/>
            </p:cNvSpPr>
            <p:nvPr/>
          </p:nvSpPr>
          <p:spPr bwMode="auto">
            <a:xfrm>
              <a:off x="2383198" y="4233577"/>
              <a:ext cx="60293" cy="68549"/>
            </a:xfrm>
            <a:custGeom>
              <a:avLst/>
              <a:gdLst>
                <a:gd name="T0" fmla="*/ 70 w 141"/>
                <a:gd name="T1" fmla="*/ 161 h 162"/>
                <a:gd name="T2" fmla="*/ 70 w 141"/>
                <a:gd name="T3" fmla="*/ 161 h 162"/>
                <a:gd name="T4" fmla="*/ 0 w 141"/>
                <a:gd name="T5" fmla="*/ 80 h 162"/>
                <a:gd name="T6" fmla="*/ 75 w 141"/>
                <a:gd name="T7" fmla="*/ 0 h 162"/>
                <a:gd name="T8" fmla="*/ 138 w 141"/>
                <a:gd name="T9" fmla="*/ 50 h 162"/>
                <a:gd name="T10" fmla="*/ 117 w 141"/>
                <a:gd name="T11" fmla="*/ 50 h 162"/>
                <a:gd name="T12" fmla="*/ 75 w 141"/>
                <a:gd name="T13" fmla="*/ 18 h 162"/>
                <a:gd name="T14" fmla="*/ 22 w 141"/>
                <a:gd name="T15" fmla="*/ 80 h 162"/>
                <a:gd name="T16" fmla="*/ 73 w 141"/>
                <a:gd name="T17" fmla="*/ 143 h 162"/>
                <a:gd name="T18" fmla="*/ 121 w 141"/>
                <a:gd name="T19" fmla="*/ 94 h 162"/>
                <a:gd name="T20" fmla="*/ 121 w 141"/>
                <a:gd name="T21" fmla="*/ 92 h 162"/>
                <a:gd name="T22" fmla="*/ 73 w 141"/>
                <a:gd name="T23" fmla="*/ 92 h 162"/>
                <a:gd name="T24" fmla="*/ 73 w 141"/>
                <a:gd name="T25" fmla="*/ 74 h 162"/>
                <a:gd name="T26" fmla="*/ 140 w 141"/>
                <a:gd name="T27" fmla="*/ 74 h 162"/>
                <a:gd name="T28" fmla="*/ 140 w 141"/>
                <a:gd name="T29" fmla="*/ 157 h 162"/>
                <a:gd name="T30" fmla="*/ 126 w 141"/>
                <a:gd name="T31" fmla="*/ 157 h 162"/>
                <a:gd name="T32" fmla="*/ 122 w 141"/>
                <a:gd name="T33" fmla="*/ 136 h 162"/>
                <a:gd name="T34" fmla="*/ 70 w 141"/>
                <a:gd name="T35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162">
                  <a:moveTo>
                    <a:pt x="70" y="161"/>
                  </a:moveTo>
                  <a:lnTo>
                    <a:pt x="70" y="161"/>
                  </a:lnTo>
                  <a:cubicBezTo>
                    <a:pt x="29" y="161"/>
                    <a:pt x="0" y="130"/>
                    <a:pt x="0" y="80"/>
                  </a:cubicBezTo>
                  <a:cubicBezTo>
                    <a:pt x="0" y="30"/>
                    <a:pt x="29" y="0"/>
                    <a:pt x="75" y="0"/>
                  </a:cubicBezTo>
                  <a:cubicBezTo>
                    <a:pt x="110" y="0"/>
                    <a:pt x="132" y="19"/>
                    <a:pt x="138" y="50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4" y="29"/>
                    <a:pt x="98" y="18"/>
                    <a:pt x="75" y="18"/>
                  </a:cubicBezTo>
                  <a:cubicBezTo>
                    <a:pt x="42" y="18"/>
                    <a:pt x="22" y="41"/>
                    <a:pt x="22" y="80"/>
                  </a:cubicBezTo>
                  <a:cubicBezTo>
                    <a:pt x="22" y="120"/>
                    <a:pt x="42" y="143"/>
                    <a:pt x="73" y="143"/>
                  </a:cubicBezTo>
                  <a:cubicBezTo>
                    <a:pt x="102" y="143"/>
                    <a:pt x="121" y="124"/>
                    <a:pt x="121" y="94"/>
                  </a:cubicBezTo>
                  <a:cubicBezTo>
                    <a:pt x="121" y="93"/>
                    <a:pt x="121" y="93"/>
                    <a:pt x="121" y="92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140" y="74"/>
                    <a:pt x="140" y="74"/>
                    <a:pt x="140" y="74"/>
                  </a:cubicBezTo>
                  <a:cubicBezTo>
                    <a:pt x="140" y="157"/>
                    <a:pt x="140" y="157"/>
                    <a:pt x="140" y="157"/>
                  </a:cubicBezTo>
                  <a:cubicBezTo>
                    <a:pt x="126" y="157"/>
                    <a:pt x="126" y="157"/>
                    <a:pt x="126" y="157"/>
                  </a:cubicBezTo>
                  <a:cubicBezTo>
                    <a:pt x="122" y="136"/>
                    <a:pt x="122" y="136"/>
                    <a:pt x="122" y="136"/>
                  </a:cubicBezTo>
                  <a:cubicBezTo>
                    <a:pt x="110" y="153"/>
                    <a:pt x="92" y="161"/>
                    <a:pt x="70" y="161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34" name="Freeform 175"/>
            <p:cNvSpPr>
              <a:spLocks noChangeArrowheads="1"/>
            </p:cNvSpPr>
            <p:nvPr/>
          </p:nvSpPr>
          <p:spPr bwMode="auto">
            <a:xfrm>
              <a:off x="2454597" y="4235171"/>
              <a:ext cx="9520" cy="65362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35" name="Freeform 176"/>
            <p:cNvSpPr>
              <a:spLocks noChangeArrowheads="1"/>
            </p:cNvSpPr>
            <p:nvPr/>
          </p:nvSpPr>
          <p:spPr bwMode="auto">
            <a:xfrm>
              <a:off x="2473637" y="4249519"/>
              <a:ext cx="44426" cy="51014"/>
            </a:xfrm>
            <a:custGeom>
              <a:avLst/>
              <a:gdLst>
                <a:gd name="T0" fmla="*/ 36 w 106"/>
                <a:gd name="T1" fmla="*/ 118 h 119"/>
                <a:gd name="T2" fmla="*/ 36 w 106"/>
                <a:gd name="T3" fmla="*/ 118 h 119"/>
                <a:gd name="T4" fmla="*/ 0 w 106"/>
                <a:gd name="T5" fmla="*/ 85 h 119"/>
                <a:gd name="T6" fmla="*/ 38 w 106"/>
                <a:gd name="T7" fmla="*/ 50 h 119"/>
                <a:gd name="T8" fmla="*/ 68 w 106"/>
                <a:gd name="T9" fmla="*/ 45 h 119"/>
                <a:gd name="T10" fmla="*/ 73 w 106"/>
                <a:gd name="T11" fmla="*/ 34 h 119"/>
                <a:gd name="T12" fmla="*/ 48 w 106"/>
                <a:gd name="T13" fmla="*/ 16 h 119"/>
                <a:gd name="T14" fmla="*/ 22 w 106"/>
                <a:gd name="T15" fmla="*/ 37 h 119"/>
                <a:gd name="T16" fmla="*/ 5 w 106"/>
                <a:gd name="T17" fmla="*/ 37 h 119"/>
                <a:gd name="T18" fmla="*/ 5 w 106"/>
                <a:gd name="T19" fmla="*/ 36 h 119"/>
                <a:gd name="T20" fmla="*/ 49 w 106"/>
                <a:gd name="T21" fmla="*/ 0 h 119"/>
                <a:gd name="T22" fmla="*/ 93 w 106"/>
                <a:gd name="T23" fmla="*/ 34 h 119"/>
                <a:gd name="T24" fmla="*/ 93 w 106"/>
                <a:gd name="T25" fmla="*/ 90 h 119"/>
                <a:gd name="T26" fmla="*/ 100 w 106"/>
                <a:gd name="T27" fmla="*/ 102 h 119"/>
                <a:gd name="T28" fmla="*/ 105 w 106"/>
                <a:gd name="T29" fmla="*/ 101 h 119"/>
                <a:gd name="T30" fmla="*/ 105 w 106"/>
                <a:gd name="T31" fmla="*/ 115 h 119"/>
                <a:gd name="T32" fmla="*/ 94 w 106"/>
                <a:gd name="T33" fmla="*/ 117 h 119"/>
                <a:gd name="T34" fmla="*/ 76 w 106"/>
                <a:gd name="T35" fmla="*/ 101 h 119"/>
                <a:gd name="T36" fmla="*/ 76 w 106"/>
                <a:gd name="T37" fmla="*/ 101 h 119"/>
                <a:gd name="T38" fmla="*/ 36 w 106"/>
                <a:gd name="T39" fmla="*/ 118 h 119"/>
                <a:gd name="T40" fmla="*/ 38 w 106"/>
                <a:gd name="T41" fmla="*/ 66 h 119"/>
                <a:gd name="T42" fmla="*/ 38 w 106"/>
                <a:gd name="T43" fmla="*/ 66 h 119"/>
                <a:gd name="T44" fmla="*/ 19 w 106"/>
                <a:gd name="T45" fmla="*/ 85 h 119"/>
                <a:gd name="T46" fmla="*/ 39 w 106"/>
                <a:gd name="T47" fmla="*/ 102 h 119"/>
                <a:gd name="T48" fmla="*/ 73 w 106"/>
                <a:gd name="T49" fmla="*/ 74 h 119"/>
                <a:gd name="T50" fmla="*/ 73 w 106"/>
                <a:gd name="T51" fmla="*/ 58 h 119"/>
                <a:gd name="T52" fmla="*/ 38 w 106"/>
                <a:gd name="T5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6" y="118"/>
                  </a:moveTo>
                  <a:lnTo>
                    <a:pt x="36" y="118"/>
                  </a:lnTo>
                  <a:cubicBezTo>
                    <a:pt x="13" y="118"/>
                    <a:pt x="0" y="106"/>
                    <a:pt x="0" y="85"/>
                  </a:cubicBezTo>
                  <a:cubicBezTo>
                    <a:pt x="0" y="64"/>
                    <a:pt x="12" y="53"/>
                    <a:pt x="38" y="50"/>
                  </a:cubicBezTo>
                  <a:cubicBezTo>
                    <a:pt x="54" y="48"/>
                    <a:pt x="64" y="47"/>
                    <a:pt x="68" y="45"/>
                  </a:cubicBezTo>
                  <a:cubicBezTo>
                    <a:pt x="73" y="43"/>
                    <a:pt x="73" y="41"/>
                    <a:pt x="73" y="34"/>
                  </a:cubicBezTo>
                  <a:cubicBezTo>
                    <a:pt x="73" y="22"/>
                    <a:pt x="65" y="16"/>
                    <a:pt x="48" y="16"/>
                  </a:cubicBezTo>
                  <a:cubicBezTo>
                    <a:pt x="31" y="16"/>
                    <a:pt x="22" y="23"/>
                    <a:pt x="22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4"/>
                    <a:pt x="21" y="0"/>
                    <a:pt x="49" y="0"/>
                  </a:cubicBezTo>
                  <a:cubicBezTo>
                    <a:pt x="80" y="0"/>
                    <a:pt x="93" y="11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8"/>
                    <a:pt x="93" y="102"/>
                    <a:pt x="100" y="102"/>
                  </a:cubicBezTo>
                  <a:cubicBezTo>
                    <a:pt x="102" y="102"/>
                    <a:pt x="103" y="102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0" y="116"/>
                    <a:pt x="97" y="117"/>
                    <a:pt x="94" y="117"/>
                  </a:cubicBezTo>
                  <a:cubicBezTo>
                    <a:pt x="82" y="117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4" y="112"/>
                    <a:pt x="51" y="118"/>
                    <a:pt x="36" y="118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4" y="68"/>
                    <a:pt x="19" y="73"/>
                    <a:pt x="19" y="85"/>
                  </a:cubicBezTo>
                  <a:cubicBezTo>
                    <a:pt x="19" y="95"/>
                    <a:pt x="26" y="102"/>
                    <a:pt x="39" y="102"/>
                  </a:cubicBezTo>
                  <a:cubicBezTo>
                    <a:pt x="60" y="102"/>
                    <a:pt x="73" y="90"/>
                    <a:pt x="73" y="74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64" y="63"/>
                    <a:pt x="52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36" name="Freeform 177"/>
            <p:cNvSpPr>
              <a:spLocks noChangeArrowheads="1"/>
            </p:cNvSpPr>
            <p:nvPr/>
          </p:nvSpPr>
          <p:spPr bwMode="auto">
            <a:xfrm>
              <a:off x="2521237" y="4249519"/>
              <a:ext cx="38080" cy="51014"/>
            </a:xfrm>
            <a:custGeom>
              <a:avLst/>
              <a:gdLst>
                <a:gd name="T0" fmla="*/ 18 w 92"/>
                <a:gd name="T1" fmla="*/ 79 h 119"/>
                <a:gd name="T2" fmla="*/ 18 w 92"/>
                <a:gd name="T3" fmla="*/ 79 h 119"/>
                <a:gd name="T4" fmla="*/ 46 w 92"/>
                <a:gd name="T5" fmla="*/ 102 h 119"/>
                <a:gd name="T6" fmla="*/ 72 w 92"/>
                <a:gd name="T7" fmla="*/ 84 h 119"/>
                <a:gd name="T8" fmla="*/ 55 w 92"/>
                <a:gd name="T9" fmla="*/ 69 h 119"/>
                <a:gd name="T10" fmla="*/ 34 w 92"/>
                <a:gd name="T11" fmla="*/ 63 h 119"/>
                <a:gd name="T12" fmla="*/ 3 w 92"/>
                <a:gd name="T13" fmla="*/ 32 h 119"/>
                <a:gd name="T14" fmla="*/ 45 w 92"/>
                <a:gd name="T15" fmla="*/ 0 h 119"/>
                <a:gd name="T16" fmla="*/ 89 w 92"/>
                <a:gd name="T17" fmla="*/ 34 h 119"/>
                <a:gd name="T18" fmla="*/ 89 w 92"/>
                <a:gd name="T19" fmla="*/ 35 h 119"/>
                <a:gd name="T20" fmla="*/ 70 w 92"/>
                <a:gd name="T21" fmla="*/ 35 h 119"/>
                <a:gd name="T22" fmla="*/ 45 w 92"/>
                <a:gd name="T23" fmla="*/ 16 h 119"/>
                <a:gd name="T24" fmla="*/ 22 w 92"/>
                <a:gd name="T25" fmla="*/ 32 h 119"/>
                <a:gd name="T26" fmla="*/ 39 w 92"/>
                <a:gd name="T27" fmla="*/ 45 h 119"/>
                <a:gd name="T28" fmla="*/ 57 w 92"/>
                <a:gd name="T29" fmla="*/ 50 h 119"/>
                <a:gd name="T30" fmla="*/ 91 w 92"/>
                <a:gd name="T31" fmla="*/ 82 h 119"/>
                <a:gd name="T32" fmla="*/ 45 w 92"/>
                <a:gd name="T33" fmla="*/ 118 h 119"/>
                <a:gd name="T34" fmla="*/ 0 w 92"/>
                <a:gd name="T35" fmla="*/ 79 h 119"/>
                <a:gd name="T36" fmla="*/ 18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9"/>
                  </a:moveTo>
                  <a:lnTo>
                    <a:pt x="18" y="79"/>
                  </a:lnTo>
                  <a:cubicBezTo>
                    <a:pt x="19" y="94"/>
                    <a:pt x="29" y="102"/>
                    <a:pt x="46" y="102"/>
                  </a:cubicBezTo>
                  <a:cubicBezTo>
                    <a:pt x="63" y="102"/>
                    <a:pt x="72" y="94"/>
                    <a:pt x="72" y="84"/>
                  </a:cubicBezTo>
                  <a:cubicBezTo>
                    <a:pt x="72" y="74"/>
                    <a:pt x="67" y="71"/>
                    <a:pt x="55" y="69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3" y="58"/>
                    <a:pt x="3" y="51"/>
                    <a:pt x="3" y="32"/>
                  </a:cubicBezTo>
                  <a:cubicBezTo>
                    <a:pt x="3" y="13"/>
                    <a:pt x="18" y="0"/>
                    <a:pt x="45" y="0"/>
                  </a:cubicBezTo>
                  <a:cubicBezTo>
                    <a:pt x="71" y="0"/>
                    <a:pt x="89" y="13"/>
                    <a:pt x="89" y="34"/>
                  </a:cubicBezTo>
                  <a:cubicBezTo>
                    <a:pt x="89" y="34"/>
                    <a:pt x="89" y="34"/>
                    <a:pt x="89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9" y="22"/>
                    <a:pt x="59" y="16"/>
                    <a:pt x="45" y="16"/>
                  </a:cubicBezTo>
                  <a:cubicBezTo>
                    <a:pt x="29" y="16"/>
                    <a:pt x="22" y="21"/>
                    <a:pt x="22" y="32"/>
                  </a:cubicBezTo>
                  <a:cubicBezTo>
                    <a:pt x="22" y="40"/>
                    <a:pt x="27" y="42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2"/>
                    <a:pt x="91" y="82"/>
                  </a:cubicBezTo>
                  <a:cubicBezTo>
                    <a:pt x="91" y="105"/>
                    <a:pt x="74" y="118"/>
                    <a:pt x="45" y="118"/>
                  </a:cubicBezTo>
                  <a:cubicBezTo>
                    <a:pt x="16" y="118"/>
                    <a:pt x="0" y="105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37" name="Freeform 178"/>
            <p:cNvSpPr>
              <a:spLocks noChangeArrowheads="1"/>
            </p:cNvSpPr>
            <p:nvPr/>
          </p:nvSpPr>
          <p:spPr bwMode="auto">
            <a:xfrm>
              <a:off x="2565663" y="4249519"/>
              <a:ext cx="38080" cy="51014"/>
            </a:xfrm>
            <a:custGeom>
              <a:avLst/>
              <a:gdLst>
                <a:gd name="T0" fmla="*/ 19 w 93"/>
                <a:gd name="T1" fmla="*/ 79 h 119"/>
                <a:gd name="T2" fmla="*/ 19 w 93"/>
                <a:gd name="T3" fmla="*/ 79 h 119"/>
                <a:gd name="T4" fmla="*/ 47 w 93"/>
                <a:gd name="T5" fmla="*/ 102 h 119"/>
                <a:gd name="T6" fmla="*/ 73 w 93"/>
                <a:gd name="T7" fmla="*/ 84 h 119"/>
                <a:gd name="T8" fmla="*/ 56 w 93"/>
                <a:gd name="T9" fmla="*/ 69 h 119"/>
                <a:gd name="T10" fmla="*/ 36 w 93"/>
                <a:gd name="T11" fmla="*/ 63 h 119"/>
                <a:gd name="T12" fmla="*/ 3 w 93"/>
                <a:gd name="T13" fmla="*/ 32 h 119"/>
                <a:gd name="T14" fmla="*/ 46 w 93"/>
                <a:gd name="T15" fmla="*/ 0 h 119"/>
                <a:gd name="T16" fmla="*/ 89 w 93"/>
                <a:gd name="T17" fmla="*/ 34 h 119"/>
                <a:gd name="T18" fmla="*/ 89 w 93"/>
                <a:gd name="T19" fmla="*/ 35 h 119"/>
                <a:gd name="T20" fmla="*/ 71 w 93"/>
                <a:gd name="T21" fmla="*/ 35 h 119"/>
                <a:gd name="T22" fmla="*/ 46 w 93"/>
                <a:gd name="T23" fmla="*/ 16 h 119"/>
                <a:gd name="T24" fmla="*/ 22 w 93"/>
                <a:gd name="T25" fmla="*/ 32 h 119"/>
                <a:gd name="T26" fmla="*/ 40 w 93"/>
                <a:gd name="T27" fmla="*/ 45 h 119"/>
                <a:gd name="T28" fmla="*/ 59 w 93"/>
                <a:gd name="T29" fmla="*/ 50 h 119"/>
                <a:gd name="T30" fmla="*/ 92 w 93"/>
                <a:gd name="T31" fmla="*/ 82 h 119"/>
                <a:gd name="T32" fmla="*/ 46 w 93"/>
                <a:gd name="T33" fmla="*/ 118 h 119"/>
                <a:gd name="T34" fmla="*/ 0 w 93"/>
                <a:gd name="T35" fmla="*/ 79 h 119"/>
                <a:gd name="T36" fmla="*/ 19 w 93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9" y="79"/>
                  </a:moveTo>
                  <a:lnTo>
                    <a:pt x="19" y="79"/>
                  </a:lnTo>
                  <a:cubicBezTo>
                    <a:pt x="20" y="94"/>
                    <a:pt x="29" y="102"/>
                    <a:pt x="47" y="102"/>
                  </a:cubicBezTo>
                  <a:cubicBezTo>
                    <a:pt x="64" y="102"/>
                    <a:pt x="73" y="94"/>
                    <a:pt x="73" y="84"/>
                  </a:cubicBezTo>
                  <a:cubicBezTo>
                    <a:pt x="73" y="74"/>
                    <a:pt x="68" y="71"/>
                    <a:pt x="56" y="69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14" y="58"/>
                    <a:pt x="3" y="51"/>
                    <a:pt x="3" y="32"/>
                  </a:cubicBezTo>
                  <a:cubicBezTo>
                    <a:pt x="3" y="13"/>
                    <a:pt x="19" y="0"/>
                    <a:pt x="46" y="0"/>
                  </a:cubicBezTo>
                  <a:cubicBezTo>
                    <a:pt x="72" y="0"/>
                    <a:pt x="89" y="13"/>
                    <a:pt x="89" y="34"/>
                  </a:cubicBezTo>
                  <a:cubicBezTo>
                    <a:pt x="89" y="34"/>
                    <a:pt x="89" y="34"/>
                    <a:pt x="89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0" y="22"/>
                    <a:pt x="61" y="16"/>
                    <a:pt x="46" y="16"/>
                  </a:cubicBezTo>
                  <a:cubicBezTo>
                    <a:pt x="30" y="16"/>
                    <a:pt x="22" y="21"/>
                    <a:pt x="22" y="32"/>
                  </a:cubicBezTo>
                  <a:cubicBezTo>
                    <a:pt x="22" y="40"/>
                    <a:pt x="28" y="42"/>
                    <a:pt x="40" y="45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81" y="55"/>
                    <a:pt x="92" y="62"/>
                    <a:pt x="92" y="82"/>
                  </a:cubicBezTo>
                  <a:cubicBezTo>
                    <a:pt x="92" y="105"/>
                    <a:pt x="75" y="118"/>
                    <a:pt x="46" y="118"/>
                  </a:cubicBezTo>
                  <a:cubicBezTo>
                    <a:pt x="17" y="118"/>
                    <a:pt x="1" y="105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38" name="Freeform 179"/>
            <p:cNvSpPr>
              <a:spLocks noChangeArrowheads="1"/>
            </p:cNvSpPr>
            <p:nvPr/>
          </p:nvSpPr>
          <p:spPr bwMode="auto">
            <a:xfrm>
              <a:off x="2611677" y="4249519"/>
              <a:ext cx="42839" cy="51014"/>
            </a:xfrm>
            <a:custGeom>
              <a:avLst/>
              <a:gdLst>
                <a:gd name="T0" fmla="*/ 98 w 100"/>
                <a:gd name="T1" fmla="*/ 79 h 119"/>
                <a:gd name="T2" fmla="*/ 98 w 100"/>
                <a:gd name="T3" fmla="*/ 79 h 119"/>
                <a:gd name="T4" fmla="*/ 50 w 100"/>
                <a:gd name="T5" fmla="*/ 118 h 119"/>
                <a:gd name="T6" fmla="*/ 0 w 100"/>
                <a:gd name="T7" fmla="*/ 60 h 119"/>
                <a:gd name="T8" fmla="*/ 50 w 100"/>
                <a:gd name="T9" fmla="*/ 0 h 119"/>
                <a:gd name="T10" fmla="*/ 99 w 100"/>
                <a:gd name="T11" fmla="*/ 57 h 119"/>
                <a:gd name="T12" fmla="*/ 99 w 100"/>
                <a:gd name="T13" fmla="*/ 65 h 119"/>
                <a:gd name="T14" fmla="*/ 18 w 100"/>
                <a:gd name="T15" fmla="*/ 65 h 119"/>
                <a:gd name="T16" fmla="*/ 51 w 100"/>
                <a:gd name="T17" fmla="*/ 102 h 119"/>
                <a:gd name="T18" fmla="*/ 80 w 100"/>
                <a:gd name="T19" fmla="*/ 79 h 119"/>
                <a:gd name="T20" fmla="*/ 98 w 100"/>
                <a:gd name="T21" fmla="*/ 79 h 119"/>
                <a:gd name="T22" fmla="*/ 80 w 100"/>
                <a:gd name="T23" fmla="*/ 50 h 119"/>
                <a:gd name="T24" fmla="*/ 80 w 100"/>
                <a:gd name="T25" fmla="*/ 50 h 119"/>
                <a:gd name="T26" fmla="*/ 50 w 100"/>
                <a:gd name="T27" fmla="*/ 16 h 119"/>
                <a:gd name="T28" fmla="*/ 18 w 100"/>
                <a:gd name="T29" fmla="*/ 50 h 119"/>
                <a:gd name="T30" fmla="*/ 80 w 100"/>
                <a:gd name="T31" fmla="*/ 5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119">
                  <a:moveTo>
                    <a:pt x="98" y="79"/>
                  </a:moveTo>
                  <a:lnTo>
                    <a:pt x="98" y="79"/>
                  </a:lnTo>
                  <a:cubicBezTo>
                    <a:pt x="94" y="104"/>
                    <a:pt x="76" y="118"/>
                    <a:pt x="50" y="118"/>
                  </a:cubicBezTo>
                  <a:cubicBezTo>
                    <a:pt x="18" y="118"/>
                    <a:pt x="0" y="96"/>
                    <a:pt x="0" y="60"/>
                  </a:cubicBezTo>
                  <a:cubicBezTo>
                    <a:pt x="0" y="21"/>
                    <a:pt x="18" y="0"/>
                    <a:pt x="50" y="0"/>
                  </a:cubicBezTo>
                  <a:cubicBezTo>
                    <a:pt x="81" y="0"/>
                    <a:pt x="99" y="20"/>
                    <a:pt x="99" y="57"/>
                  </a:cubicBezTo>
                  <a:cubicBezTo>
                    <a:pt x="99" y="59"/>
                    <a:pt x="99" y="62"/>
                    <a:pt x="99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88"/>
                    <a:pt x="31" y="102"/>
                    <a:pt x="51" y="102"/>
                  </a:cubicBezTo>
                  <a:cubicBezTo>
                    <a:pt x="66" y="102"/>
                    <a:pt x="77" y="93"/>
                    <a:pt x="80" y="79"/>
                  </a:cubicBezTo>
                  <a:lnTo>
                    <a:pt x="98" y="79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8"/>
                    <a:pt x="69" y="16"/>
                    <a:pt x="50" y="16"/>
                  </a:cubicBezTo>
                  <a:cubicBezTo>
                    <a:pt x="31" y="16"/>
                    <a:pt x="20" y="28"/>
                    <a:pt x="18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39" name="Freeform 180"/>
            <p:cNvSpPr>
              <a:spLocks noChangeArrowheads="1"/>
            </p:cNvSpPr>
            <p:nvPr/>
          </p:nvSpPr>
          <p:spPr bwMode="auto">
            <a:xfrm>
              <a:off x="2659276" y="4249519"/>
              <a:ext cx="39666" cy="51014"/>
            </a:xfrm>
            <a:custGeom>
              <a:avLst/>
              <a:gdLst>
                <a:gd name="T0" fmla="*/ 18 w 92"/>
                <a:gd name="T1" fmla="*/ 79 h 119"/>
                <a:gd name="T2" fmla="*/ 18 w 92"/>
                <a:gd name="T3" fmla="*/ 79 h 119"/>
                <a:gd name="T4" fmla="*/ 46 w 92"/>
                <a:gd name="T5" fmla="*/ 102 h 119"/>
                <a:gd name="T6" fmla="*/ 72 w 92"/>
                <a:gd name="T7" fmla="*/ 84 h 119"/>
                <a:gd name="T8" fmla="*/ 55 w 92"/>
                <a:gd name="T9" fmla="*/ 69 h 119"/>
                <a:gd name="T10" fmla="*/ 34 w 92"/>
                <a:gd name="T11" fmla="*/ 63 h 119"/>
                <a:gd name="T12" fmla="*/ 2 w 92"/>
                <a:gd name="T13" fmla="*/ 32 h 119"/>
                <a:gd name="T14" fmla="*/ 45 w 92"/>
                <a:gd name="T15" fmla="*/ 0 h 119"/>
                <a:gd name="T16" fmla="*/ 88 w 92"/>
                <a:gd name="T17" fmla="*/ 34 h 119"/>
                <a:gd name="T18" fmla="*/ 88 w 92"/>
                <a:gd name="T19" fmla="*/ 35 h 119"/>
                <a:gd name="T20" fmla="*/ 70 w 92"/>
                <a:gd name="T21" fmla="*/ 35 h 119"/>
                <a:gd name="T22" fmla="*/ 45 w 92"/>
                <a:gd name="T23" fmla="*/ 16 h 119"/>
                <a:gd name="T24" fmla="*/ 21 w 92"/>
                <a:gd name="T25" fmla="*/ 32 h 119"/>
                <a:gd name="T26" fmla="*/ 39 w 92"/>
                <a:gd name="T27" fmla="*/ 45 h 119"/>
                <a:gd name="T28" fmla="*/ 57 w 92"/>
                <a:gd name="T29" fmla="*/ 50 h 119"/>
                <a:gd name="T30" fmla="*/ 91 w 92"/>
                <a:gd name="T31" fmla="*/ 82 h 119"/>
                <a:gd name="T32" fmla="*/ 45 w 92"/>
                <a:gd name="T33" fmla="*/ 118 h 119"/>
                <a:gd name="T34" fmla="*/ 0 w 92"/>
                <a:gd name="T35" fmla="*/ 79 h 119"/>
                <a:gd name="T36" fmla="*/ 18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9"/>
                  </a:moveTo>
                  <a:lnTo>
                    <a:pt x="18" y="79"/>
                  </a:lnTo>
                  <a:cubicBezTo>
                    <a:pt x="19" y="94"/>
                    <a:pt x="28" y="102"/>
                    <a:pt x="46" y="102"/>
                  </a:cubicBezTo>
                  <a:cubicBezTo>
                    <a:pt x="63" y="102"/>
                    <a:pt x="72" y="94"/>
                    <a:pt x="72" y="84"/>
                  </a:cubicBezTo>
                  <a:cubicBezTo>
                    <a:pt x="72" y="74"/>
                    <a:pt x="67" y="71"/>
                    <a:pt x="55" y="69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3" y="58"/>
                    <a:pt x="2" y="51"/>
                    <a:pt x="2" y="32"/>
                  </a:cubicBezTo>
                  <a:cubicBezTo>
                    <a:pt x="2" y="13"/>
                    <a:pt x="18" y="0"/>
                    <a:pt x="45" y="0"/>
                  </a:cubicBezTo>
                  <a:cubicBezTo>
                    <a:pt x="71" y="0"/>
                    <a:pt x="88" y="13"/>
                    <a:pt x="88" y="34"/>
                  </a:cubicBezTo>
                  <a:cubicBezTo>
                    <a:pt x="88" y="34"/>
                    <a:pt x="88" y="34"/>
                    <a:pt x="88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9" y="22"/>
                    <a:pt x="59" y="16"/>
                    <a:pt x="45" y="16"/>
                  </a:cubicBezTo>
                  <a:cubicBezTo>
                    <a:pt x="29" y="16"/>
                    <a:pt x="21" y="21"/>
                    <a:pt x="21" y="32"/>
                  </a:cubicBezTo>
                  <a:cubicBezTo>
                    <a:pt x="21" y="40"/>
                    <a:pt x="27" y="42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2"/>
                    <a:pt x="91" y="82"/>
                  </a:cubicBezTo>
                  <a:cubicBezTo>
                    <a:pt x="91" y="105"/>
                    <a:pt x="74" y="118"/>
                    <a:pt x="45" y="118"/>
                  </a:cubicBezTo>
                  <a:cubicBezTo>
                    <a:pt x="16" y="118"/>
                    <a:pt x="0" y="105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41" name="Group 3039"/>
          <p:cNvGrpSpPr>
            <a:grpSpLocks/>
          </p:cNvGrpSpPr>
          <p:nvPr/>
        </p:nvGrpSpPr>
        <p:grpSpPr bwMode="auto">
          <a:xfrm>
            <a:off x="2179638" y="5186363"/>
            <a:ext cx="422275" cy="68262"/>
            <a:chOff x="2180191" y="5185854"/>
            <a:chExt cx="422411" cy="68549"/>
          </a:xfrm>
        </p:grpSpPr>
        <p:sp>
          <p:nvSpPr>
            <p:cNvPr id="3041" name="Freeform 181"/>
            <p:cNvSpPr>
              <a:spLocks noChangeArrowheads="1"/>
            </p:cNvSpPr>
            <p:nvPr/>
          </p:nvSpPr>
          <p:spPr bwMode="auto">
            <a:xfrm>
              <a:off x="2180191" y="5185854"/>
              <a:ext cx="52404" cy="65361"/>
            </a:xfrm>
            <a:custGeom>
              <a:avLst/>
              <a:gdLst>
                <a:gd name="T0" fmla="*/ 0 w 123"/>
                <a:gd name="T1" fmla="*/ 0 h 155"/>
                <a:gd name="T2" fmla="*/ 21 w 123"/>
                <a:gd name="T3" fmla="*/ 0 h 155"/>
                <a:gd name="T4" fmla="*/ 21 w 123"/>
                <a:gd name="T5" fmla="*/ 63 h 155"/>
                <a:gd name="T6" fmla="*/ 100 w 123"/>
                <a:gd name="T7" fmla="*/ 63 h 155"/>
                <a:gd name="T8" fmla="*/ 100 w 123"/>
                <a:gd name="T9" fmla="*/ 0 h 155"/>
                <a:gd name="T10" fmla="*/ 122 w 123"/>
                <a:gd name="T11" fmla="*/ 0 h 155"/>
                <a:gd name="T12" fmla="*/ 122 w 123"/>
                <a:gd name="T13" fmla="*/ 154 h 155"/>
                <a:gd name="T14" fmla="*/ 100 w 123"/>
                <a:gd name="T15" fmla="*/ 154 h 155"/>
                <a:gd name="T16" fmla="*/ 100 w 123"/>
                <a:gd name="T17" fmla="*/ 82 h 155"/>
                <a:gd name="T18" fmla="*/ 21 w 123"/>
                <a:gd name="T19" fmla="*/ 82 h 155"/>
                <a:gd name="T20" fmla="*/ 21 w 123"/>
                <a:gd name="T21" fmla="*/ 154 h 155"/>
                <a:gd name="T22" fmla="*/ 0 w 123"/>
                <a:gd name="T23" fmla="*/ 154 h 155"/>
                <a:gd name="T24" fmla="*/ 0 w 12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55">
                  <a:moveTo>
                    <a:pt x="0" y="0"/>
                  </a:moveTo>
                  <a:lnTo>
                    <a:pt x="21" y="0"/>
                  </a:lnTo>
                  <a:lnTo>
                    <a:pt x="21" y="63"/>
                  </a:lnTo>
                  <a:lnTo>
                    <a:pt x="100" y="63"/>
                  </a:lnTo>
                  <a:lnTo>
                    <a:pt x="100" y="0"/>
                  </a:lnTo>
                  <a:lnTo>
                    <a:pt x="122" y="0"/>
                  </a:lnTo>
                  <a:lnTo>
                    <a:pt x="122" y="154"/>
                  </a:lnTo>
                  <a:lnTo>
                    <a:pt x="100" y="154"/>
                  </a:lnTo>
                  <a:lnTo>
                    <a:pt x="100" y="82"/>
                  </a:lnTo>
                  <a:lnTo>
                    <a:pt x="21" y="82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42" name="Freeform 182"/>
            <p:cNvSpPr>
              <a:spLocks noChangeArrowheads="1"/>
            </p:cNvSpPr>
            <p:nvPr/>
          </p:nvSpPr>
          <p:spPr bwMode="auto">
            <a:xfrm>
              <a:off x="2240535" y="5201796"/>
              <a:ext cx="42876" cy="51014"/>
            </a:xfrm>
            <a:custGeom>
              <a:avLst/>
              <a:gdLst>
                <a:gd name="T0" fmla="*/ 99 w 102"/>
                <a:gd name="T1" fmla="*/ 80 h 121"/>
                <a:gd name="T2" fmla="*/ 99 w 102"/>
                <a:gd name="T3" fmla="*/ 80 h 121"/>
                <a:gd name="T4" fmla="*/ 50 w 102"/>
                <a:gd name="T5" fmla="*/ 120 h 121"/>
                <a:gd name="T6" fmla="*/ 0 w 102"/>
                <a:gd name="T7" fmla="*/ 61 h 121"/>
                <a:gd name="T8" fmla="*/ 50 w 102"/>
                <a:gd name="T9" fmla="*/ 0 h 121"/>
                <a:gd name="T10" fmla="*/ 101 w 102"/>
                <a:gd name="T11" fmla="*/ 57 h 121"/>
                <a:gd name="T12" fmla="*/ 100 w 102"/>
                <a:gd name="T13" fmla="*/ 66 h 121"/>
                <a:gd name="T14" fmla="*/ 20 w 102"/>
                <a:gd name="T15" fmla="*/ 66 h 121"/>
                <a:gd name="T16" fmla="*/ 52 w 102"/>
                <a:gd name="T17" fmla="*/ 102 h 121"/>
                <a:gd name="T18" fmla="*/ 80 w 102"/>
                <a:gd name="T19" fmla="*/ 80 h 121"/>
                <a:gd name="T20" fmla="*/ 99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20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9" y="80"/>
                  </a:moveTo>
                  <a:lnTo>
                    <a:pt x="99" y="80"/>
                  </a:lnTo>
                  <a:cubicBezTo>
                    <a:pt x="95" y="104"/>
                    <a:pt x="76" y="120"/>
                    <a:pt x="50" y="120"/>
                  </a:cubicBezTo>
                  <a:cubicBezTo>
                    <a:pt x="20" y="120"/>
                    <a:pt x="0" y="98"/>
                    <a:pt x="0" y="61"/>
                  </a:cubicBezTo>
                  <a:cubicBezTo>
                    <a:pt x="0" y="23"/>
                    <a:pt x="20" y="0"/>
                    <a:pt x="50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60"/>
                    <a:pt x="101" y="62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90"/>
                    <a:pt x="32" y="102"/>
                    <a:pt x="52" y="102"/>
                  </a:cubicBezTo>
                  <a:cubicBezTo>
                    <a:pt x="67" y="102"/>
                    <a:pt x="77" y="95"/>
                    <a:pt x="80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9"/>
                    <a:pt x="70" y="17"/>
                    <a:pt x="51" y="17"/>
                  </a:cubicBezTo>
                  <a:cubicBezTo>
                    <a:pt x="32" y="17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43" name="Freeform 183"/>
            <p:cNvSpPr>
              <a:spLocks noChangeArrowheads="1"/>
            </p:cNvSpPr>
            <p:nvPr/>
          </p:nvSpPr>
          <p:spPr bwMode="auto">
            <a:xfrm>
              <a:off x="2289763" y="5201796"/>
              <a:ext cx="44464" cy="51014"/>
            </a:xfrm>
            <a:custGeom>
              <a:avLst/>
              <a:gdLst>
                <a:gd name="T0" fmla="*/ 37 w 106"/>
                <a:gd name="T1" fmla="*/ 120 h 121"/>
                <a:gd name="T2" fmla="*/ 37 w 106"/>
                <a:gd name="T3" fmla="*/ 120 h 121"/>
                <a:gd name="T4" fmla="*/ 0 w 106"/>
                <a:gd name="T5" fmla="*/ 85 h 121"/>
                <a:gd name="T6" fmla="*/ 39 w 106"/>
                <a:gd name="T7" fmla="*/ 51 h 121"/>
                <a:gd name="T8" fmla="*/ 69 w 106"/>
                <a:gd name="T9" fmla="*/ 47 h 121"/>
                <a:gd name="T10" fmla="*/ 74 w 106"/>
                <a:gd name="T11" fmla="*/ 34 h 121"/>
                <a:gd name="T12" fmla="*/ 49 w 106"/>
                <a:gd name="T13" fmla="*/ 17 h 121"/>
                <a:gd name="T14" fmla="*/ 23 w 106"/>
                <a:gd name="T15" fmla="*/ 37 h 121"/>
                <a:gd name="T16" fmla="*/ 6 w 106"/>
                <a:gd name="T17" fmla="*/ 37 h 121"/>
                <a:gd name="T18" fmla="*/ 6 w 106"/>
                <a:gd name="T19" fmla="*/ 37 h 121"/>
                <a:gd name="T20" fmla="*/ 50 w 106"/>
                <a:gd name="T21" fmla="*/ 0 h 121"/>
                <a:gd name="T22" fmla="*/ 93 w 106"/>
                <a:gd name="T23" fmla="*/ 35 h 121"/>
                <a:gd name="T24" fmla="*/ 93 w 106"/>
                <a:gd name="T25" fmla="*/ 91 h 121"/>
                <a:gd name="T26" fmla="*/ 100 w 106"/>
                <a:gd name="T27" fmla="*/ 102 h 121"/>
                <a:gd name="T28" fmla="*/ 105 w 106"/>
                <a:gd name="T29" fmla="*/ 102 h 121"/>
                <a:gd name="T30" fmla="*/ 105 w 106"/>
                <a:gd name="T31" fmla="*/ 117 h 121"/>
                <a:gd name="T32" fmla="*/ 95 w 106"/>
                <a:gd name="T33" fmla="*/ 118 h 121"/>
                <a:gd name="T34" fmla="*/ 76 w 106"/>
                <a:gd name="T35" fmla="*/ 101 h 121"/>
                <a:gd name="T36" fmla="*/ 76 w 106"/>
                <a:gd name="T37" fmla="*/ 101 h 121"/>
                <a:gd name="T38" fmla="*/ 37 w 106"/>
                <a:gd name="T39" fmla="*/ 120 h 121"/>
                <a:gd name="T40" fmla="*/ 39 w 106"/>
                <a:gd name="T41" fmla="*/ 67 h 121"/>
                <a:gd name="T42" fmla="*/ 39 w 106"/>
                <a:gd name="T43" fmla="*/ 67 h 121"/>
                <a:gd name="T44" fmla="*/ 19 w 106"/>
                <a:gd name="T45" fmla="*/ 85 h 121"/>
                <a:gd name="T46" fmla="*/ 40 w 106"/>
                <a:gd name="T47" fmla="*/ 103 h 121"/>
                <a:gd name="T48" fmla="*/ 74 w 106"/>
                <a:gd name="T49" fmla="*/ 76 h 121"/>
                <a:gd name="T50" fmla="*/ 74 w 106"/>
                <a:gd name="T51" fmla="*/ 59 h 121"/>
                <a:gd name="T52" fmla="*/ 39 w 106"/>
                <a:gd name="T53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1">
                  <a:moveTo>
                    <a:pt x="37" y="120"/>
                  </a:moveTo>
                  <a:lnTo>
                    <a:pt x="37" y="120"/>
                  </a:lnTo>
                  <a:cubicBezTo>
                    <a:pt x="14" y="120"/>
                    <a:pt x="0" y="106"/>
                    <a:pt x="0" y="85"/>
                  </a:cubicBezTo>
                  <a:cubicBezTo>
                    <a:pt x="0" y="66"/>
                    <a:pt x="13" y="54"/>
                    <a:pt x="39" y="51"/>
                  </a:cubicBezTo>
                  <a:cubicBezTo>
                    <a:pt x="54" y="49"/>
                    <a:pt x="65" y="48"/>
                    <a:pt x="69" y="47"/>
                  </a:cubicBezTo>
                  <a:cubicBezTo>
                    <a:pt x="74" y="45"/>
                    <a:pt x="74" y="42"/>
                    <a:pt x="74" y="34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2" y="17"/>
                    <a:pt x="23" y="24"/>
                    <a:pt x="23" y="37"/>
                  </a:cubicBezTo>
                  <a:cubicBezTo>
                    <a:pt x="6" y="37"/>
                    <a:pt x="6" y="37"/>
                    <a:pt x="6" y="37"/>
                  </a:cubicBezTo>
                  <a:lnTo>
                    <a:pt x="6" y="37"/>
                  </a:lnTo>
                  <a:cubicBezTo>
                    <a:pt x="6" y="15"/>
                    <a:pt x="22" y="0"/>
                    <a:pt x="50" y="0"/>
                  </a:cubicBezTo>
                  <a:cubicBezTo>
                    <a:pt x="79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4" y="102"/>
                    <a:pt x="100" y="102"/>
                  </a:cubicBezTo>
                  <a:cubicBezTo>
                    <a:pt x="102" y="102"/>
                    <a:pt x="103" y="102"/>
                    <a:pt x="105" y="102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1" y="118"/>
                    <a:pt x="98" y="118"/>
                    <a:pt x="95" y="118"/>
                  </a:cubicBezTo>
                  <a:cubicBezTo>
                    <a:pt x="83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5" y="113"/>
                    <a:pt x="51" y="120"/>
                    <a:pt x="37" y="120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19" y="74"/>
                    <a:pt x="19" y="85"/>
                  </a:cubicBezTo>
                  <a:cubicBezTo>
                    <a:pt x="19" y="97"/>
                    <a:pt x="26" y="103"/>
                    <a:pt x="40" y="103"/>
                  </a:cubicBezTo>
                  <a:cubicBezTo>
                    <a:pt x="60" y="103"/>
                    <a:pt x="74" y="92"/>
                    <a:pt x="74" y="76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44" name="Freeform 184"/>
            <p:cNvSpPr>
              <a:spLocks noChangeArrowheads="1"/>
            </p:cNvSpPr>
            <p:nvPr/>
          </p:nvSpPr>
          <p:spPr bwMode="auto">
            <a:xfrm>
              <a:off x="2337404" y="5185854"/>
              <a:ext cx="44464" cy="66955"/>
            </a:xfrm>
            <a:custGeom>
              <a:avLst/>
              <a:gdLst>
                <a:gd name="T0" fmla="*/ 104 w 105"/>
                <a:gd name="T1" fmla="*/ 154 h 159"/>
                <a:gd name="T2" fmla="*/ 104 w 105"/>
                <a:gd name="T3" fmla="*/ 154 h 159"/>
                <a:gd name="T4" fmla="*/ 85 w 105"/>
                <a:gd name="T5" fmla="*/ 154 h 159"/>
                <a:gd name="T6" fmla="*/ 85 w 105"/>
                <a:gd name="T7" fmla="*/ 140 h 159"/>
                <a:gd name="T8" fmla="*/ 49 w 105"/>
                <a:gd name="T9" fmla="*/ 158 h 159"/>
                <a:gd name="T10" fmla="*/ 0 w 105"/>
                <a:gd name="T11" fmla="*/ 98 h 159"/>
                <a:gd name="T12" fmla="*/ 49 w 105"/>
                <a:gd name="T13" fmla="*/ 38 h 159"/>
                <a:gd name="T14" fmla="*/ 85 w 105"/>
                <a:gd name="T15" fmla="*/ 56 h 159"/>
                <a:gd name="T16" fmla="*/ 85 w 105"/>
                <a:gd name="T17" fmla="*/ 0 h 159"/>
                <a:gd name="T18" fmla="*/ 104 w 105"/>
                <a:gd name="T19" fmla="*/ 0 h 159"/>
                <a:gd name="T20" fmla="*/ 104 w 105"/>
                <a:gd name="T21" fmla="*/ 154 h 159"/>
                <a:gd name="T22" fmla="*/ 53 w 105"/>
                <a:gd name="T23" fmla="*/ 56 h 159"/>
                <a:gd name="T24" fmla="*/ 53 w 105"/>
                <a:gd name="T25" fmla="*/ 56 h 159"/>
                <a:gd name="T26" fmla="*/ 20 w 105"/>
                <a:gd name="T27" fmla="*/ 99 h 159"/>
                <a:gd name="T28" fmla="*/ 53 w 105"/>
                <a:gd name="T29" fmla="*/ 141 h 159"/>
                <a:gd name="T30" fmla="*/ 86 w 105"/>
                <a:gd name="T31" fmla="*/ 97 h 159"/>
                <a:gd name="T32" fmla="*/ 53 w 105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9">
                  <a:moveTo>
                    <a:pt x="104" y="154"/>
                  </a:moveTo>
                  <a:lnTo>
                    <a:pt x="104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3" y="158"/>
                    <a:pt x="49" y="158"/>
                  </a:cubicBezTo>
                  <a:cubicBezTo>
                    <a:pt x="20" y="158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4" y="38"/>
                    <a:pt x="77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4"/>
                  </a:lnTo>
                  <a:close/>
                  <a:moveTo>
                    <a:pt x="53" y="56"/>
                  </a:moveTo>
                  <a:lnTo>
                    <a:pt x="53" y="56"/>
                  </a:lnTo>
                  <a:cubicBezTo>
                    <a:pt x="32" y="56"/>
                    <a:pt x="20" y="70"/>
                    <a:pt x="20" y="99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6" y="125"/>
                    <a:pt x="86" y="97"/>
                  </a:cubicBezTo>
                  <a:cubicBezTo>
                    <a:pt x="86" y="69"/>
                    <a:pt x="75" y="56"/>
                    <a:pt x="53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45" name="Freeform 185"/>
            <p:cNvSpPr>
              <a:spLocks noChangeArrowheads="1"/>
            </p:cNvSpPr>
            <p:nvPr/>
          </p:nvSpPr>
          <p:spPr bwMode="auto">
            <a:xfrm>
              <a:off x="2416804" y="5185854"/>
              <a:ext cx="57168" cy="68549"/>
            </a:xfrm>
            <a:custGeom>
              <a:avLst/>
              <a:gdLst>
                <a:gd name="T0" fmla="*/ 135 w 136"/>
                <a:gd name="T1" fmla="*/ 100 h 163"/>
                <a:gd name="T2" fmla="*/ 135 w 136"/>
                <a:gd name="T3" fmla="*/ 100 h 163"/>
                <a:gd name="T4" fmla="*/ 69 w 136"/>
                <a:gd name="T5" fmla="*/ 162 h 163"/>
                <a:gd name="T6" fmla="*/ 0 w 136"/>
                <a:gd name="T7" fmla="*/ 78 h 163"/>
                <a:gd name="T8" fmla="*/ 71 w 136"/>
                <a:gd name="T9" fmla="*/ 0 h 163"/>
                <a:gd name="T10" fmla="*/ 134 w 136"/>
                <a:gd name="T11" fmla="*/ 50 h 163"/>
                <a:gd name="T12" fmla="*/ 113 w 136"/>
                <a:gd name="T13" fmla="*/ 50 h 163"/>
                <a:gd name="T14" fmla="*/ 70 w 136"/>
                <a:gd name="T15" fmla="*/ 19 h 163"/>
                <a:gd name="T16" fmla="*/ 21 w 136"/>
                <a:gd name="T17" fmla="*/ 82 h 163"/>
                <a:gd name="T18" fmla="*/ 70 w 136"/>
                <a:gd name="T19" fmla="*/ 143 h 163"/>
                <a:gd name="T20" fmla="*/ 114 w 136"/>
                <a:gd name="T21" fmla="*/ 100 h 163"/>
                <a:gd name="T22" fmla="*/ 135 w 136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0"/>
                  </a:moveTo>
                  <a:lnTo>
                    <a:pt x="135" y="100"/>
                  </a:lnTo>
                  <a:cubicBezTo>
                    <a:pt x="133" y="138"/>
                    <a:pt x="107" y="162"/>
                    <a:pt x="69" y="162"/>
                  </a:cubicBezTo>
                  <a:cubicBezTo>
                    <a:pt x="26" y="162"/>
                    <a:pt x="0" y="132"/>
                    <a:pt x="0" y="78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7" y="0"/>
                    <a:pt x="129" y="20"/>
                    <a:pt x="134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31"/>
                    <a:pt x="94" y="19"/>
                    <a:pt x="70" y="19"/>
                  </a:cubicBezTo>
                  <a:cubicBezTo>
                    <a:pt x="40" y="19"/>
                    <a:pt x="21" y="41"/>
                    <a:pt x="21" y="82"/>
                  </a:cubicBezTo>
                  <a:cubicBezTo>
                    <a:pt x="21" y="119"/>
                    <a:pt x="41" y="143"/>
                    <a:pt x="70" y="143"/>
                  </a:cubicBezTo>
                  <a:cubicBezTo>
                    <a:pt x="95" y="143"/>
                    <a:pt x="113" y="126"/>
                    <a:pt x="114" y="100"/>
                  </a:cubicBezTo>
                  <a:lnTo>
                    <a:pt x="135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46" name="Freeform 186"/>
            <p:cNvSpPr>
              <a:spLocks noChangeArrowheads="1"/>
            </p:cNvSpPr>
            <p:nvPr/>
          </p:nvSpPr>
          <p:spPr bwMode="auto">
            <a:xfrm>
              <a:off x="2483501" y="5185854"/>
              <a:ext cx="39701" cy="65361"/>
            </a:xfrm>
            <a:custGeom>
              <a:avLst/>
              <a:gdLst>
                <a:gd name="T0" fmla="*/ 74 w 94"/>
                <a:gd name="T1" fmla="*/ 85 h 155"/>
                <a:gd name="T2" fmla="*/ 74 w 94"/>
                <a:gd name="T3" fmla="*/ 85 h 155"/>
                <a:gd name="T4" fmla="*/ 52 w 94"/>
                <a:gd name="T5" fmla="*/ 56 h 155"/>
                <a:gd name="T6" fmla="*/ 18 w 94"/>
                <a:gd name="T7" fmla="*/ 88 h 155"/>
                <a:gd name="T8" fmla="*/ 18 w 94"/>
                <a:gd name="T9" fmla="*/ 154 h 155"/>
                <a:gd name="T10" fmla="*/ 0 w 94"/>
                <a:gd name="T11" fmla="*/ 154 h 155"/>
                <a:gd name="T12" fmla="*/ 0 w 94"/>
                <a:gd name="T13" fmla="*/ 0 h 155"/>
                <a:gd name="T14" fmla="*/ 18 w 94"/>
                <a:gd name="T15" fmla="*/ 0 h 155"/>
                <a:gd name="T16" fmla="*/ 18 w 94"/>
                <a:gd name="T17" fmla="*/ 58 h 155"/>
                <a:gd name="T18" fmla="*/ 54 w 94"/>
                <a:gd name="T19" fmla="*/ 39 h 155"/>
                <a:gd name="T20" fmla="*/ 88 w 94"/>
                <a:gd name="T21" fmla="*/ 55 h 155"/>
                <a:gd name="T22" fmla="*/ 93 w 94"/>
                <a:gd name="T23" fmla="*/ 82 h 155"/>
                <a:gd name="T24" fmla="*/ 93 w 94"/>
                <a:gd name="T25" fmla="*/ 87 h 155"/>
                <a:gd name="T26" fmla="*/ 93 w 94"/>
                <a:gd name="T27" fmla="*/ 154 h 155"/>
                <a:gd name="T28" fmla="*/ 74 w 94"/>
                <a:gd name="T29" fmla="*/ 154 h 155"/>
                <a:gd name="T30" fmla="*/ 74 w 94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5">
                  <a:moveTo>
                    <a:pt x="74" y="85"/>
                  </a:moveTo>
                  <a:lnTo>
                    <a:pt x="74" y="85"/>
                  </a:lnTo>
                  <a:cubicBezTo>
                    <a:pt x="74" y="65"/>
                    <a:pt x="70" y="56"/>
                    <a:pt x="52" y="56"/>
                  </a:cubicBezTo>
                  <a:cubicBezTo>
                    <a:pt x="32" y="56"/>
                    <a:pt x="18" y="68"/>
                    <a:pt x="18" y="88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6" y="45"/>
                    <a:pt x="38" y="39"/>
                    <a:pt x="54" y="39"/>
                  </a:cubicBezTo>
                  <a:cubicBezTo>
                    <a:pt x="70" y="39"/>
                    <a:pt x="82" y="44"/>
                    <a:pt x="88" y="55"/>
                  </a:cubicBezTo>
                  <a:cubicBezTo>
                    <a:pt x="93" y="62"/>
                    <a:pt x="93" y="70"/>
                    <a:pt x="93" y="82"/>
                  </a:cubicBezTo>
                  <a:cubicBezTo>
                    <a:pt x="93" y="83"/>
                    <a:pt x="93" y="85"/>
                    <a:pt x="93" y="87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47" name="Freeform 187"/>
            <p:cNvSpPr>
              <a:spLocks noChangeArrowheads="1"/>
            </p:cNvSpPr>
            <p:nvPr/>
          </p:nvSpPr>
          <p:spPr bwMode="auto">
            <a:xfrm>
              <a:off x="2532730" y="5201796"/>
              <a:ext cx="44464" cy="51014"/>
            </a:xfrm>
            <a:custGeom>
              <a:avLst/>
              <a:gdLst>
                <a:gd name="T0" fmla="*/ 36 w 106"/>
                <a:gd name="T1" fmla="*/ 120 h 121"/>
                <a:gd name="T2" fmla="*/ 36 w 106"/>
                <a:gd name="T3" fmla="*/ 120 h 121"/>
                <a:gd name="T4" fmla="*/ 0 w 106"/>
                <a:gd name="T5" fmla="*/ 85 h 121"/>
                <a:gd name="T6" fmla="*/ 38 w 106"/>
                <a:gd name="T7" fmla="*/ 51 h 121"/>
                <a:gd name="T8" fmla="*/ 69 w 106"/>
                <a:gd name="T9" fmla="*/ 47 h 121"/>
                <a:gd name="T10" fmla="*/ 74 w 106"/>
                <a:gd name="T11" fmla="*/ 34 h 121"/>
                <a:gd name="T12" fmla="*/ 49 w 106"/>
                <a:gd name="T13" fmla="*/ 17 h 121"/>
                <a:gd name="T14" fmla="*/ 23 w 106"/>
                <a:gd name="T15" fmla="*/ 37 h 121"/>
                <a:gd name="T16" fmla="*/ 5 w 106"/>
                <a:gd name="T17" fmla="*/ 37 h 121"/>
                <a:gd name="T18" fmla="*/ 5 w 106"/>
                <a:gd name="T19" fmla="*/ 37 h 121"/>
                <a:gd name="T20" fmla="*/ 49 w 106"/>
                <a:gd name="T21" fmla="*/ 0 h 121"/>
                <a:gd name="T22" fmla="*/ 93 w 106"/>
                <a:gd name="T23" fmla="*/ 35 h 121"/>
                <a:gd name="T24" fmla="*/ 93 w 106"/>
                <a:gd name="T25" fmla="*/ 91 h 121"/>
                <a:gd name="T26" fmla="*/ 100 w 106"/>
                <a:gd name="T27" fmla="*/ 102 h 121"/>
                <a:gd name="T28" fmla="*/ 105 w 106"/>
                <a:gd name="T29" fmla="*/ 102 h 121"/>
                <a:gd name="T30" fmla="*/ 105 w 106"/>
                <a:gd name="T31" fmla="*/ 117 h 121"/>
                <a:gd name="T32" fmla="*/ 94 w 106"/>
                <a:gd name="T33" fmla="*/ 118 h 121"/>
                <a:gd name="T34" fmla="*/ 75 w 106"/>
                <a:gd name="T35" fmla="*/ 101 h 121"/>
                <a:gd name="T36" fmla="*/ 75 w 106"/>
                <a:gd name="T37" fmla="*/ 101 h 121"/>
                <a:gd name="T38" fmla="*/ 36 w 106"/>
                <a:gd name="T39" fmla="*/ 120 h 121"/>
                <a:gd name="T40" fmla="*/ 39 w 106"/>
                <a:gd name="T41" fmla="*/ 67 h 121"/>
                <a:gd name="T42" fmla="*/ 39 w 106"/>
                <a:gd name="T43" fmla="*/ 67 h 121"/>
                <a:gd name="T44" fmla="*/ 19 w 106"/>
                <a:gd name="T45" fmla="*/ 85 h 121"/>
                <a:gd name="T46" fmla="*/ 40 w 106"/>
                <a:gd name="T47" fmla="*/ 103 h 121"/>
                <a:gd name="T48" fmla="*/ 74 w 106"/>
                <a:gd name="T49" fmla="*/ 76 h 121"/>
                <a:gd name="T50" fmla="*/ 74 w 106"/>
                <a:gd name="T51" fmla="*/ 59 h 121"/>
                <a:gd name="T52" fmla="*/ 39 w 106"/>
                <a:gd name="T53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1">
                  <a:moveTo>
                    <a:pt x="36" y="120"/>
                  </a:moveTo>
                  <a:lnTo>
                    <a:pt x="36" y="120"/>
                  </a:lnTo>
                  <a:cubicBezTo>
                    <a:pt x="13" y="120"/>
                    <a:pt x="0" y="106"/>
                    <a:pt x="0" y="85"/>
                  </a:cubicBezTo>
                  <a:cubicBezTo>
                    <a:pt x="0" y="66"/>
                    <a:pt x="13" y="54"/>
                    <a:pt x="38" y="51"/>
                  </a:cubicBezTo>
                  <a:cubicBezTo>
                    <a:pt x="53" y="49"/>
                    <a:pt x="64" y="48"/>
                    <a:pt x="69" y="47"/>
                  </a:cubicBezTo>
                  <a:cubicBezTo>
                    <a:pt x="74" y="45"/>
                    <a:pt x="74" y="42"/>
                    <a:pt x="74" y="34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5"/>
                    <a:pt x="22" y="0"/>
                    <a:pt x="49" y="0"/>
                  </a:cubicBezTo>
                  <a:cubicBezTo>
                    <a:pt x="79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4" y="102"/>
                    <a:pt x="100" y="102"/>
                  </a:cubicBezTo>
                  <a:cubicBezTo>
                    <a:pt x="101" y="102"/>
                    <a:pt x="103" y="102"/>
                    <a:pt x="105" y="102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1" y="118"/>
                    <a:pt x="98" y="118"/>
                    <a:pt x="94" y="118"/>
                  </a:cubicBezTo>
                  <a:cubicBezTo>
                    <a:pt x="81" y="118"/>
                    <a:pt x="75" y="112"/>
                    <a:pt x="75" y="101"/>
                  </a:cubicBezTo>
                  <a:lnTo>
                    <a:pt x="75" y="101"/>
                  </a:lnTo>
                  <a:cubicBezTo>
                    <a:pt x="64" y="113"/>
                    <a:pt x="51" y="120"/>
                    <a:pt x="36" y="120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19" y="74"/>
                    <a:pt x="19" y="85"/>
                  </a:cubicBezTo>
                  <a:cubicBezTo>
                    <a:pt x="19" y="97"/>
                    <a:pt x="26" y="103"/>
                    <a:pt x="40" y="103"/>
                  </a:cubicBezTo>
                  <a:cubicBezTo>
                    <a:pt x="59" y="103"/>
                    <a:pt x="74" y="92"/>
                    <a:pt x="74" y="76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5"/>
                    <a:pt x="51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48" name="Freeform 188"/>
            <p:cNvSpPr>
              <a:spLocks noChangeArrowheads="1"/>
            </p:cNvSpPr>
            <p:nvPr/>
          </p:nvSpPr>
          <p:spPr bwMode="auto">
            <a:xfrm>
              <a:off x="2578781" y="5190636"/>
              <a:ext cx="23821" cy="62173"/>
            </a:xfrm>
            <a:custGeom>
              <a:avLst/>
              <a:gdLst>
                <a:gd name="T0" fmla="*/ 45 w 57"/>
                <a:gd name="T1" fmla="*/ 127 h 146"/>
                <a:gd name="T2" fmla="*/ 45 w 57"/>
                <a:gd name="T3" fmla="*/ 127 h 146"/>
                <a:gd name="T4" fmla="*/ 56 w 57"/>
                <a:gd name="T5" fmla="*/ 127 h 146"/>
                <a:gd name="T6" fmla="*/ 56 w 57"/>
                <a:gd name="T7" fmla="*/ 143 h 146"/>
                <a:gd name="T8" fmla="*/ 41 w 57"/>
                <a:gd name="T9" fmla="*/ 145 h 146"/>
                <a:gd name="T10" fmla="*/ 17 w 57"/>
                <a:gd name="T11" fmla="*/ 121 h 146"/>
                <a:gd name="T12" fmla="*/ 17 w 57"/>
                <a:gd name="T13" fmla="*/ 46 h 146"/>
                <a:gd name="T14" fmla="*/ 0 w 57"/>
                <a:gd name="T15" fmla="*/ 46 h 146"/>
                <a:gd name="T16" fmla="*/ 0 w 57"/>
                <a:gd name="T17" fmla="*/ 31 h 146"/>
                <a:gd name="T18" fmla="*/ 17 w 57"/>
                <a:gd name="T19" fmla="*/ 31 h 146"/>
                <a:gd name="T20" fmla="*/ 17 w 57"/>
                <a:gd name="T21" fmla="*/ 0 h 146"/>
                <a:gd name="T22" fmla="*/ 36 w 57"/>
                <a:gd name="T23" fmla="*/ 0 h 146"/>
                <a:gd name="T24" fmla="*/ 36 w 57"/>
                <a:gd name="T25" fmla="*/ 31 h 146"/>
                <a:gd name="T26" fmla="*/ 56 w 57"/>
                <a:gd name="T27" fmla="*/ 31 h 146"/>
                <a:gd name="T28" fmla="*/ 56 w 57"/>
                <a:gd name="T29" fmla="*/ 46 h 146"/>
                <a:gd name="T30" fmla="*/ 36 w 57"/>
                <a:gd name="T31" fmla="*/ 46 h 146"/>
                <a:gd name="T32" fmla="*/ 36 w 57"/>
                <a:gd name="T33" fmla="*/ 114 h 146"/>
                <a:gd name="T34" fmla="*/ 45 w 57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0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49" y="144"/>
                    <a:pt x="45" y="145"/>
                    <a:pt x="41" y="145"/>
                  </a:cubicBezTo>
                  <a:cubicBezTo>
                    <a:pt x="22" y="145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42" name="Group 3048"/>
          <p:cNvGrpSpPr>
            <a:grpSpLocks/>
          </p:cNvGrpSpPr>
          <p:nvPr/>
        </p:nvGrpSpPr>
        <p:grpSpPr bwMode="auto">
          <a:xfrm>
            <a:off x="4760913" y="2330450"/>
            <a:ext cx="490537" cy="66675"/>
            <a:chOff x="4760973" y="2330875"/>
            <a:chExt cx="490960" cy="66697"/>
          </a:xfrm>
        </p:grpSpPr>
        <p:sp>
          <p:nvSpPr>
            <p:cNvPr id="3050" name="Freeform 189"/>
            <p:cNvSpPr>
              <a:spLocks noChangeArrowheads="1"/>
            </p:cNvSpPr>
            <p:nvPr/>
          </p:nvSpPr>
          <p:spPr bwMode="auto">
            <a:xfrm>
              <a:off x="4760973" y="2330875"/>
              <a:ext cx="46077" cy="65109"/>
            </a:xfrm>
            <a:custGeom>
              <a:avLst/>
              <a:gdLst>
                <a:gd name="T0" fmla="*/ 0 w 110"/>
                <a:gd name="T1" fmla="*/ 0 h 154"/>
                <a:gd name="T2" fmla="*/ 0 w 110"/>
                <a:gd name="T3" fmla="*/ 0 h 154"/>
                <a:gd name="T4" fmla="*/ 51 w 110"/>
                <a:gd name="T5" fmla="*/ 0 h 154"/>
                <a:gd name="T6" fmla="*/ 56 w 110"/>
                <a:gd name="T7" fmla="*/ 0 h 154"/>
                <a:gd name="T8" fmla="*/ 89 w 110"/>
                <a:gd name="T9" fmla="*/ 5 h 154"/>
                <a:gd name="T10" fmla="*/ 109 w 110"/>
                <a:gd name="T11" fmla="*/ 44 h 154"/>
                <a:gd name="T12" fmla="*/ 89 w 110"/>
                <a:gd name="T13" fmla="*/ 82 h 154"/>
                <a:gd name="T14" fmla="*/ 52 w 110"/>
                <a:gd name="T15" fmla="*/ 89 h 154"/>
                <a:gd name="T16" fmla="*/ 21 w 110"/>
                <a:gd name="T17" fmla="*/ 89 h 154"/>
                <a:gd name="T18" fmla="*/ 21 w 110"/>
                <a:gd name="T19" fmla="*/ 153 h 154"/>
                <a:gd name="T20" fmla="*/ 0 w 110"/>
                <a:gd name="T21" fmla="*/ 153 h 154"/>
                <a:gd name="T22" fmla="*/ 0 w 110"/>
                <a:gd name="T23" fmla="*/ 0 h 154"/>
                <a:gd name="T24" fmla="*/ 55 w 110"/>
                <a:gd name="T25" fmla="*/ 70 h 154"/>
                <a:gd name="T26" fmla="*/ 55 w 110"/>
                <a:gd name="T27" fmla="*/ 70 h 154"/>
                <a:gd name="T28" fmla="*/ 88 w 110"/>
                <a:gd name="T29" fmla="*/ 44 h 154"/>
                <a:gd name="T30" fmla="*/ 57 w 110"/>
                <a:gd name="T31" fmla="*/ 19 h 154"/>
                <a:gd name="T32" fmla="*/ 21 w 110"/>
                <a:gd name="T33" fmla="*/ 19 h 154"/>
                <a:gd name="T34" fmla="*/ 21 w 110"/>
                <a:gd name="T35" fmla="*/ 70 h 154"/>
                <a:gd name="T36" fmla="*/ 55 w 110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0"/>
                    <a:pt x="56" y="0"/>
                  </a:cubicBezTo>
                  <a:cubicBezTo>
                    <a:pt x="69" y="0"/>
                    <a:pt x="80" y="0"/>
                    <a:pt x="89" y="5"/>
                  </a:cubicBezTo>
                  <a:cubicBezTo>
                    <a:pt x="102" y="13"/>
                    <a:pt x="109" y="26"/>
                    <a:pt x="109" y="44"/>
                  </a:cubicBezTo>
                  <a:cubicBezTo>
                    <a:pt x="109" y="62"/>
                    <a:pt x="102" y="75"/>
                    <a:pt x="89" y="82"/>
                  </a:cubicBezTo>
                  <a:cubicBezTo>
                    <a:pt x="80" y="89"/>
                    <a:pt x="67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5" y="70"/>
                  </a:moveTo>
                  <a:lnTo>
                    <a:pt x="55" y="70"/>
                  </a:lnTo>
                  <a:cubicBezTo>
                    <a:pt x="78" y="70"/>
                    <a:pt x="88" y="65"/>
                    <a:pt x="88" y="44"/>
                  </a:cubicBezTo>
                  <a:cubicBezTo>
                    <a:pt x="88" y="25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5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51" name="Freeform 190"/>
            <p:cNvSpPr>
              <a:spLocks noChangeArrowheads="1"/>
            </p:cNvSpPr>
            <p:nvPr/>
          </p:nvSpPr>
          <p:spPr bwMode="auto">
            <a:xfrm>
              <a:off x="4810227" y="2348344"/>
              <a:ext cx="42900" cy="49228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0 w 102"/>
                <a:gd name="T13" fmla="*/ 64 h 119"/>
                <a:gd name="T14" fmla="*/ 20 w 102"/>
                <a:gd name="T15" fmla="*/ 64 h 119"/>
                <a:gd name="T16" fmla="*/ 53 w 102"/>
                <a:gd name="T17" fmla="*/ 101 h 119"/>
                <a:gd name="T18" fmla="*/ 81 w 102"/>
                <a:gd name="T19" fmla="*/ 79 h 119"/>
                <a:gd name="T20" fmla="*/ 99 w 102"/>
                <a:gd name="T21" fmla="*/ 79 h 119"/>
                <a:gd name="T22" fmla="*/ 82 w 102"/>
                <a:gd name="T23" fmla="*/ 49 h 119"/>
                <a:gd name="T24" fmla="*/ 82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2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3"/>
                    <a:pt x="76" y="118"/>
                    <a:pt x="50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3" y="101"/>
                    <a:pt x="53" y="101"/>
                  </a:cubicBezTo>
                  <a:cubicBezTo>
                    <a:pt x="68" y="101"/>
                    <a:pt x="79" y="93"/>
                    <a:pt x="81" y="79"/>
                  </a:cubicBezTo>
                  <a:lnTo>
                    <a:pt x="99" y="79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2" y="28"/>
                    <a:pt x="70" y="16"/>
                    <a:pt x="51" y="16"/>
                  </a:cubicBezTo>
                  <a:cubicBezTo>
                    <a:pt x="33" y="16"/>
                    <a:pt x="22" y="27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52" name="Freeform 191"/>
            <p:cNvSpPr>
              <a:spLocks noChangeArrowheads="1"/>
            </p:cNvSpPr>
            <p:nvPr/>
          </p:nvSpPr>
          <p:spPr bwMode="auto">
            <a:xfrm>
              <a:off x="4862661" y="2348344"/>
              <a:ext cx="22244" cy="47641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9 w 55"/>
                <a:gd name="T5" fmla="*/ 2 h 114"/>
                <a:gd name="T6" fmla="*/ 19 w 55"/>
                <a:gd name="T7" fmla="*/ 22 h 114"/>
                <a:gd name="T8" fmla="*/ 50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20 w 55"/>
                <a:gd name="T17" fmla="*/ 52 h 114"/>
                <a:gd name="T18" fmla="*/ 20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5" y="7"/>
                    <a:pt x="35" y="0"/>
                    <a:pt x="50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1" y="20"/>
                    <a:pt x="20" y="30"/>
                    <a:pt x="20" y="52"/>
                  </a:cubicBezTo>
                  <a:cubicBezTo>
                    <a:pt x="20" y="113"/>
                    <a:pt x="20" y="113"/>
                    <a:pt x="20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53" name="Freeform 192"/>
            <p:cNvSpPr>
              <a:spLocks noChangeArrowheads="1"/>
            </p:cNvSpPr>
            <p:nvPr/>
          </p:nvSpPr>
          <p:spPr bwMode="auto">
            <a:xfrm>
              <a:off x="4888083" y="2348344"/>
              <a:ext cx="39721" cy="49228"/>
            </a:xfrm>
            <a:custGeom>
              <a:avLst/>
              <a:gdLst>
                <a:gd name="T0" fmla="*/ 19 w 92"/>
                <a:gd name="T1" fmla="*/ 78 h 119"/>
                <a:gd name="T2" fmla="*/ 19 w 92"/>
                <a:gd name="T3" fmla="*/ 78 h 119"/>
                <a:gd name="T4" fmla="*/ 47 w 92"/>
                <a:gd name="T5" fmla="*/ 102 h 119"/>
                <a:gd name="T6" fmla="*/ 73 w 92"/>
                <a:gd name="T7" fmla="*/ 84 h 119"/>
                <a:gd name="T8" fmla="*/ 56 w 92"/>
                <a:gd name="T9" fmla="*/ 68 h 119"/>
                <a:gd name="T10" fmla="*/ 34 w 92"/>
                <a:gd name="T11" fmla="*/ 63 h 119"/>
                <a:gd name="T12" fmla="*/ 3 w 92"/>
                <a:gd name="T13" fmla="*/ 32 h 119"/>
                <a:gd name="T14" fmla="*/ 45 w 92"/>
                <a:gd name="T15" fmla="*/ 0 h 119"/>
                <a:gd name="T16" fmla="*/ 88 w 92"/>
                <a:gd name="T17" fmla="*/ 34 h 119"/>
                <a:gd name="T18" fmla="*/ 88 w 92"/>
                <a:gd name="T19" fmla="*/ 34 h 119"/>
                <a:gd name="T20" fmla="*/ 70 w 92"/>
                <a:gd name="T21" fmla="*/ 34 h 119"/>
                <a:gd name="T22" fmla="*/ 45 w 92"/>
                <a:gd name="T23" fmla="*/ 15 h 119"/>
                <a:gd name="T24" fmla="*/ 22 w 92"/>
                <a:gd name="T25" fmla="*/ 31 h 119"/>
                <a:gd name="T26" fmla="*/ 39 w 92"/>
                <a:gd name="T27" fmla="*/ 44 h 119"/>
                <a:gd name="T28" fmla="*/ 57 w 92"/>
                <a:gd name="T29" fmla="*/ 50 h 119"/>
                <a:gd name="T30" fmla="*/ 91 w 92"/>
                <a:gd name="T31" fmla="*/ 81 h 119"/>
                <a:gd name="T32" fmla="*/ 45 w 92"/>
                <a:gd name="T33" fmla="*/ 118 h 119"/>
                <a:gd name="T34" fmla="*/ 0 w 92"/>
                <a:gd name="T35" fmla="*/ 78 h 119"/>
                <a:gd name="T36" fmla="*/ 19 w 92"/>
                <a:gd name="T37" fmla="*/ 7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9" y="78"/>
                  </a:moveTo>
                  <a:lnTo>
                    <a:pt x="19" y="78"/>
                  </a:lnTo>
                  <a:cubicBezTo>
                    <a:pt x="20" y="93"/>
                    <a:pt x="29" y="102"/>
                    <a:pt x="47" y="102"/>
                  </a:cubicBezTo>
                  <a:cubicBezTo>
                    <a:pt x="63" y="102"/>
                    <a:pt x="73" y="94"/>
                    <a:pt x="73" y="84"/>
                  </a:cubicBezTo>
                  <a:cubicBezTo>
                    <a:pt x="73" y="75"/>
                    <a:pt x="67" y="72"/>
                    <a:pt x="56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2"/>
                    <a:pt x="19" y="0"/>
                    <a:pt x="45" y="0"/>
                  </a:cubicBezTo>
                  <a:cubicBezTo>
                    <a:pt x="72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70" y="23"/>
                    <a:pt x="60" y="15"/>
                    <a:pt x="45" y="15"/>
                  </a:cubicBezTo>
                  <a:cubicBezTo>
                    <a:pt x="30" y="15"/>
                    <a:pt x="22" y="21"/>
                    <a:pt x="22" y="31"/>
                  </a:cubicBezTo>
                  <a:cubicBezTo>
                    <a:pt x="22" y="39"/>
                    <a:pt x="27" y="42"/>
                    <a:pt x="39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1"/>
                    <a:pt x="91" y="81"/>
                  </a:cubicBezTo>
                  <a:cubicBezTo>
                    <a:pt x="91" y="104"/>
                    <a:pt x="75" y="118"/>
                    <a:pt x="45" y="118"/>
                  </a:cubicBezTo>
                  <a:cubicBezTo>
                    <a:pt x="16" y="118"/>
                    <a:pt x="1" y="104"/>
                    <a:pt x="0" y="78"/>
                  </a:cubicBezTo>
                  <a:lnTo>
                    <a:pt x="19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54" name="Freeform 193"/>
            <p:cNvSpPr>
              <a:spLocks noChangeArrowheads="1"/>
            </p:cNvSpPr>
            <p:nvPr/>
          </p:nvSpPr>
          <p:spPr bwMode="auto">
            <a:xfrm>
              <a:off x="4935749" y="2348344"/>
              <a:ext cx="44488" cy="49228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3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3 w 108"/>
                <a:gd name="T13" fmla="*/ 102 h 119"/>
                <a:gd name="T14" fmla="*/ 53 w 108"/>
                <a:gd name="T15" fmla="*/ 102 h 119"/>
                <a:gd name="T16" fmla="*/ 88 w 108"/>
                <a:gd name="T17" fmla="*/ 59 h 119"/>
                <a:gd name="T18" fmla="*/ 53 w 108"/>
                <a:gd name="T19" fmla="*/ 16 h 119"/>
                <a:gd name="T20" fmla="*/ 19 w 108"/>
                <a:gd name="T21" fmla="*/ 59 h 119"/>
                <a:gd name="T22" fmla="*/ 53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1"/>
                    <a:pt x="107" y="59"/>
                  </a:cubicBezTo>
                  <a:cubicBezTo>
                    <a:pt x="107" y="97"/>
                    <a:pt x="88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6"/>
                    <a:pt x="88" y="59"/>
                  </a:cubicBezTo>
                  <a:cubicBezTo>
                    <a:pt x="88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55" name="Freeform 194"/>
            <p:cNvSpPr>
              <a:spLocks noChangeArrowheads="1"/>
            </p:cNvSpPr>
            <p:nvPr/>
          </p:nvSpPr>
          <p:spPr bwMode="auto">
            <a:xfrm>
              <a:off x="4988181" y="2348344"/>
              <a:ext cx="39722" cy="47641"/>
            </a:xfrm>
            <a:custGeom>
              <a:avLst/>
              <a:gdLst>
                <a:gd name="T0" fmla="*/ 74 w 94"/>
                <a:gd name="T1" fmla="*/ 45 h 115"/>
                <a:gd name="T2" fmla="*/ 74 w 94"/>
                <a:gd name="T3" fmla="*/ 45 h 115"/>
                <a:gd name="T4" fmla="*/ 51 w 94"/>
                <a:gd name="T5" fmla="*/ 16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3 h 115"/>
                <a:gd name="T14" fmla="*/ 18 w 94"/>
                <a:gd name="T15" fmla="*/ 3 h 115"/>
                <a:gd name="T16" fmla="*/ 18 w 94"/>
                <a:gd name="T17" fmla="*/ 19 h 115"/>
                <a:gd name="T18" fmla="*/ 53 w 94"/>
                <a:gd name="T19" fmla="*/ 0 h 115"/>
                <a:gd name="T20" fmla="*/ 89 w 94"/>
                <a:gd name="T21" fmla="*/ 15 h 115"/>
                <a:gd name="T22" fmla="*/ 93 w 94"/>
                <a:gd name="T23" fmla="*/ 42 h 115"/>
                <a:gd name="T24" fmla="*/ 93 w 94"/>
                <a:gd name="T25" fmla="*/ 48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1" y="16"/>
                  </a:cubicBezTo>
                  <a:cubicBezTo>
                    <a:pt x="31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3" y="0"/>
                  </a:cubicBezTo>
                  <a:cubicBezTo>
                    <a:pt x="71" y="0"/>
                    <a:pt x="82" y="5"/>
                    <a:pt x="89" y="15"/>
                  </a:cubicBezTo>
                  <a:cubicBezTo>
                    <a:pt x="93" y="23"/>
                    <a:pt x="93" y="31"/>
                    <a:pt x="93" y="42"/>
                  </a:cubicBezTo>
                  <a:cubicBezTo>
                    <a:pt x="93" y="43"/>
                    <a:pt x="93" y="45"/>
                    <a:pt x="93" y="48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56" name="Freeform 195"/>
            <p:cNvSpPr>
              <a:spLocks noChangeArrowheads="1"/>
            </p:cNvSpPr>
            <p:nvPr/>
          </p:nvSpPr>
          <p:spPr bwMode="auto">
            <a:xfrm>
              <a:off x="5066036" y="2330875"/>
              <a:ext cx="41311" cy="65109"/>
            </a:xfrm>
            <a:custGeom>
              <a:avLst/>
              <a:gdLst>
                <a:gd name="T0" fmla="*/ 0 w 99"/>
                <a:gd name="T1" fmla="*/ 0 h 154"/>
                <a:gd name="T2" fmla="*/ 21 w 99"/>
                <a:gd name="T3" fmla="*/ 0 h 154"/>
                <a:gd name="T4" fmla="*/ 21 w 99"/>
                <a:gd name="T5" fmla="*/ 134 h 154"/>
                <a:gd name="T6" fmla="*/ 98 w 99"/>
                <a:gd name="T7" fmla="*/ 134 h 154"/>
                <a:gd name="T8" fmla="*/ 98 w 99"/>
                <a:gd name="T9" fmla="*/ 153 h 154"/>
                <a:gd name="T10" fmla="*/ 0 w 99"/>
                <a:gd name="T11" fmla="*/ 153 h 154"/>
                <a:gd name="T12" fmla="*/ 0 w 99"/>
                <a:gd name="T1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54">
                  <a:moveTo>
                    <a:pt x="0" y="0"/>
                  </a:moveTo>
                  <a:lnTo>
                    <a:pt x="21" y="0"/>
                  </a:lnTo>
                  <a:lnTo>
                    <a:pt x="21" y="134"/>
                  </a:lnTo>
                  <a:lnTo>
                    <a:pt x="98" y="134"/>
                  </a:lnTo>
                  <a:lnTo>
                    <a:pt x="9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57" name="Freeform 196"/>
            <p:cNvSpPr>
              <a:spLocks noChangeArrowheads="1"/>
            </p:cNvSpPr>
            <p:nvPr/>
          </p:nvSpPr>
          <p:spPr bwMode="auto">
            <a:xfrm>
              <a:off x="5110524" y="2348344"/>
              <a:ext cx="44488" cy="49228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3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3 w 108"/>
                <a:gd name="T13" fmla="*/ 102 h 119"/>
                <a:gd name="T14" fmla="*/ 53 w 108"/>
                <a:gd name="T15" fmla="*/ 102 h 119"/>
                <a:gd name="T16" fmla="*/ 87 w 108"/>
                <a:gd name="T17" fmla="*/ 59 h 119"/>
                <a:gd name="T18" fmla="*/ 53 w 108"/>
                <a:gd name="T19" fmla="*/ 16 h 119"/>
                <a:gd name="T20" fmla="*/ 18 w 108"/>
                <a:gd name="T21" fmla="*/ 59 h 119"/>
                <a:gd name="T22" fmla="*/ 53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8"/>
                    <a:pt x="53" y="118"/>
                  </a:cubicBezTo>
                  <a:cubicBezTo>
                    <a:pt x="19" y="118"/>
                    <a:pt x="0" y="97"/>
                    <a:pt x="0" y="59"/>
                  </a:cubicBezTo>
                  <a:cubicBezTo>
                    <a:pt x="0" y="21"/>
                    <a:pt x="19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6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8" y="31"/>
                    <a:pt x="18" y="59"/>
                  </a:cubicBezTo>
                  <a:cubicBezTo>
                    <a:pt x="18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58" name="Freeform 197"/>
            <p:cNvSpPr>
              <a:spLocks noChangeArrowheads="1"/>
            </p:cNvSpPr>
            <p:nvPr/>
          </p:nvSpPr>
          <p:spPr bwMode="auto">
            <a:xfrm>
              <a:off x="5162956" y="2348344"/>
              <a:ext cx="41311" cy="49228"/>
            </a:xfrm>
            <a:custGeom>
              <a:avLst/>
              <a:gdLst>
                <a:gd name="T0" fmla="*/ 51 w 99"/>
                <a:gd name="T1" fmla="*/ 16 h 119"/>
                <a:gd name="T2" fmla="*/ 51 w 99"/>
                <a:gd name="T3" fmla="*/ 16 h 119"/>
                <a:gd name="T4" fmla="*/ 19 w 99"/>
                <a:gd name="T5" fmla="*/ 58 h 119"/>
                <a:gd name="T6" fmla="*/ 50 w 99"/>
                <a:gd name="T7" fmla="*/ 101 h 119"/>
                <a:gd name="T8" fmla="*/ 81 w 99"/>
                <a:gd name="T9" fmla="*/ 75 h 119"/>
                <a:gd name="T10" fmla="*/ 98 w 99"/>
                <a:gd name="T11" fmla="*/ 75 h 119"/>
                <a:gd name="T12" fmla="*/ 49 w 99"/>
                <a:gd name="T13" fmla="*/ 118 h 119"/>
                <a:gd name="T14" fmla="*/ 0 w 99"/>
                <a:gd name="T15" fmla="*/ 59 h 119"/>
                <a:gd name="T16" fmla="*/ 51 w 99"/>
                <a:gd name="T17" fmla="*/ 0 h 119"/>
                <a:gd name="T18" fmla="*/ 98 w 99"/>
                <a:gd name="T19" fmla="*/ 40 h 119"/>
                <a:gd name="T20" fmla="*/ 80 w 99"/>
                <a:gd name="T21" fmla="*/ 40 h 119"/>
                <a:gd name="T22" fmla="*/ 51 w 99"/>
                <a:gd name="T23" fmla="*/ 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19">
                  <a:moveTo>
                    <a:pt x="51" y="16"/>
                  </a:moveTo>
                  <a:lnTo>
                    <a:pt x="51" y="16"/>
                  </a:lnTo>
                  <a:cubicBezTo>
                    <a:pt x="31" y="16"/>
                    <a:pt x="19" y="31"/>
                    <a:pt x="19" y="58"/>
                  </a:cubicBezTo>
                  <a:cubicBezTo>
                    <a:pt x="19" y="86"/>
                    <a:pt x="31" y="101"/>
                    <a:pt x="50" y="101"/>
                  </a:cubicBezTo>
                  <a:cubicBezTo>
                    <a:pt x="67" y="101"/>
                    <a:pt x="78" y="91"/>
                    <a:pt x="81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6" y="102"/>
                    <a:pt x="79" y="118"/>
                    <a:pt x="49" y="118"/>
                  </a:cubicBezTo>
                  <a:cubicBezTo>
                    <a:pt x="18" y="118"/>
                    <a:pt x="0" y="95"/>
                    <a:pt x="0" y="59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80" y="0"/>
                    <a:pt x="97" y="15"/>
                    <a:pt x="98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25"/>
                    <a:pt x="68" y="16"/>
                    <a:pt x="51" y="16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59" name="Freeform 198"/>
            <p:cNvSpPr>
              <a:spLocks noChangeArrowheads="1"/>
            </p:cNvSpPr>
            <p:nvPr/>
          </p:nvSpPr>
          <p:spPr bwMode="auto">
            <a:xfrm>
              <a:off x="5213800" y="2330875"/>
              <a:ext cx="38133" cy="65109"/>
            </a:xfrm>
            <a:custGeom>
              <a:avLst/>
              <a:gdLst>
                <a:gd name="T0" fmla="*/ 0 w 94"/>
                <a:gd name="T1" fmla="*/ 0 h 154"/>
                <a:gd name="T2" fmla="*/ 19 w 94"/>
                <a:gd name="T3" fmla="*/ 0 h 154"/>
                <a:gd name="T4" fmla="*/ 19 w 94"/>
                <a:gd name="T5" fmla="*/ 92 h 154"/>
                <a:gd name="T6" fmla="*/ 69 w 94"/>
                <a:gd name="T7" fmla="*/ 42 h 154"/>
                <a:gd name="T8" fmla="*/ 93 w 94"/>
                <a:gd name="T9" fmla="*/ 42 h 154"/>
                <a:gd name="T10" fmla="*/ 51 w 94"/>
                <a:gd name="T11" fmla="*/ 82 h 154"/>
                <a:gd name="T12" fmla="*/ 92 w 94"/>
                <a:gd name="T13" fmla="*/ 153 h 154"/>
                <a:gd name="T14" fmla="*/ 71 w 94"/>
                <a:gd name="T15" fmla="*/ 153 h 154"/>
                <a:gd name="T16" fmla="*/ 38 w 94"/>
                <a:gd name="T17" fmla="*/ 96 h 154"/>
                <a:gd name="T18" fmla="*/ 19 w 94"/>
                <a:gd name="T19" fmla="*/ 115 h 154"/>
                <a:gd name="T20" fmla="*/ 19 w 94"/>
                <a:gd name="T21" fmla="*/ 153 h 154"/>
                <a:gd name="T22" fmla="*/ 0 w 94"/>
                <a:gd name="T23" fmla="*/ 153 h 154"/>
                <a:gd name="T24" fmla="*/ 0 w 94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4">
                  <a:moveTo>
                    <a:pt x="0" y="0"/>
                  </a:moveTo>
                  <a:lnTo>
                    <a:pt x="19" y="0"/>
                  </a:lnTo>
                  <a:lnTo>
                    <a:pt x="19" y="92"/>
                  </a:lnTo>
                  <a:lnTo>
                    <a:pt x="69" y="42"/>
                  </a:lnTo>
                  <a:lnTo>
                    <a:pt x="93" y="42"/>
                  </a:lnTo>
                  <a:lnTo>
                    <a:pt x="51" y="82"/>
                  </a:lnTo>
                  <a:lnTo>
                    <a:pt x="92" y="153"/>
                  </a:lnTo>
                  <a:lnTo>
                    <a:pt x="71" y="153"/>
                  </a:lnTo>
                  <a:lnTo>
                    <a:pt x="38" y="96"/>
                  </a:lnTo>
                  <a:lnTo>
                    <a:pt x="19" y="115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43" name="Group 3059"/>
          <p:cNvGrpSpPr>
            <a:grpSpLocks/>
          </p:cNvGrpSpPr>
          <p:nvPr/>
        </p:nvGrpSpPr>
        <p:grpSpPr bwMode="auto">
          <a:xfrm>
            <a:off x="4891088" y="3282950"/>
            <a:ext cx="228600" cy="66675"/>
            <a:chOff x="4890660" y="3283152"/>
            <a:chExt cx="229732" cy="66697"/>
          </a:xfrm>
        </p:grpSpPr>
        <p:sp>
          <p:nvSpPr>
            <p:cNvPr id="3061" name="Freeform 199"/>
            <p:cNvSpPr>
              <a:spLocks noChangeArrowheads="1"/>
            </p:cNvSpPr>
            <p:nvPr/>
          </p:nvSpPr>
          <p:spPr bwMode="auto">
            <a:xfrm>
              <a:off x="4890660" y="3283152"/>
              <a:ext cx="52646" cy="65109"/>
            </a:xfrm>
            <a:custGeom>
              <a:avLst/>
              <a:gdLst>
                <a:gd name="T0" fmla="*/ 0 w 122"/>
                <a:gd name="T1" fmla="*/ 0 h 155"/>
                <a:gd name="T2" fmla="*/ 0 w 122"/>
                <a:gd name="T3" fmla="*/ 0 h 155"/>
                <a:gd name="T4" fmla="*/ 22 w 122"/>
                <a:gd name="T5" fmla="*/ 0 h 155"/>
                <a:gd name="T6" fmla="*/ 94 w 122"/>
                <a:gd name="T7" fmla="*/ 111 h 155"/>
                <a:gd name="T8" fmla="*/ 101 w 122"/>
                <a:gd name="T9" fmla="*/ 125 h 155"/>
                <a:gd name="T10" fmla="*/ 101 w 122"/>
                <a:gd name="T11" fmla="*/ 0 h 155"/>
                <a:gd name="T12" fmla="*/ 121 w 122"/>
                <a:gd name="T13" fmla="*/ 0 h 155"/>
                <a:gd name="T14" fmla="*/ 121 w 122"/>
                <a:gd name="T15" fmla="*/ 154 h 155"/>
                <a:gd name="T16" fmla="*/ 99 w 122"/>
                <a:gd name="T17" fmla="*/ 154 h 155"/>
                <a:gd name="T18" fmla="*/ 25 w 122"/>
                <a:gd name="T19" fmla="*/ 40 h 155"/>
                <a:gd name="T20" fmla="*/ 20 w 122"/>
                <a:gd name="T21" fmla="*/ 29 h 155"/>
                <a:gd name="T22" fmla="*/ 20 w 122"/>
                <a:gd name="T23" fmla="*/ 154 h 155"/>
                <a:gd name="T24" fmla="*/ 0 w 122"/>
                <a:gd name="T25" fmla="*/ 154 h 155"/>
                <a:gd name="T26" fmla="*/ 0 w 122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2" h="155">
                  <a:moveTo>
                    <a:pt x="0" y="0"/>
                  </a:moveTo>
                  <a:lnTo>
                    <a:pt x="0" y="0"/>
                  </a:lnTo>
                  <a:cubicBezTo>
                    <a:pt x="22" y="0"/>
                    <a:pt x="22" y="0"/>
                    <a:pt x="22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97" y="115"/>
                    <a:pt x="100" y="120"/>
                    <a:pt x="101" y="125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154"/>
                    <a:pt x="121" y="154"/>
                    <a:pt x="121" y="154"/>
                  </a:cubicBezTo>
                  <a:cubicBezTo>
                    <a:pt x="99" y="154"/>
                    <a:pt x="99" y="154"/>
                    <a:pt x="99" y="154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3" y="37"/>
                    <a:pt x="21" y="33"/>
                    <a:pt x="20" y="29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62" name="Freeform 200"/>
            <p:cNvSpPr>
              <a:spLocks noChangeArrowheads="1"/>
            </p:cNvSpPr>
            <p:nvPr/>
          </p:nvSpPr>
          <p:spPr bwMode="auto">
            <a:xfrm>
              <a:off x="4952879" y="3300621"/>
              <a:ext cx="41479" cy="47641"/>
            </a:xfrm>
            <a:custGeom>
              <a:avLst/>
              <a:gdLst>
                <a:gd name="T0" fmla="*/ 19 w 95"/>
                <a:gd name="T1" fmla="*/ 69 h 116"/>
                <a:gd name="T2" fmla="*/ 19 w 95"/>
                <a:gd name="T3" fmla="*/ 69 h 116"/>
                <a:gd name="T4" fmla="*/ 42 w 95"/>
                <a:gd name="T5" fmla="*/ 98 h 116"/>
                <a:gd name="T6" fmla="*/ 75 w 95"/>
                <a:gd name="T7" fmla="*/ 61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3 h 116"/>
                <a:gd name="T14" fmla="*/ 76 w 95"/>
                <a:gd name="T15" fmla="*/ 113 h 116"/>
                <a:gd name="T16" fmla="*/ 76 w 95"/>
                <a:gd name="T17" fmla="*/ 96 h 116"/>
                <a:gd name="T18" fmla="*/ 38 w 95"/>
                <a:gd name="T19" fmla="*/ 115 h 116"/>
                <a:gd name="T20" fmla="*/ 5 w 95"/>
                <a:gd name="T21" fmla="*/ 100 h 116"/>
                <a:gd name="T22" fmla="*/ 0 w 95"/>
                <a:gd name="T23" fmla="*/ 73 h 116"/>
                <a:gd name="T24" fmla="*/ 0 w 95"/>
                <a:gd name="T25" fmla="*/ 68 h 116"/>
                <a:gd name="T26" fmla="*/ 0 w 95"/>
                <a:gd name="T27" fmla="*/ 0 h 116"/>
                <a:gd name="T28" fmla="*/ 19 w 95"/>
                <a:gd name="T29" fmla="*/ 0 h 116"/>
                <a:gd name="T30" fmla="*/ 19 w 95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19" y="69"/>
                  </a:moveTo>
                  <a:lnTo>
                    <a:pt x="19" y="69"/>
                  </a:lnTo>
                  <a:cubicBezTo>
                    <a:pt x="19" y="89"/>
                    <a:pt x="24" y="98"/>
                    <a:pt x="42" y="98"/>
                  </a:cubicBezTo>
                  <a:cubicBezTo>
                    <a:pt x="63" y="98"/>
                    <a:pt x="75" y="86"/>
                    <a:pt x="75" y="61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3"/>
                    <a:pt x="94" y="113"/>
                    <a:pt x="94" y="113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68" y="109"/>
                    <a:pt x="55" y="115"/>
                    <a:pt x="38" y="115"/>
                  </a:cubicBezTo>
                  <a:cubicBezTo>
                    <a:pt x="23" y="115"/>
                    <a:pt x="11" y="110"/>
                    <a:pt x="5" y="100"/>
                  </a:cubicBezTo>
                  <a:cubicBezTo>
                    <a:pt x="0" y="93"/>
                    <a:pt x="0" y="84"/>
                    <a:pt x="0" y="73"/>
                  </a:cubicBezTo>
                  <a:cubicBezTo>
                    <a:pt x="0" y="71"/>
                    <a:pt x="0" y="70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63" name="Freeform 201"/>
            <p:cNvSpPr>
              <a:spLocks noChangeArrowheads="1"/>
            </p:cNvSpPr>
            <p:nvPr/>
          </p:nvSpPr>
          <p:spPr bwMode="auto">
            <a:xfrm>
              <a:off x="5005526" y="3300621"/>
              <a:ext cx="22335" cy="47641"/>
            </a:xfrm>
            <a:custGeom>
              <a:avLst/>
              <a:gdLst>
                <a:gd name="T0" fmla="*/ 0 w 55"/>
                <a:gd name="T1" fmla="*/ 2 h 116"/>
                <a:gd name="T2" fmla="*/ 0 w 55"/>
                <a:gd name="T3" fmla="*/ 2 h 116"/>
                <a:gd name="T4" fmla="*/ 18 w 55"/>
                <a:gd name="T5" fmla="*/ 2 h 116"/>
                <a:gd name="T6" fmla="*/ 18 w 55"/>
                <a:gd name="T7" fmla="*/ 23 h 116"/>
                <a:gd name="T8" fmla="*/ 50 w 55"/>
                <a:gd name="T9" fmla="*/ 0 h 116"/>
                <a:gd name="T10" fmla="*/ 54 w 55"/>
                <a:gd name="T11" fmla="*/ 0 h 116"/>
                <a:gd name="T12" fmla="*/ 54 w 55"/>
                <a:gd name="T13" fmla="*/ 20 h 116"/>
                <a:gd name="T14" fmla="*/ 50 w 55"/>
                <a:gd name="T15" fmla="*/ 20 h 116"/>
                <a:gd name="T16" fmla="*/ 18 w 55"/>
                <a:gd name="T17" fmla="*/ 52 h 116"/>
                <a:gd name="T18" fmla="*/ 18 w 55"/>
                <a:gd name="T19" fmla="*/ 115 h 116"/>
                <a:gd name="T20" fmla="*/ 0 w 55"/>
                <a:gd name="T21" fmla="*/ 115 h 116"/>
                <a:gd name="T22" fmla="*/ 0 w 55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5" y="7"/>
                    <a:pt x="34" y="0"/>
                    <a:pt x="50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8" y="31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64" name="Freeform 202"/>
            <p:cNvSpPr>
              <a:spLocks noChangeArrowheads="1"/>
            </p:cNvSpPr>
            <p:nvPr/>
          </p:nvSpPr>
          <p:spPr bwMode="auto">
            <a:xfrm>
              <a:off x="5031052" y="3300621"/>
              <a:ext cx="39884" cy="49228"/>
            </a:xfrm>
            <a:custGeom>
              <a:avLst/>
              <a:gdLst>
                <a:gd name="T0" fmla="*/ 19 w 93"/>
                <a:gd name="T1" fmla="*/ 79 h 120"/>
                <a:gd name="T2" fmla="*/ 19 w 93"/>
                <a:gd name="T3" fmla="*/ 79 h 120"/>
                <a:gd name="T4" fmla="*/ 47 w 93"/>
                <a:gd name="T5" fmla="*/ 102 h 120"/>
                <a:gd name="T6" fmla="*/ 73 w 93"/>
                <a:gd name="T7" fmla="*/ 84 h 120"/>
                <a:gd name="T8" fmla="*/ 56 w 93"/>
                <a:gd name="T9" fmla="*/ 69 h 120"/>
                <a:gd name="T10" fmla="*/ 35 w 93"/>
                <a:gd name="T11" fmla="*/ 64 h 120"/>
                <a:gd name="T12" fmla="*/ 3 w 93"/>
                <a:gd name="T13" fmla="*/ 32 h 120"/>
                <a:gd name="T14" fmla="*/ 45 w 93"/>
                <a:gd name="T15" fmla="*/ 0 h 120"/>
                <a:gd name="T16" fmla="*/ 89 w 93"/>
                <a:gd name="T17" fmla="*/ 34 h 120"/>
                <a:gd name="T18" fmla="*/ 89 w 93"/>
                <a:gd name="T19" fmla="*/ 34 h 120"/>
                <a:gd name="T20" fmla="*/ 70 w 93"/>
                <a:gd name="T21" fmla="*/ 34 h 120"/>
                <a:gd name="T22" fmla="*/ 45 w 93"/>
                <a:gd name="T23" fmla="*/ 16 h 120"/>
                <a:gd name="T24" fmla="*/ 22 w 93"/>
                <a:gd name="T25" fmla="*/ 31 h 120"/>
                <a:gd name="T26" fmla="*/ 40 w 93"/>
                <a:gd name="T27" fmla="*/ 46 h 120"/>
                <a:gd name="T28" fmla="*/ 57 w 93"/>
                <a:gd name="T29" fmla="*/ 50 h 120"/>
                <a:gd name="T30" fmla="*/ 92 w 93"/>
                <a:gd name="T31" fmla="*/ 82 h 120"/>
                <a:gd name="T32" fmla="*/ 45 w 93"/>
                <a:gd name="T33" fmla="*/ 119 h 120"/>
                <a:gd name="T34" fmla="*/ 0 w 93"/>
                <a:gd name="T35" fmla="*/ 79 h 120"/>
                <a:gd name="T36" fmla="*/ 19 w 93"/>
                <a:gd name="T3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20">
                  <a:moveTo>
                    <a:pt x="19" y="79"/>
                  </a:moveTo>
                  <a:lnTo>
                    <a:pt x="19" y="79"/>
                  </a:lnTo>
                  <a:cubicBezTo>
                    <a:pt x="20" y="94"/>
                    <a:pt x="29" y="102"/>
                    <a:pt x="47" y="102"/>
                  </a:cubicBezTo>
                  <a:cubicBezTo>
                    <a:pt x="64" y="102"/>
                    <a:pt x="73" y="95"/>
                    <a:pt x="73" y="84"/>
                  </a:cubicBezTo>
                  <a:cubicBezTo>
                    <a:pt x="73" y="75"/>
                    <a:pt x="68" y="72"/>
                    <a:pt x="56" y="69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13" y="58"/>
                    <a:pt x="3" y="51"/>
                    <a:pt x="3" y="32"/>
                  </a:cubicBezTo>
                  <a:cubicBezTo>
                    <a:pt x="3" y="14"/>
                    <a:pt x="19" y="0"/>
                    <a:pt x="45" y="0"/>
                  </a:cubicBezTo>
                  <a:cubicBezTo>
                    <a:pt x="72" y="0"/>
                    <a:pt x="89" y="14"/>
                    <a:pt x="89" y="34"/>
                  </a:cubicBezTo>
                  <a:lnTo>
                    <a:pt x="89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70" y="23"/>
                    <a:pt x="61" y="16"/>
                    <a:pt x="45" y="16"/>
                  </a:cubicBezTo>
                  <a:cubicBezTo>
                    <a:pt x="30" y="16"/>
                    <a:pt x="22" y="22"/>
                    <a:pt x="22" y="31"/>
                  </a:cubicBezTo>
                  <a:cubicBezTo>
                    <a:pt x="22" y="40"/>
                    <a:pt x="27" y="43"/>
                    <a:pt x="40" y="4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2" y="63"/>
                    <a:pt x="92" y="82"/>
                  </a:cubicBezTo>
                  <a:cubicBezTo>
                    <a:pt x="92" y="105"/>
                    <a:pt x="75" y="119"/>
                    <a:pt x="45" y="119"/>
                  </a:cubicBezTo>
                  <a:cubicBezTo>
                    <a:pt x="17" y="119"/>
                    <a:pt x="1" y="104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65" name="Freeform 203"/>
            <p:cNvSpPr>
              <a:spLocks noChangeArrowheads="1"/>
            </p:cNvSpPr>
            <p:nvPr/>
          </p:nvSpPr>
          <p:spPr bwMode="auto">
            <a:xfrm>
              <a:off x="5077317" y="3300621"/>
              <a:ext cx="43075" cy="49228"/>
            </a:xfrm>
            <a:custGeom>
              <a:avLst/>
              <a:gdLst>
                <a:gd name="T0" fmla="*/ 98 w 101"/>
                <a:gd name="T1" fmla="*/ 79 h 120"/>
                <a:gd name="T2" fmla="*/ 98 w 101"/>
                <a:gd name="T3" fmla="*/ 79 h 120"/>
                <a:gd name="T4" fmla="*/ 49 w 101"/>
                <a:gd name="T5" fmla="*/ 119 h 120"/>
                <a:gd name="T6" fmla="*/ 0 w 101"/>
                <a:gd name="T7" fmla="*/ 61 h 120"/>
                <a:gd name="T8" fmla="*/ 49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9 w 101"/>
                <a:gd name="T15" fmla="*/ 65 h 120"/>
                <a:gd name="T16" fmla="*/ 52 w 101"/>
                <a:gd name="T17" fmla="*/ 102 h 120"/>
                <a:gd name="T18" fmla="*/ 81 w 101"/>
                <a:gd name="T19" fmla="*/ 79 h 120"/>
                <a:gd name="T20" fmla="*/ 98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1 w 101"/>
                <a:gd name="T27" fmla="*/ 17 h 120"/>
                <a:gd name="T28" fmla="*/ 19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8" y="79"/>
                  </a:moveTo>
                  <a:lnTo>
                    <a:pt x="98" y="79"/>
                  </a:lnTo>
                  <a:cubicBezTo>
                    <a:pt x="95" y="104"/>
                    <a:pt x="77" y="119"/>
                    <a:pt x="49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49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59"/>
                    <a:pt x="100" y="63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7" y="102"/>
                    <a:pt x="78" y="94"/>
                    <a:pt x="81" y="79"/>
                  </a:cubicBezTo>
                  <a:lnTo>
                    <a:pt x="98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1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44" name="Group 3065"/>
          <p:cNvGrpSpPr>
            <a:grpSpLocks/>
          </p:cNvGrpSpPr>
          <p:nvPr/>
        </p:nvGrpSpPr>
        <p:grpSpPr bwMode="auto">
          <a:xfrm>
            <a:off x="4929188" y="4235450"/>
            <a:ext cx="150812" cy="65088"/>
            <a:chOff x="4929567" y="4235429"/>
            <a:chExt cx="150066" cy="64844"/>
          </a:xfrm>
        </p:grpSpPr>
        <p:sp>
          <p:nvSpPr>
            <p:cNvPr id="3067" name="Freeform 204"/>
            <p:cNvSpPr>
              <a:spLocks noChangeArrowheads="1"/>
            </p:cNvSpPr>
            <p:nvPr/>
          </p:nvSpPr>
          <p:spPr bwMode="auto">
            <a:xfrm>
              <a:off x="4929567" y="4235429"/>
              <a:ext cx="9478" cy="64844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68" name="Freeform 205"/>
            <p:cNvSpPr>
              <a:spLocks noChangeArrowheads="1"/>
            </p:cNvSpPr>
            <p:nvPr/>
          </p:nvSpPr>
          <p:spPr bwMode="auto">
            <a:xfrm>
              <a:off x="4951682" y="4235429"/>
              <a:ext cx="53708" cy="64844"/>
            </a:xfrm>
            <a:custGeom>
              <a:avLst/>
              <a:gdLst>
                <a:gd name="T0" fmla="*/ 0 w 126"/>
                <a:gd name="T1" fmla="*/ 0 h 155"/>
                <a:gd name="T2" fmla="*/ 0 w 126"/>
                <a:gd name="T3" fmla="*/ 0 h 155"/>
                <a:gd name="T4" fmla="*/ 58 w 126"/>
                <a:gd name="T5" fmla="*/ 0 h 155"/>
                <a:gd name="T6" fmla="*/ 125 w 126"/>
                <a:gd name="T7" fmla="*/ 75 h 155"/>
                <a:gd name="T8" fmla="*/ 57 w 126"/>
                <a:gd name="T9" fmla="*/ 154 h 155"/>
                <a:gd name="T10" fmla="*/ 0 w 126"/>
                <a:gd name="T11" fmla="*/ 154 h 155"/>
                <a:gd name="T12" fmla="*/ 0 w 126"/>
                <a:gd name="T13" fmla="*/ 0 h 155"/>
                <a:gd name="T14" fmla="*/ 21 w 126"/>
                <a:gd name="T15" fmla="*/ 18 h 155"/>
                <a:gd name="T16" fmla="*/ 21 w 126"/>
                <a:gd name="T17" fmla="*/ 18 h 155"/>
                <a:gd name="T18" fmla="*/ 21 w 126"/>
                <a:gd name="T19" fmla="*/ 135 h 155"/>
                <a:gd name="T20" fmla="*/ 57 w 126"/>
                <a:gd name="T21" fmla="*/ 135 h 155"/>
                <a:gd name="T22" fmla="*/ 103 w 126"/>
                <a:gd name="T23" fmla="*/ 76 h 155"/>
                <a:gd name="T24" fmla="*/ 57 w 126"/>
                <a:gd name="T25" fmla="*/ 18 h 155"/>
                <a:gd name="T26" fmla="*/ 21 w 126"/>
                <a:gd name="T27" fmla="*/ 1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55">
                  <a:moveTo>
                    <a:pt x="0" y="0"/>
                  </a:moveTo>
                  <a:lnTo>
                    <a:pt x="0" y="0"/>
                  </a:lnTo>
                  <a:cubicBezTo>
                    <a:pt x="58" y="0"/>
                    <a:pt x="58" y="0"/>
                    <a:pt x="58" y="0"/>
                  </a:cubicBezTo>
                  <a:cubicBezTo>
                    <a:pt x="101" y="0"/>
                    <a:pt x="125" y="27"/>
                    <a:pt x="125" y="75"/>
                  </a:cubicBezTo>
                  <a:cubicBezTo>
                    <a:pt x="125" y="125"/>
                    <a:pt x="100" y="154"/>
                    <a:pt x="57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21" y="18"/>
                  </a:moveTo>
                  <a:lnTo>
                    <a:pt x="21" y="18"/>
                  </a:lnTo>
                  <a:cubicBezTo>
                    <a:pt x="21" y="135"/>
                    <a:pt x="21" y="135"/>
                    <a:pt x="21" y="135"/>
                  </a:cubicBezTo>
                  <a:cubicBezTo>
                    <a:pt x="57" y="135"/>
                    <a:pt x="57" y="135"/>
                    <a:pt x="57" y="135"/>
                  </a:cubicBezTo>
                  <a:cubicBezTo>
                    <a:pt x="87" y="135"/>
                    <a:pt x="103" y="116"/>
                    <a:pt x="103" y="76"/>
                  </a:cubicBezTo>
                  <a:cubicBezTo>
                    <a:pt x="103" y="39"/>
                    <a:pt x="86" y="18"/>
                    <a:pt x="57" y="18"/>
                  </a:cubicBezTo>
                  <a:lnTo>
                    <a:pt x="21" y="1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69" name="Freeform 206"/>
            <p:cNvSpPr>
              <a:spLocks noChangeArrowheads="1"/>
            </p:cNvSpPr>
            <p:nvPr/>
          </p:nvSpPr>
          <p:spPr bwMode="auto">
            <a:xfrm>
              <a:off x="5036983" y="4237011"/>
              <a:ext cx="42650" cy="63262"/>
            </a:xfrm>
            <a:custGeom>
              <a:avLst/>
              <a:gdLst>
                <a:gd name="T0" fmla="*/ 0 w 103"/>
                <a:gd name="T1" fmla="*/ 148 h 150"/>
                <a:gd name="T2" fmla="*/ 0 w 103"/>
                <a:gd name="T3" fmla="*/ 148 h 150"/>
                <a:gd name="T4" fmla="*/ 47 w 103"/>
                <a:gd name="T5" fmla="*/ 82 h 150"/>
                <a:gd name="T6" fmla="*/ 59 w 103"/>
                <a:gd name="T7" fmla="*/ 75 h 150"/>
                <a:gd name="T8" fmla="*/ 81 w 103"/>
                <a:gd name="T9" fmla="*/ 44 h 150"/>
                <a:gd name="T10" fmla="*/ 52 w 103"/>
                <a:gd name="T11" fmla="*/ 18 h 150"/>
                <a:gd name="T12" fmla="*/ 23 w 103"/>
                <a:gd name="T13" fmla="*/ 52 h 150"/>
                <a:gd name="T14" fmla="*/ 23 w 103"/>
                <a:gd name="T15" fmla="*/ 53 h 150"/>
                <a:gd name="T16" fmla="*/ 3 w 103"/>
                <a:gd name="T17" fmla="*/ 53 h 150"/>
                <a:gd name="T18" fmla="*/ 3 w 103"/>
                <a:gd name="T19" fmla="*/ 51 h 150"/>
                <a:gd name="T20" fmla="*/ 53 w 103"/>
                <a:gd name="T21" fmla="*/ 0 h 150"/>
                <a:gd name="T22" fmla="*/ 102 w 103"/>
                <a:gd name="T23" fmla="*/ 44 h 150"/>
                <a:gd name="T24" fmla="*/ 69 w 103"/>
                <a:gd name="T25" fmla="*/ 91 h 150"/>
                <a:gd name="T26" fmla="*/ 57 w 103"/>
                <a:gd name="T27" fmla="*/ 97 h 150"/>
                <a:gd name="T28" fmla="*/ 22 w 103"/>
                <a:gd name="T29" fmla="*/ 130 h 150"/>
                <a:gd name="T30" fmla="*/ 102 w 103"/>
                <a:gd name="T31" fmla="*/ 130 h 150"/>
                <a:gd name="T32" fmla="*/ 102 w 103"/>
                <a:gd name="T33" fmla="*/ 149 h 150"/>
                <a:gd name="T34" fmla="*/ 0 w 103"/>
                <a:gd name="T35" fmla="*/ 149 h 150"/>
                <a:gd name="T36" fmla="*/ 0 w 103"/>
                <a:gd name="T37" fmla="*/ 14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50">
                  <a:moveTo>
                    <a:pt x="0" y="148"/>
                  </a:moveTo>
                  <a:lnTo>
                    <a:pt x="0" y="148"/>
                  </a:lnTo>
                  <a:cubicBezTo>
                    <a:pt x="0" y="117"/>
                    <a:pt x="14" y="100"/>
                    <a:pt x="47" y="82"/>
                  </a:cubicBezTo>
                  <a:cubicBezTo>
                    <a:pt x="59" y="75"/>
                    <a:pt x="59" y="75"/>
                    <a:pt x="59" y="75"/>
                  </a:cubicBezTo>
                  <a:cubicBezTo>
                    <a:pt x="74" y="68"/>
                    <a:pt x="81" y="57"/>
                    <a:pt x="81" y="44"/>
                  </a:cubicBezTo>
                  <a:cubicBezTo>
                    <a:pt x="81" y="28"/>
                    <a:pt x="69" y="18"/>
                    <a:pt x="52" y="18"/>
                  </a:cubicBezTo>
                  <a:cubicBezTo>
                    <a:pt x="34" y="18"/>
                    <a:pt x="23" y="30"/>
                    <a:pt x="23" y="52"/>
                  </a:cubicBezTo>
                  <a:lnTo>
                    <a:pt x="23" y="53"/>
                  </a:lnTo>
                  <a:cubicBezTo>
                    <a:pt x="3" y="53"/>
                    <a:pt x="3" y="53"/>
                    <a:pt x="3" y="53"/>
                  </a:cubicBezTo>
                  <a:cubicBezTo>
                    <a:pt x="3" y="52"/>
                    <a:pt x="3" y="52"/>
                    <a:pt x="3" y="51"/>
                  </a:cubicBezTo>
                  <a:cubicBezTo>
                    <a:pt x="3" y="19"/>
                    <a:pt x="23" y="0"/>
                    <a:pt x="53" y="0"/>
                  </a:cubicBezTo>
                  <a:cubicBezTo>
                    <a:pt x="82" y="0"/>
                    <a:pt x="102" y="18"/>
                    <a:pt x="102" y="44"/>
                  </a:cubicBezTo>
                  <a:cubicBezTo>
                    <a:pt x="102" y="65"/>
                    <a:pt x="91" y="79"/>
                    <a:pt x="69" y="91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37" y="107"/>
                    <a:pt x="25" y="117"/>
                    <a:pt x="22" y="130"/>
                  </a:cubicBezTo>
                  <a:cubicBezTo>
                    <a:pt x="102" y="130"/>
                    <a:pt x="102" y="130"/>
                    <a:pt x="102" y="130"/>
                  </a:cubicBezTo>
                  <a:cubicBezTo>
                    <a:pt x="102" y="149"/>
                    <a:pt x="102" y="149"/>
                    <a:pt x="102" y="14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48"/>
                    <a:pt x="0" y="148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45" name="Group 3069"/>
          <p:cNvGrpSpPr>
            <a:grpSpLocks/>
          </p:cNvGrpSpPr>
          <p:nvPr/>
        </p:nvGrpSpPr>
        <p:grpSpPr bwMode="auto">
          <a:xfrm>
            <a:off x="4860925" y="5186363"/>
            <a:ext cx="288925" cy="66675"/>
            <a:chOff x="4861017" y="5185854"/>
            <a:chExt cx="289018" cy="66697"/>
          </a:xfrm>
        </p:grpSpPr>
        <p:sp>
          <p:nvSpPr>
            <p:cNvPr id="3071" name="Freeform 207"/>
            <p:cNvSpPr>
              <a:spLocks noChangeArrowheads="1"/>
            </p:cNvSpPr>
            <p:nvPr/>
          </p:nvSpPr>
          <p:spPr bwMode="auto">
            <a:xfrm>
              <a:off x="4861017" y="5185854"/>
              <a:ext cx="52405" cy="65108"/>
            </a:xfrm>
            <a:custGeom>
              <a:avLst/>
              <a:gdLst>
                <a:gd name="T0" fmla="*/ 0 w 123"/>
                <a:gd name="T1" fmla="*/ 0 h 155"/>
                <a:gd name="T2" fmla="*/ 22 w 123"/>
                <a:gd name="T3" fmla="*/ 0 h 155"/>
                <a:gd name="T4" fmla="*/ 22 w 123"/>
                <a:gd name="T5" fmla="*/ 63 h 155"/>
                <a:gd name="T6" fmla="*/ 101 w 123"/>
                <a:gd name="T7" fmla="*/ 63 h 155"/>
                <a:gd name="T8" fmla="*/ 101 w 123"/>
                <a:gd name="T9" fmla="*/ 0 h 155"/>
                <a:gd name="T10" fmla="*/ 122 w 123"/>
                <a:gd name="T11" fmla="*/ 0 h 155"/>
                <a:gd name="T12" fmla="*/ 122 w 123"/>
                <a:gd name="T13" fmla="*/ 154 h 155"/>
                <a:gd name="T14" fmla="*/ 101 w 123"/>
                <a:gd name="T15" fmla="*/ 154 h 155"/>
                <a:gd name="T16" fmla="*/ 101 w 123"/>
                <a:gd name="T17" fmla="*/ 82 h 155"/>
                <a:gd name="T18" fmla="*/ 22 w 123"/>
                <a:gd name="T19" fmla="*/ 82 h 155"/>
                <a:gd name="T20" fmla="*/ 22 w 123"/>
                <a:gd name="T21" fmla="*/ 154 h 155"/>
                <a:gd name="T22" fmla="*/ 0 w 123"/>
                <a:gd name="T23" fmla="*/ 154 h 155"/>
                <a:gd name="T24" fmla="*/ 0 w 12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55">
                  <a:moveTo>
                    <a:pt x="0" y="0"/>
                  </a:moveTo>
                  <a:lnTo>
                    <a:pt x="22" y="0"/>
                  </a:lnTo>
                  <a:lnTo>
                    <a:pt x="22" y="63"/>
                  </a:lnTo>
                  <a:lnTo>
                    <a:pt x="101" y="63"/>
                  </a:lnTo>
                  <a:lnTo>
                    <a:pt x="101" y="0"/>
                  </a:lnTo>
                  <a:lnTo>
                    <a:pt x="122" y="0"/>
                  </a:lnTo>
                  <a:lnTo>
                    <a:pt x="122" y="154"/>
                  </a:lnTo>
                  <a:lnTo>
                    <a:pt x="101" y="154"/>
                  </a:lnTo>
                  <a:lnTo>
                    <a:pt x="101" y="82"/>
                  </a:lnTo>
                  <a:lnTo>
                    <a:pt x="22" y="82"/>
                  </a:lnTo>
                  <a:lnTo>
                    <a:pt x="22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2" name="Freeform 208"/>
            <p:cNvSpPr>
              <a:spLocks noChangeArrowheads="1"/>
            </p:cNvSpPr>
            <p:nvPr/>
          </p:nvSpPr>
          <p:spPr bwMode="auto">
            <a:xfrm>
              <a:off x="4924537" y="5201734"/>
              <a:ext cx="42877" cy="50817"/>
            </a:xfrm>
            <a:custGeom>
              <a:avLst/>
              <a:gdLst>
                <a:gd name="T0" fmla="*/ 99 w 101"/>
                <a:gd name="T1" fmla="*/ 80 h 121"/>
                <a:gd name="T2" fmla="*/ 99 w 101"/>
                <a:gd name="T3" fmla="*/ 80 h 121"/>
                <a:gd name="T4" fmla="*/ 50 w 101"/>
                <a:gd name="T5" fmla="*/ 120 h 121"/>
                <a:gd name="T6" fmla="*/ 0 w 101"/>
                <a:gd name="T7" fmla="*/ 61 h 121"/>
                <a:gd name="T8" fmla="*/ 50 w 101"/>
                <a:gd name="T9" fmla="*/ 0 h 121"/>
                <a:gd name="T10" fmla="*/ 100 w 101"/>
                <a:gd name="T11" fmla="*/ 57 h 121"/>
                <a:gd name="T12" fmla="*/ 100 w 101"/>
                <a:gd name="T13" fmla="*/ 66 h 121"/>
                <a:gd name="T14" fmla="*/ 20 w 101"/>
                <a:gd name="T15" fmla="*/ 66 h 121"/>
                <a:gd name="T16" fmla="*/ 52 w 101"/>
                <a:gd name="T17" fmla="*/ 102 h 121"/>
                <a:gd name="T18" fmla="*/ 80 w 101"/>
                <a:gd name="T19" fmla="*/ 80 h 121"/>
                <a:gd name="T20" fmla="*/ 99 w 101"/>
                <a:gd name="T21" fmla="*/ 80 h 121"/>
                <a:gd name="T22" fmla="*/ 80 w 101"/>
                <a:gd name="T23" fmla="*/ 50 h 121"/>
                <a:gd name="T24" fmla="*/ 80 w 101"/>
                <a:gd name="T25" fmla="*/ 50 h 121"/>
                <a:gd name="T26" fmla="*/ 50 w 101"/>
                <a:gd name="T27" fmla="*/ 17 h 121"/>
                <a:gd name="T28" fmla="*/ 20 w 101"/>
                <a:gd name="T29" fmla="*/ 50 h 121"/>
                <a:gd name="T30" fmla="*/ 80 w 101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1">
                  <a:moveTo>
                    <a:pt x="99" y="80"/>
                  </a:moveTo>
                  <a:lnTo>
                    <a:pt x="99" y="80"/>
                  </a:lnTo>
                  <a:cubicBezTo>
                    <a:pt x="95" y="104"/>
                    <a:pt x="76" y="120"/>
                    <a:pt x="50" y="120"/>
                  </a:cubicBezTo>
                  <a:cubicBezTo>
                    <a:pt x="19" y="120"/>
                    <a:pt x="0" y="98"/>
                    <a:pt x="0" y="61"/>
                  </a:cubicBezTo>
                  <a:cubicBezTo>
                    <a:pt x="0" y="23"/>
                    <a:pt x="19" y="0"/>
                    <a:pt x="50" y="0"/>
                  </a:cubicBezTo>
                  <a:cubicBezTo>
                    <a:pt x="81" y="0"/>
                    <a:pt x="100" y="21"/>
                    <a:pt x="100" y="57"/>
                  </a:cubicBezTo>
                  <a:cubicBezTo>
                    <a:pt x="100" y="60"/>
                    <a:pt x="100" y="62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90"/>
                    <a:pt x="31" y="102"/>
                    <a:pt x="52" y="102"/>
                  </a:cubicBezTo>
                  <a:cubicBezTo>
                    <a:pt x="67" y="102"/>
                    <a:pt x="77" y="95"/>
                    <a:pt x="80" y="80"/>
                  </a:cubicBezTo>
                  <a:lnTo>
                    <a:pt x="99" y="80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9"/>
                    <a:pt x="70" y="17"/>
                    <a:pt x="50" y="17"/>
                  </a:cubicBezTo>
                  <a:cubicBezTo>
                    <a:pt x="32" y="17"/>
                    <a:pt x="21" y="28"/>
                    <a:pt x="20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" name="Freeform 209"/>
            <p:cNvSpPr>
              <a:spLocks noChangeArrowheads="1"/>
            </p:cNvSpPr>
            <p:nvPr/>
          </p:nvSpPr>
          <p:spPr bwMode="auto">
            <a:xfrm>
              <a:off x="4972178" y="5201734"/>
              <a:ext cx="44464" cy="50817"/>
            </a:xfrm>
            <a:custGeom>
              <a:avLst/>
              <a:gdLst>
                <a:gd name="T0" fmla="*/ 36 w 107"/>
                <a:gd name="T1" fmla="*/ 120 h 121"/>
                <a:gd name="T2" fmla="*/ 36 w 107"/>
                <a:gd name="T3" fmla="*/ 120 h 121"/>
                <a:gd name="T4" fmla="*/ 0 w 107"/>
                <a:gd name="T5" fmla="*/ 85 h 121"/>
                <a:gd name="T6" fmla="*/ 38 w 107"/>
                <a:gd name="T7" fmla="*/ 51 h 121"/>
                <a:gd name="T8" fmla="*/ 69 w 107"/>
                <a:gd name="T9" fmla="*/ 47 h 121"/>
                <a:gd name="T10" fmla="*/ 75 w 107"/>
                <a:gd name="T11" fmla="*/ 34 h 121"/>
                <a:gd name="T12" fmla="*/ 50 w 107"/>
                <a:gd name="T13" fmla="*/ 17 h 121"/>
                <a:gd name="T14" fmla="*/ 23 w 107"/>
                <a:gd name="T15" fmla="*/ 37 h 121"/>
                <a:gd name="T16" fmla="*/ 5 w 107"/>
                <a:gd name="T17" fmla="*/ 37 h 121"/>
                <a:gd name="T18" fmla="*/ 5 w 107"/>
                <a:gd name="T19" fmla="*/ 37 h 121"/>
                <a:gd name="T20" fmla="*/ 50 w 107"/>
                <a:gd name="T21" fmla="*/ 0 h 121"/>
                <a:gd name="T22" fmla="*/ 93 w 107"/>
                <a:gd name="T23" fmla="*/ 35 h 121"/>
                <a:gd name="T24" fmla="*/ 93 w 107"/>
                <a:gd name="T25" fmla="*/ 91 h 121"/>
                <a:gd name="T26" fmla="*/ 101 w 107"/>
                <a:gd name="T27" fmla="*/ 102 h 121"/>
                <a:gd name="T28" fmla="*/ 106 w 107"/>
                <a:gd name="T29" fmla="*/ 102 h 121"/>
                <a:gd name="T30" fmla="*/ 106 w 107"/>
                <a:gd name="T31" fmla="*/ 117 h 121"/>
                <a:gd name="T32" fmla="*/ 94 w 107"/>
                <a:gd name="T33" fmla="*/ 118 h 121"/>
                <a:gd name="T34" fmla="*/ 76 w 107"/>
                <a:gd name="T35" fmla="*/ 101 h 121"/>
                <a:gd name="T36" fmla="*/ 76 w 107"/>
                <a:gd name="T37" fmla="*/ 101 h 121"/>
                <a:gd name="T38" fmla="*/ 36 w 107"/>
                <a:gd name="T39" fmla="*/ 120 h 121"/>
                <a:gd name="T40" fmla="*/ 39 w 107"/>
                <a:gd name="T41" fmla="*/ 67 h 121"/>
                <a:gd name="T42" fmla="*/ 39 w 107"/>
                <a:gd name="T43" fmla="*/ 67 h 121"/>
                <a:gd name="T44" fmla="*/ 19 w 107"/>
                <a:gd name="T45" fmla="*/ 85 h 121"/>
                <a:gd name="T46" fmla="*/ 39 w 107"/>
                <a:gd name="T47" fmla="*/ 103 h 121"/>
                <a:gd name="T48" fmla="*/ 75 w 107"/>
                <a:gd name="T49" fmla="*/ 76 h 121"/>
                <a:gd name="T50" fmla="*/ 75 w 107"/>
                <a:gd name="T51" fmla="*/ 59 h 121"/>
                <a:gd name="T52" fmla="*/ 39 w 107"/>
                <a:gd name="T53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1">
                  <a:moveTo>
                    <a:pt x="36" y="120"/>
                  </a:moveTo>
                  <a:lnTo>
                    <a:pt x="36" y="120"/>
                  </a:lnTo>
                  <a:cubicBezTo>
                    <a:pt x="13" y="120"/>
                    <a:pt x="0" y="106"/>
                    <a:pt x="0" y="85"/>
                  </a:cubicBezTo>
                  <a:cubicBezTo>
                    <a:pt x="0" y="66"/>
                    <a:pt x="13" y="54"/>
                    <a:pt x="38" y="51"/>
                  </a:cubicBezTo>
                  <a:cubicBezTo>
                    <a:pt x="54" y="49"/>
                    <a:pt x="64" y="48"/>
                    <a:pt x="69" y="47"/>
                  </a:cubicBezTo>
                  <a:cubicBezTo>
                    <a:pt x="75" y="45"/>
                    <a:pt x="75" y="42"/>
                    <a:pt x="75" y="34"/>
                  </a:cubicBezTo>
                  <a:cubicBezTo>
                    <a:pt x="75" y="23"/>
                    <a:pt x="66" y="17"/>
                    <a:pt x="50" y="17"/>
                  </a:cubicBezTo>
                  <a:cubicBezTo>
                    <a:pt x="32" y="17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5"/>
                    <a:pt x="21" y="0"/>
                    <a:pt x="50" y="0"/>
                  </a:cubicBezTo>
                  <a:cubicBezTo>
                    <a:pt x="80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4" y="102"/>
                    <a:pt x="101" y="102"/>
                  </a:cubicBezTo>
                  <a:cubicBezTo>
                    <a:pt x="102" y="102"/>
                    <a:pt x="104" y="102"/>
                    <a:pt x="106" y="102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02" y="118"/>
                    <a:pt x="99" y="118"/>
                    <a:pt x="94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4" y="113"/>
                    <a:pt x="52" y="120"/>
                    <a:pt x="36" y="120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6" y="69"/>
                    <a:pt x="19" y="74"/>
                    <a:pt x="19" y="85"/>
                  </a:cubicBezTo>
                  <a:cubicBezTo>
                    <a:pt x="19" y="97"/>
                    <a:pt x="27" y="103"/>
                    <a:pt x="39" y="103"/>
                  </a:cubicBezTo>
                  <a:cubicBezTo>
                    <a:pt x="60" y="103"/>
                    <a:pt x="75" y="92"/>
                    <a:pt x="75" y="76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64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" name="Freeform 210"/>
            <p:cNvSpPr>
              <a:spLocks noChangeArrowheads="1"/>
            </p:cNvSpPr>
            <p:nvPr/>
          </p:nvSpPr>
          <p:spPr bwMode="auto">
            <a:xfrm>
              <a:off x="5022994" y="5185854"/>
              <a:ext cx="44464" cy="66697"/>
            </a:xfrm>
            <a:custGeom>
              <a:avLst/>
              <a:gdLst>
                <a:gd name="T0" fmla="*/ 103 w 104"/>
                <a:gd name="T1" fmla="*/ 154 h 159"/>
                <a:gd name="T2" fmla="*/ 103 w 104"/>
                <a:gd name="T3" fmla="*/ 154 h 159"/>
                <a:gd name="T4" fmla="*/ 86 w 104"/>
                <a:gd name="T5" fmla="*/ 154 h 159"/>
                <a:gd name="T6" fmla="*/ 86 w 104"/>
                <a:gd name="T7" fmla="*/ 140 h 159"/>
                <a:gd name="T8" fmla="*/ 49 w 104"/>
                <a:gd name="T9" fmla="*/ 158 h 159"/>
                <a:gd name="T10" fmla="*/ 0 w 104"/>
                <a:gd name="T11" fmla="*/ 98 h 159"/>
                <a:gd name="T12" fmla="*/ 49 w 104"/>
                <a:gd name="T13" fmla="*/ 38 h 159"/>
                <a:gd name="T14" fmla="*/ 86 w 104"/>
                <a:gd name="T15" fmla="*/ 56 h 159"/>
                <a:gd name="T16" fmla="*/ 86 w 104"/>
                <a:gd name="T17" fmla="*/ 0 h 159"/>
                <a:gd name="T18" fmla="*/ 103 w 104"/>
                <a:gd name="T19" fmla="*/ 0 h 159"/>
                <a:gd name="T20" fmla="*/ 103 w 104"/>
                <a:gd name="T21" fmla="*/ 154 h 159"/>
                <a:gd name="T22" fmla="*/ 52 w 104"/>
                <a:gd name="T23" fmla="*/ 56 h 159"/>
                <a:gd name="T24" fmla="*/ 52 w 104"/>
                <a:gd name="T25" fmla="*/ 56 h 159"/>
                <a:gd name="T26" fmla="*/ 20 w 104"/>
                <a:gd name="T27" fmla="*/ 99 h 159"/>
                <a:gd name="T28" fmla="*/ 53 w 104"/>
                <a:gd name="T29" fmla="*/ 141 h 159"/>
                <a:gd name="T30" fmla="*/ 86 w 104"/>
                <a:gd name="T31" fmla="*/ 97 h 159"/>
                <a:gd name="T32" fmla="*/ 52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4"/>
                  </a:moveTo>
                  <a:lnTo>
                    <a:pt x="103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76" y="151"/>
                    <a:pt x="64" y="158"/>
                    <a:pt x="49" y="158"/>
                  </a:cubicBezTo>
                  <a:cubicBezTo>
                    <a:pt x="20" y="158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6" y="44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6"/>
                  </a:moveTo>
                  <a:lnTo>
                    <a:pt x="52" y="56"/>
                  </a:lnTo>
                  <a:cubicBezTo>
                    <a:pt x="32" y="56"/>
                    <a:pt x="20" y="70"/>
                    <a:pt x="20" y="99"/>
                  </a:cubicBezTo>
                  <a:cubicBezTo>
                    <a:pt x="20" y="125"/>
                    <a:pt x="33" y="141"/>
                    <a:pt x="53" y="141"/>
                  </a:cubicBezTo>
                  <a:cubicBezTo>
                    <a:pt x="73" y="141"/>
                    <a:pt x="86" y="125"/>
                    <a:pt x="86" y="97"/>
                  </a:cubicBezTo>
                  <a:cubicBezTo>
                    <a:pt x="86" y="69"/>
                    <a:pt x="75" y="56"/>
                    <a:pt x="52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" name="Freeform 211"/>
            <p:cNvSpPr>
              <a:spLocks noChangeArrowheads="1"/>
            </p:cNvSpPr>
            <p:nvPr/>
          </p:nvSpPr>
          <p:spPr bwMode="auto">
            <a:xfrm>
              <a:off x="5096043" y="5185854"/>
              <a:ext cx="53992" cy="65108"/>
            </a:xfrm>
            <a:custGeom>
              <a:avLst/>
              <a:gdLst>
                <a:gd name="T0" fmla="*/ 53 w 130"/>
                <a:gd name="T1" fmla="*/ 75 h 155"/>
                <a:gd name="T2" fmla="*/ 3 w 130"/>
                <a:gd name="T3" fmla="*/ 0 h 155"/>
                <a:gd name="T4" fmla="*/ 28 w 130"/>
                <a:gd name="T5" fmla="*/ 0 h 155"/>
                <a:gd name="T6" fmla="*/ 65 w 130"/>
                <a:gd name="T7" fmla="*/ 57 h 155"/>
                <a:gd name="T8" fmla="*/ 102 w 130"/>
                <a:gd name="T9" fmla="*/ 0 h 155"/>
                <a:gd name="T10" fmla="*/ 126 w 130"/>
                <a:gd name="T11" fmla="*/ 0 h 155"/>
                <a:gd name="T12" fmla="*/ 76 w 130"/>
                <a:gd name="T13" fmla="*/ 74 h 155"/>
                <a:gd name="T14" fmla="*/ 129 w 130"/>
                <a:gd name="T15" fmla="*/ 154 h 155"/>
                <a:gd name="T16" fmla="*/ 103 w 130"/>
                <a:gd name="T17" fmla="*/ 154 h 155"/>
                <a:gd name="T18" fmla="*/ 65 w 130"/>
                <a:gd name="T19" fmla="*/ 92 h 155"/>
                <a:gd name="T20" fmla="*/ 25 w 130"/>
                <a:gd name="T21" fmla="*/ 154 h 155"/>
                <a:gd name="T22" fmla="*/ 0 w 130"/>
                <a:gd name="T23" fmla="*/ 154 h 155"/>
                <a:gd name="T24" fmla="*/ 53 w 130"/>
                <a:gd name="T25" fmla="*/ 7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155">
                  <a:moveTo>
                    <a:pt x="53" y="75"/>
                  </a:moveTo>
                  <a:lnTo>
                    <a:pt x="3" y="0"/>
                  </a:lnTo>
                  <a:lnTo>
                    <a:pt x="28" y="0"/>
                  </a:lnTo>
                  <a:lnTo>
                    <a:pt x="65" y="57"/>
                  </a:lnTo>
                  <a:lnTo>
                    <a:pt x="102" y="0"/>
                  </a:lnTo>
                  <a:lnTo>
                    <a:pt x="126" y="0"/>
                  </a:lnTo>
                  <a:lnTo>
                    <a:pt x="76" y="74"/>
                  </a:lnTo>
                  <a:lnTo>
                    <a:pt x="129" y="154"/>
                  </a:lnTo>
                  <a:lnTo>
                    <a:pt x="103" y="154"/>
                  </a:lnTo>
                  <a:lnTo>
                    <a:pt x="65" y="92"/>
                  </a:lnTo>
                  <a:lnTo>
                    <a:pt x="25" y="154"/>
                  </a:lnTo>
                  <a:lnTo>
                    <a:pt x="0" y="154"/>
                  </a:lnTo>
                  <a:lnTo>
                    <a:pt x="53" y="7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46" name="Group 3075"/>
          <p:cNvGrpSpPr>
            <a:grpSpLocks/>
          </p:cNvGrpSpPr>
          <p:nvPr/>
        </p:nvGrpSpPr>
        <p:grpSpPr bwMode="auto">
          <a:xfrm>
            <a:off x="6464300" y="2328863"/>
            <a:ext cx="577850" cy="68262"/>
            <a:chOff x="6463585" y="2329023"/>
            <a:chExt cx="578036" cy="68549"/>
          </a:xfrm>
        </p:grpSpPr>
        <p:sp>
          <p:nvSpPr>
            <p:cNvPr id="3077" name="Freeform 212"/>
            <p:cNvSpPr>
              <a:spLocks noChangeArrowheads="1"/>
            </p:cNvSpPr>
            <p:nvPr/>
          </p:nvSpPr>
          <p:spPr bwMode="auto">
            <a:xfrm>
              <a:off x="6463585" y="2330617"/>
              <a:ext cx="46053" cy="65362"/>
            </a:xfrm>
            <a:custGeom>
              <a:avLst/>
              <a:gdLst>
                <a:gd name="T0" fmla="*/ 0 w 110"/>
                <a:gd name="T1" fmla="*/ 0 h 154"/>
                <a:gd name="T2" fmla="*/ 0 w 110"/>
                <a:gd name="T3" fmla="*/ 0 h 154"/>
                <a:gd name="T4" fmla="*/ 51 w 110"/>
                <a:gd name="T5" fmla="*/ 0 h 154"/>
                <a:gd name="T6" fmla="*/ 56 w 110"/>
                <a:gd name="T7" fmla="*/ 0 h 154"/>
                <a:gd name="T8" fmla="*/ 90 w 110"/>
                <a:gd name="T9" fmla="*/ 5 h 154"/>
                <a:gd name="T10" fmla="*/ 109 w 110"/>
                <a:gd name="T11" fmla="*/ 44 h 154"/>
                <a:gd name="T12" fmla="*/ 90 w 110"/>
                <a:gd name="T13" fmla="*/ 82 h 154"/>
                <a:gd name="T14" fmla="*/ 52 w 110"/>
                <a:gd name="T15" fmla="*/ 89 h 154"/>
                <a:gd name="T16" fmla="*/ 21 w 110"/>
                <a:gd name="T17" fmla="*/ 89 h 154"/>
                <a:gd name="T18" fmla="*/ 21 w 110"/>
                <a:gd name="T19" fmla="*/ 153 h 154"/>
                <a:gd name="T20" fmla="*/ 0 w 110"/>
                <a:gd name="T21" fmla="*/ 153 h 154"/>
                <a:gd name="T22" fmla="*/ 0 w 110"/>
                <a:gd name="T23" fmla="*/ 0 h 154"/>
                <a:gd name="T24" fmla="*/ 56 w 110"/>
                <a:gd name="T25" fmla="*/ 70 h 154"/>
                <a:gd name="T26" fmla="*/ 56 w 110"/>
                <a:gd name="T27" fmla="*/ 70 h 154"/>
                <a:gd name="T28" fmla="*/ 88 w 110"/>
                <a:gd name="T29" fmla="*/ 44 h 154"/>
                <a:gd name="T30" fmla="*/ 57 w 110"/>
                <a:gd name="T31" fmla="*/ 19 h 154"/>
                <a:gd name="T32" fmla="*/ 21 w 110"/>
                <a:gd name="T33" fmla="*/ 19 h 154"/>
                <a:gd name="T34" fmla="*/ 21 w 110"/>
                <a:gd name="T35" fmla="*/ 70 h 154"/>
                <a:gd name="T36" fmla="*/ 56 w 110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6" y="0"/>
                  </a:cubicBezTo>
                  <a:cubicBezTo>
                    <a:pt x="70" y="0"/>
                    <a:pt x="80" y="0"/>
                    <a:pt x="90" y="5"/>
                  </a:cubicBezTo>
                  <a:cubicBezTo>
                    <a:pt x="103" y="13"/>
                    <a:pt x="109" y="26"/>
                    <a:pt x="109" y="44"/>
                  </a:cubicBezTo>
                  <a:cubicBezTo>
                    <a:pt x="109" y="62"/>
                    <a:pt x="103" y="75"/>
                    <a:pt x="90" y="82"/>
                  </a:cubicBezTo>
                  <a:cubicBezTo>
                    <a:pt x="80" y="89"/>
                    <a:pt x="69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8" y="70"/>
                    <a:pt x="88" y="65"/>
                    <a:pt x="88" y="44"/>
                  </a:cubicBezTo>
                  <a:cubicBezTo>
                    <a:pt x="88" y="25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8" name="Freeform 213"/>
            <p:cNvSpPr>
              <a:spLocks noChangeArrowheads="1"/>
            </p:cNvSpPr>
            <p:nvPr/>
          </p:nvSpPr>
          <p:spPr bwMode="auto">
            <a:xfrm>
              <a:off x="6515990" y="2348153"/>
              <a:ext cx="41288" cy="49419"/>
            </a:xfrm>
            <a:custGeom>
              <a:avLst/>
              <a:gdLst>
                <a:gd name="T0" fmla="*/ 100 w 102"/>
                <a:gd name="T1" fmla="*/ 79 h 119"/>
                <a:gd name="T2" fmla="*/ 100 w 102"/>
                <a:gd name="T3" fmla="*/ 79 h 119"/>
                <a:gd name="T4" fmla="*/ 51 w 102"/>
                <a:gd name="T5" fmla="*/ 118 h 119"/>
                <a:gd name="T6" fmla="*/ 0 w 102"/>
                <a:gd name="T7" fmla="*/ 60 h 119"/>
                <a:gd name="T8" fmla="*/ 51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1 h 119"/>
                <a:gd name="T18" fmla="*/ 81 w 102"/>
                <a:gd name="T19" fmla="*/ 79 h 119"/>
                <a:gd name="T20" fmla="*/ 100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100" y="79"/>
                  </a:moveTo>
                  <a:lnTo>
                    <a:pt x="100" y="79"/>
                  </a:lnTo>
                  <a:cubicBezTo>
                    <a:pt x="95" y="103"/>
                    <a:pt x="77" y="118"/>
                    <a:pt x="51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2" y="101"/>
                    <a:pt x="52" y="101"/>
                  </a:cubicBezTo>
                  <a:cubicBezTo>
                    <a:pt x="67" y="101"/>
                    <a:pt x="78" y="93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6"/>
                    <a:pt x="51" y="16"/>
                  </a:cubicBezTo>
                  <a:cubicBezTo>
                    <a:pt x="32" y="16"/>
                    <a:pt x="22" y="27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9" name="Freeform 214"/>
            <p:cNvSpPr>
              <a:spLocks noChangeArrowheads="1"/>
            </p:cNvSpPr>
            <p:nvPr/>
          </p:nvSpPr>
          <p:spPr bwMode="auto">
            <a:xfrm>
              <a:off x="6566806" y="2348153"/>
              <a:ext cx="22232" cy="47825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7 w 55"/>
                <a:gd name="T5" fmla="*/ 2 h 114"/>
                <a:gd name="T6" fmla="*/ 17 w 55"/>
                <a:gd name="T7" fmla="*/ 22 h 114"/>
                <a:gd name="T8" fmla="*/ 48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48 w 55"/>
                <a:gd name="T15" fmla="*/ 20 h 114"/>
                <a:gd name="T16" fmla="*/ 18 w 55"/>
                <a:gd name="T17" fmla="*/ 52 h 114"/>
                <a:gd name="T18" fmla="*/ 18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7"/>
                    <a:pt x="34" y="0"/>
                    <a:pt x="48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8" y="20"/>
                  </a:cubicBezTo>
                  <a:cubicBezTo>
                    <a:pt x="29" y="20"/>
                    <a:pt x="18" y="30"/>
                    <a:pt x="18" y="52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0" name="Freeform 215"/>
            <p:cNvSpPr>
              <a:spLocks noChangeArrowheads="1"/>
            </p:cNvSpPr>
            <p:nvPr/>
          </p:nvSpPr>
          <p:spPr bwMode="auto">
            <a:xfrm>
              <a:off x="6593802" y="2348153"/>
              <a:ext cx="38112" cy="49419"/>
            </a:xfrm>
            <a:custGeom>
              <a:avLst/>
              <a:gdLst>
                <a:gd name="T0" fmla="*/ 19 w 93"/>
                <a:gd name="T1" fmla="*/ 78 h 119"/>
                <a:gd name="T2" fmla="*/ 19 w 93"/>
                <a:gd name="T3" fmla="*/ 78 h 119"/>
                <a:gd name="T4" fmla="*/ 47 w 93"/>
                <a:gd name="T5" fmla="*/ 102 h 119"/>
                <a:gd name="T6" fmla="*/ 73 w 93"/>
                <a:gd name="T7" fmla="*/ 84 h 119"/>
                <a:gd name="T8" fmla="*/ 56 w 93"/>
                <a:gd name="T9" fmla="*/ 68 h 119"/>
                <a:gd name="T10" fmla="*/ 35 w 93"/>
                <a:gd name="T11" fmla="*/ 63 h 119"/>
                <a:gd name="T12" fmla="*/ 3 w 93"/>
                <a:gd name="T13" fmla="*/ 32 h 119"/>
                <a:gd name="T14" fmla="*/ 46 w 93"/>
                <a:gd name="T15" fmla="*/ 0 h 119"/>
                <a:gd name="T16" fmla="*/ 89 w 93"/>
                <a:gd name="T17" fmla="*/ 34 h 119"/>
                <a:gd name="T18" fmla="*/ 89 w 93"/>
                <a:gd name="T19" fmla="*/ 34 h 119"/>
                <a:gd name="T20" fmla="*/ 71 w 93"/>
                <a:gd name="T21" fmla="*/ 34 h 119"/>
                <a:gd name="T22" fmla="*/ 46 w 93"/>
                <a:gd name="T23" fmla="*/ 15 h 119"/>
                <a:gd name="T24" fmla="*/ 22 w 93"/>
                <a:gd name="T25" fmla="*/ 31 h 119"/>
                <a:gd name="T26" fmla="*/ 40 w 93"/>
                <a:gd name="T27" fmla="*/ 44 h 119"/>
                <a:gd name="T28" fmla="*/ 58 w 93"/>
                <a:gd name="T29" fmla="*/ 50 h 119"/>
                <a:gd name="T30" fmla="*/ 92 w 93"/>
                <a:gd name="T31" fmla="*/ 81 h 119"/>
                <a:gd name="T32" fmla="*/ 46 w 93"/>
                <a:gd name="T33" fmla="*/ 118 h 119"/>
                <a:gd name="T34" fmla="*/ 0 w 93"/>
                <a:gd name="T35" fmla="*/ 78 h 119"/>
                <a:gd name="T36" fmla="*/ 19 w 93"/>
                <a:gd name="T37" fmla="*/ 7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9" y="78"/>
                  </a:moveTo>
                  <a:lnTo>
                    <a:pt x="19" y="78"/>
                  </a:lnTo>
                  <a:cubicBezTo>
                    <a:pt x="20" y="93"/>
                    <a:pt x="29" y="102"/>
                    <a:pt x="47" y="102"/>
                  </a:cubicBezTo>
                  <a:cubicBezTo>
                    <a:pt x="64" y="102"/>
                    <a:pt x="73" y="94"/>
                    <a:pt x="73" y="84"/>
                  </a:cubicBezTo>
                  <a:cubicBezTo>
                    <a:pt x="73" y="75"/>
                    <a:pt x="68" y="72"/>
                    <a:pt x="56" y="68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14" y="58"/>
                    <a:pt x="3" y="51"/>
                    <a:pt x="3" y="32"/>
                  </a:cubicBezTo>
                  <a:cubicBezTo>
                    <a:pt x="3" y="12"/>
                    <a:pt x="19" y="0"/>
                    <a:pt x="46" y="0"/>
                  </a:cubicBezTo>
                  <a:cubicBezTo>
                    <a:pt x="72" y="0"/>
                    <a:pt x="89" y="13"/>
                    <a:pt x="89" y="34"/>
                  </a:cubicBezTo>
                  <a:lnTo>
                    <a:pt x="89" y="34"/>
                  </a:lnTo>
                  <a:cubicBezTo>
                    <a:pt x="71" y="34"/>
                    <a:pt x="71" y="34"/>
                    <a:pt x="71" y="34"/>
                  </a:cubicBezTo>
                  <a:cubicBezTo>
                    <a:pt x="70" y="23"/>
                    <a:pt x="60" y="15"/>
                    <a:pt x="46" y="15"/>
                  </a:cubicBezTo>
                  <a:cubicBezTo>
                    <a:pt x="30" y="15"/>
                    <a:pt x="22" y="21"/>
                    <a:pt x="22" y="31"/>
                  </a:cubicBezTo>
                  <a:cubicBezTo>
                    <a:pt x="22" y="39"/>
                    <a:pt x="28" y="42"/>
                    <a:pt x="40" y="44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1" y="55"/>
                    <a:pt x="92" y="61"/>
                    <a:pt x="92" y="81"/>
                  </a:cubicBezTo>
                  <a:cubicBezTo>
                    <a:pt x="92" y="104"/>
                    <a:pt x="75" y="118"/>
                    <a:pt x="46" y="118"/>
                  </a:cubicBezTo>
                  <a:cubicBezTo>
                    <a:pt x="17" y="118"/>
                    <a:pt x="1" y="104"/>
                    <a:pt x="0" y="78"/>
                  </a:cubicBezTo>
                  <a:lnTo>
                    <a:pt x="19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1" name="Freeform 216"/>
            <p:cNvSpPr>
              <a:spLocks noChangeArrowheads="1"/>
            </p:cNvSpPr>
            <p:nvPr/>
          </p:nvSpPr>
          <p:spPr bwMode="auto">
            <a:xfrm>
              <a:off x="6638266" y="2348153"/>
              <a:ext cx="46053" cy="49419"/>
            </a:xfrm>
            <a:custGeom>
              <a:avLst/>
              <a:gdLst>
                <a:gd name="T0" fmla="*/ 53 w 109"/>
                <a:gd name="T1" fmla="*/ 0 h 119"/>
                <a:gd name="T2" fmla="*/ 53 w 109"/>
                <a:gd name="T3" fmla="*/ 0 h 119"/>
                <a:gd name="T4" fmla="*/ 108 w 109"/>
                <a:gd name="T5" fmla="*/ 59 h 119"/>
                <a:gd name="T6" fmla="*/ 54 w 109"/>
                <a:gd name="T7" fmla="*/ 118 h 119"/>
                <a:gd name="T8" fmla="*/ 0 w 109"/>
                <a:gd name="T9" fmla="*/ 59 h 119"/>
                <a:gd name="T10" fmla="*/ 53 w 109"/>
                <a:gd name="T11" fmla="*/ 0 h 119"/>
                <a:gd name="T12" fmla="*/ 54 w 109"/>
                <a:gd name="T13" fmla="*/ 102 h 119"/>
                <a:gd name="T14" fmla="*/ 54 w 109"/>
                <a:gd name="T15" fmla="*/ 102 h 119"/>
                <a:gd name="T16" fmla="*/ 88 w 109"/>
                <a:gd name="T17" fmla="*/ 59 h 119"/>
                <a:gd name="T18" fmla="*/ 54 w 109"/>
                <a:gd name="T19" fmla="*/ 16 h 119"/>
                <a:gd name="T20" fmla="*/ 20 w 109"/>
                <a:gd name="T21" fmla="*/ 59 h 119"/>
                <a:gd name="T22" fmla="*/ 54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8" y="21"/>
                    <a:pt x="108" y="59"/>
                  </a:cubicBezTo>
                  <a:cubicBezTo>
                    <a:pt x="108" y="97"/>
                    <a:pt x="88" y="118"/>
                    <a:pt x="54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6"/>
                    <a:pt x="88" y="59"/>
                  </a:cubicBezTo>
                  <a:cubicBezTo>
                    <a:pt x="88" y="31"/>
                    <a:pt x="76" y="16"/>
                    <a:pt x="54" y="16"/>
                  </a:cubicBezTo>
                  <a:cubicBezTo>
                    <a:pt x="32" y="16"/>
                    <a:pt x="20" y="31"/>
                    <a:pt x="20" y="59"/>
                  </a:cubicBezTo>
                  <a:cubicBezTo>
                    <a:pt x="20" y="86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2" name="Freeform 217"/>
            <p:cNvSpPr>
              <a:spLocks noChangeArrowheads="1"/>
            </p:cNvSpPr>
            <p:nvPr/>
          </p:nvSpPr>
          <p:spPr bwMode="auto">
            <a:xfrm>
              <a:off x="6693847" y="2348153"/>
              <a:ext cx="39700" cy="47825"/>
            </a:xfrm>
            <a:custGeom>
              <a:avLst/>
              <a:gdLst>
                <a:gd name="T0" fmla="*/ 74 w 95"/>
                <a:gd name="T1" fmla="*/ 45 h 115"/>
                <a:gd name="T2" fmla="*/ 74 w 95"/>
                <a:gd name="T3" fmla="*/ 45 h 115"/>
                <a:gd name="T4" fmla="*/ 53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19 h 115"/>
                <a:gd name="T18" fmla="*/ 55 w 95"/>
                <a:gd name="T19" fmla="*/ 0 h 115"/>
                <a:gd name="T20" fmla="*/ 89 w 95"/>
                <a:gd name="T21" fmla="*/ 15 h 115"/>
                <a:gd name="T22" fmla="*/ 94 w 95"/>
                <a:gd name="T23" fmla="*/ 42 h 115"/>
                <a:gd name="T24" fmla="*/ 94 w 95"/>
                <a:gd name="T25" fmla="*/ 48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3" y="16"/>
                  </a:cubicBezTo>
                  <a:cubicBezTo>
                    <a:pt x="32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9" y="0"/>
                    <a:pt x="55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3" y="23"/>
                    <a:pt x="94" y="31"/>
                    <a:pt x="94" y="42"/>
                  </a:cubicBezTo>
                  <a:cubicBezTo>
                    <a:pt x="94" y="43"/>
                    <a:pt x="94" y="45"/>
                    <a:pt x="94" y="48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3" name="Freeform 218"/>
            <p:cNvSpPr>
              <a:spLocks noChangeArrowheads="1"/>
            </p:cNvSpPr>
            <p:nvPr/>
          </p:nvSpPr>
          <p:spPr bwMode="auto">
            <a:xfrm>
              <a:off x="6766896" y="2329023"/>
              <a:ext cx="50816" cy="68549"/>
            </a:xfrm>
            <a:custGeom>
              <a:avLst/>
              <a:gdLst>
                <a:gd name="T0" fmla="*/ 21 w 121"/>
                <a:gd name="T1" fmla="*/ 107 h 162"/>
                <a:gd name="T2" fmla="*/ 21 w 121"/>
                <a:gd name="T3" fmla="*/ 107 h 162"/>
                <a:gd name="T4" fmla="*/ 61 w 121"/>
                <a:gd name="T5" fmla="*/ 144 h 162"/>
                <a:gd name="T6" fmla="*/ 99 w 121"/>
                <a:gd name="T7" fmla="*/ 116 h 162"/>
                <a:gd name="T8" fmla="*/ 57 w 121"/>
                <a:gd name="T9" fmla="*/ 87 h 162"/>
                <a:gd name="T10" fmla="*/ 6 w 121"/>
                <a:gd name="T11" fmla="*/ 46 h 162"/>
                <a:gd name="T12" fmla="*/ 61 w 121"/>
                <a:gd name="T13" fmla="*/ 0 h 162"/>
                <a:gd name="T14" fmla="*/ 115 w 121"/>
                <a:gd name="T15" fmla="*/ 49 h 162"/>
                <a:gd name="T16" fmla="*/ 95 w 121"/>
                <a:gd name="T17" fmla="*/ 49 h 162"/>
                <a:gd name="T18" fmla="*/ 59 w 121"/>
                <a:gd name="T19" fmla="*/ 18 h 162"/>
                <a:gd name="T20" fmla="*/ 25 w 121"/>
                <a:gd name="T21" fmla="*/ 42 h 162"/>
                <a:gd name="T22" fmla="*/ 72 w 121"/>
                <a:gd name="T23" fmla="*/ 71 h 162"/>
                <a:gd name="T24" fmla="*/ 108 w 121"/>
                <a:gd name="T25" fmla="*/ 84 h 162"/>
                <a:gd name="T26" fmla="*/ 120 w 121"/>
                <a:gd name="T27" fmla="*/ 113 h 162"/>
                <a:gd name="T28" fmla="*/ 61 w 121"/>
                <a:gd name="T29" fmla="*/ 161 h 162"/>
                <a:gd name="T30" fmla="*/ 0 w 121"/>
                <a:gd name="T31" fmla="*/ 107 h 162"/>
                <a:gd name="T32" fmla="*/ 21 w 121"/>
                <a:gd name="T33" fmla="*/ 10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1" h="162">
                  <a:moveTo>
                    <a:pt x="21" y="107"/>
                  </a:moveTo>
                  <a:lnTo>
                    <a:pt x="21" y="107"/>
                  </a:lnTo>
                  <a:cubicBezTo>
                    <a:pt x="21" y="129"/>
                    <a:pt x="37" y="144"/>
                    <a:pt x="61" y="144"/>
                  </a:cubicBezTo>
                  <a:cubicBezTo>
                    <a:pt x="85" y="144"/>
                    <a:pt x="99" y="132"/>
                    <a:pt x="99" y="116"/>
                  </a:cubicBezTo>
                  <a:cubicBezTo>
                    <a:pt x="99" y="97"/>
                    <a:pt x="85" y="95"/>
                    <a:pt x="57" y="87"/>
                  </a:cubicBezTo>
                  <a:cubicBezTo>
                    <a:pt x="23" y="80"/>
                    <a:pt x="6" y="72"/>
                    <a:pt x="6" y="46"/>
                  </a:cubicBezTo>
                  <a:cubicBezTo>
                    <a:pt x="6" y="19"/>
                    <a:pt x="26" y="0"/>
                    <a:pt x="61" y="0"/>
                  </a:cubicBezTo>
                  <a:cubicBezTo>
                    <a:pt x="94" y="0"/>
                    <a:pt x="115" y="19"/>
                    <a:pt x="115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4" y="28"/>
                    <a:pt x="81" y="18"/>
                    <a:pt x="59" y="18"/>
                  </a:cubicBezTo>
                  <a:cubicBezTo>
                    <a:pt x="38" y="18"/>
                    <a:pt x="25" y="27"/>
                    <a:pt x="25" y="42"/>
                  </a:cubicBezTo>
                  <a:cubicBezTo>
                    <a:pt x="25" y="61"/>
                    <a:pt x="40" y="62"/>
                    <a:pt x="72" y="71"/>
                  </a:cubicBezTo>
                  <a:cubicBezTo>
                    <a:pt x="87" y="74"/>
                    <a:pt x="98" y="77"/>
                    <a:pt x="108" y="84"/>
                  </a:cubicBezTo>
                  <a:cubicBezTo>
                    <a:pt x="115" y="91"/>
                    <a:pt x="120" y="101"/>
                    <a:pt x="120" y="113"/>
                  </a:cubicBezTo>
                  <a:cubicBezTo>
                    <a:pt x="120" y="143"/>
                    <a:pt x="97" y="161"/>
                    <a:pt x="61" y="161"/>
                  </a:cubicBezTo>
                  <a:cubicBezTo>
                    <a:pt x="23" y="161"/>
                    <a:pt x="2" y="143"/>
                    <a:pt x="0" y="107"/>
                  </a:cubicBezTo>
                  <a:lnTo>
                    <a:pt x="21" y="10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4" name="Freeform 219"/>
            <p:cNvSpPr>
              <a:spLocks noChangeArrowheads="1"/>
            </p:cNvSpPr>
            <p:nvPr/>
          </p:nvSpPr>
          <p:spPr bwMode="auto">
            <a:xfrm>
              <a:off x="6824064" y="2348153"/>
              <a:ext cx="42876" cy="49419"/>
            </a:xfrm>
            <a:custGeom>
              <a:avLst/>
              <a:gdLst>
                <a:gd name="T0" fmla="*/ 100 w 102"/>
                <a:gd name="T1" fmla="*/ 79 h 119"/>
                <a:gd name="T2" fmla="*/ 100 w 102"/>
                <a:gd name="T3" fmla="*/ 79 h 119"/>
                <a:gd name="T4" fmla="*/ 51 w 102"/>
                <a:gd name="T5" fmla="*/ 118 h 119"/>
                <a:gd name="T6" fmla="*/ 0 w 102"/>
                <a:gd name="T7" fmla="*/ 60 h 119"/>
                <a:gd name="T8" fmla="*/ 51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1 h 119"/>
                <a:gd name="T18" fmla="*/ 81 w 102"/>
                <a:gd name="T19" fmla="*/ 79 h 119"/>
                <a:gd name="T20" fmla="*/ 100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100" y="79"/>
                  </a:moveTo>
                  <a:lnTo>
                    <a:pt x="100" y="79"/>
                  </a:lnTo>
                  <a:cubicBezTo>
                    <a:pt x="96" y="103"/>
                    <a:pt x="77" y="118"/>
                    <a:pt x="51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2" y="101"/>
                    <a:pt x="52" y="101"/>
                  </a:cubicBezTo>
                  <a:cubicBezTo>
                    <a:pt x="68" y="101"/>
                    <a:pt x="78" y="93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1" y="16"/>
                    <a:pt x="51" y="16"/>
                  </a:cubicBezTo>
                  <a:cubicBezTo>
                    <a:pt x="32" y="16"/>
                    <a:pt x="22" y="27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5" name="Freeform 220"/>
            <p:cNvSpPr>
              <a:spLocks noChangeArrowheads="1"/>
            </p:cNvSpPr>
            <p:nvPr/>
          </p:nvSpPr>
          <p:spPr bwMode="auto">
            <a:xfrm>
              <a:off x="6873292" y="2348153"/>
              <a:ext cx="44464" cy="49419"/>
            </a:xfrm>
            <a:custGeom>
              <a:avLst/>
              <a:gdLst>
                <a:gd name="T0" fmla="*/ 37 w 108"/>
                <a:gd name="T1" fmla="*/ 118 h 119"/>
                <a:gd name="T2" fmla="*/ 37 w 108"/>
                <a:gd name="T3" fmla="*/ 118 h 119"/>
                <a:gd name="T4" fmla="*/ 0 w 108"/>
                <a:gd name="T5" fmla="*/ 84 h 119"/>
                <a:gd name="T6" fmla="*/ 39 w 108"/>
                <a:gd name="T7" fmla="*/ 50 h 119"/>
                <a:gd name="T8" fmla="*/ 70 w 108"/>
                <a:gd name="T9" fmla="*/ 45 h 119"/>
                <a:gd name="T10" fmla="*/ 75 w 108"/>
                <a:gd name="T11" fmla="*/ 33 h 119"/>
                <a:gd name="T12" fmla="*/ 49 w 108"/>
                <a:gd name="T13" fmla="*/ 16 h 119"/>
                <a:gd name="T14" fmla="*/ 23 w 108"/>
                <a:gd name="T15" fmla="*/ 36 h 119"/>
                <a:gd name="T16" fmla="*/ 6 w 108"/>
                <a:gd name="T17" fmla="*/ 36 h 119"/>
                <a:gd name="T18" fmla="*/ 6 w 108"/>
                <a:gd name="T19" fmla="*/ 36 h 119"/>
                <a:gd name="T20" fmla="*/ 50 w 108"/>
                <a:gd name="T21" fmla="*/ 0 h 119"/>
                <a:gd name="T22" fmla="*/ 94 w 108"/>
                <a:gd name="T23" fmla="*/ 34 h 119"/>
                <a:gd name="T24" fmla="*/ 94 w 108"/>
                <a:gd name="T25" fmla="*/ 89 h 119"/>
                <a:gd name="T26" fmla="*/ 101 w 108"/>
                <a:gd name="T27" fmla="*/ 101 h 119"/>
                <a:gd name="T28" fmla="*/ 107 w 108"/>
                <a:gd name="T29" fmla="*/ 101 h 119"/>
                <a:gd name="T30" fmla="*/ 107 w 108"/>
                <a:gd name="T31" fmla="*/ 115 h 119"/>
                <a:gd name="T32" fmla="*/ 95 w 108"/>
                <a:gd name="T33" fmla="*/ 116 h 119"/>
                <a:gd name="T34" fmla="*/ 76 w 108"/>
                <a:gd name="T35" fmla="*/ 101 h 119"/>
                <a:gd name="T36" fmla="*/ 76 w 108"/>
                <a:gd name="T37" fmla="*/ 100 h 119"/>
                <a:gd name="T38" fmla="*/ 37 w 108"/>
                <a:gd name="T39" fmla="*/ 118 h 119"/>
                <a:gd name="T40" fmla="*/ 39 w 108"/>
                <a:gd name="T41" fmla="*/ 65 h 119"/>
                <a:gd name="T42" fmla="*/ 39 w 108"/>
                <a:gd name="T43" fmla="*/ 65 h 119"/>
                <a:gd name="T44" fmla="*/ 20 w 108"/>
                <a:gd name="T45" fmla="*/ 84 h 119"/>
                <a:gd name="T46" fmla="*/ 40 w 108"/>
                <a:gd name="T47" fmla="*/ 102 h 119"/>
                <a:gd name="T48" fmla="*/ 74 w 108"/>
                <a:gd name="T49" fmla="*/ 75 h 119"/>
                <a:gd name="T50" fmla="*/ 74 w 108"/>
                <a:gd name="T51" fmla="*/ 58 h 119"/>
                <a:gd name="T52" fmla="*/ 39 w 108"/>
                <a:gd name="T53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119">
                  <a:moveTo>
                    <a:pt x="37" y="118"/>
                  </a:moveTo>
                  <a:lnTo>
                    <a:pt x="37" y="118"/>
                  </a:lnTo>
                  <a:cubicBezTo>
                    <a:pt x="14" y="118"/>
                    <a:pt x="0" y="105"/>
                    <a:pt x="0" y="84"/>
                  </a:cubicBezTo>
                  <a:cubicBezTo>
                    <a:pt x="0" y="64"/>
                    <a:pt x="13" y="53"/>
                    <a:pt x="39" y="50"/>
                  </a:cubicBezTo>
                  <a:cubicBezTo>
                    <a:pt x="55" y="48"/>
                    <a:pt x="65" y="47"/>
                    <a:pt x="70" y="45"/>
                  </a:cubicBezTo>
                  <a:cubicBezTo>
                    <a:pt x="74" y="43"/>
                    <a:pt x="75" y="40"/>
                    <a:pt x="75" y="33"/>
                  </a:cubicBezTo>
                  <a:cubicBezTo>
                    <a:pt x="75" y="22"/>
                    <a:pt x="67" y="16"/>
                    <a:pt x="49" y="16"/>
                  </a:cubicBezTo>
                  <a:cubicBezTo>
                    <a:pt x="33" y="16"/>
                    <a:pt x="23" y="23"/>
                    <a:pt x="23" y="36"/>
                  </a:cubicBezTo>
                  <a:cubicBezTo>
                    <a:pt x="6" y="36"/>
                    <a:pt x="6" y="36"/>
                    <a:pt x="6" y="36"/>
                  </a:cubicBezTo>
                  <a:lnTo>
                    <a:pt x="6" y="36"/>
                  </a:lnTo>
                  <a:cubicBezTo>
                    <a:pt x="6" y="13"/>
                    <a:pt x="22" y="0"/>
                    <a:pt x="50" y="0"/>
                  </a:cubicBezTo>
                  <a:cubicBezTo>
                    <a:pt x="81" y="0"/>
                    <a:pt x="94" y="10"/>
                    <a:pt x="94" y="34"/>
                  </a:cubicBezTo>
                  <a:cubicBezTo>
                    <a:pt x="94" y="89"/>
                    <a:pt x="94" y="89"/>
                    <a:pt x="94" y="89"/>
                  </a:cubicBezTo>
                  <a:cubicBezTo>
                    <a:pt x="94" y="98"/>
                    <a:pt x="95" y="101"/>
                    <a:pt x="101" y="101"/>
                  </a:cubicBezTo>
                  <a:cubicBezTo>
                    <a:pt x="102" y="101"/>
                    <a:pt x="105" y="101"/>
                    <a:pt x="107" y="101"/>
                  </a:cubicBezTo>
                  <a:cubicBezTo>
                    <a:pt x="107" y="115"/>
                    <a:pt x="107" y="115"/>
                    <a:pt x="107" y="115"/>
                  </a:cubicBezTo>
                  <a:cubicBezTo>
                    <a:pt x="102" y="116"/>
                    <a:pt x="98" y="116"/>
                    <a:pt x="95" y="116"/>
                  </a:cubicBezTo>
                  <a:cubicBezTo>
                    <a:pt x="83" y="116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5" y="112"/>
                    <a:pt x="52" y="118"/>
                    <a:pt x="37" y="118"/>
                  </a:cubicBezTo>
                  <a:close/>
                  <a:moveTo>
                    <a:pt x="39" y="65"/>
                  </a:moveTo>
                  <a:lnTo>
                    <a:pt x="39" y="65"/>
                  </a:lnTo>
                  <a:cubicBezTo>
                    <a:pt x="25" y="67"/>
                    <a:pt x="20" y="73"/>
                    <a:pt x="20" y="84"/>
                  </a:cubicBezTo>
                  <a:cubicBezTo>
                    <a:pt x="20" y="95"/>
                    <a:pt x="27" y="102"/>
                    <a:pt x="40" y="102"/>
                  </a:cubicBezTo>
                  <a:cubicBezTo>
                    <a:pt x="61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5" y="63"/>
                    <a:pt x="52" y="63"/>
                    <a:pt x="39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6" name="Freeform 221"/>
            <p:cNvSpPr>
              <a:spLocks noChangeArrowheads="1"/>
            </p:cNvSpPr>
            <p:nvPr/>
          </p:nvSpPr>
          <p:spPr bwMode="auto">
            <a:xfrm>
              <a:off x="6924108" y="2348153"/>
              <a:ext cx="22232" cy="47825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9 w 55"/>
                <a:gd name="T5" fmla="*/ 2 h 114"/>
                <a:gd name="T6" fmla="*/ 19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19 w 55"/>
                <a:gd name="T17" fmla="*/ 52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9" y="30"/>
                    <a:pt x="19" y="52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7" name="Freeform 222"/>
            <p:cNvSpPr>
              <a:spLocks noChangeArrowheads="1"/>
            </p:cNvSpPr>
            <p:nvPr/>
          </p:nvSpPr>
          <p:spPr bwMode="auto">
            <a:xfrm>
              <a:off x="6952692" y="2348153"/>
              <a:ext cx="42877" cy="49419"/>
            </a:xfrm>
            <a:custGeom>
              <a:avLst/>
              <a:gdLst>
                <a:gd name="T0" fmla="*/ 51 w 100"/>
                <a:gd name="T1" fmla="*/ 16 h 119"/>
                <a:gd name="T2" fmla="*/ 51 w 100"/>
                <a:gd name="T3" fmla="*/ 16 h 119"/>
                <a:gd name="T4" fmla="*/ 20 w 100"/>
                <a:gd name="T5" fmla="*/ 58 h 119"/>
                <a:gd name="T6" fmla="*/ 50 w 100"/>
                <a:gd name="T7" fmla="*/ 101 h 119"/>
                <a:gd name="T8" fmla="*/ 80 w 100"/>
                <a:gd name="T9" fmla="*/ 75 h 119"/>
                <a:gd name="T10" fmla="*/ 99 w 100"/>
                <a:gd name="T11" fmla="*/ 75 h 119"/>
                <a:gd name="T12" fmla="*/ 49 w 100"/>
                <a:gd name="T13" fmla="*/ 118 h 119"/>
                <a:gd name="T14" fmla="*/ 0 w 100"/>
                <a:gd name="T15" fmla="*/ 59 h 119"/>
                <a:gd name="T16" fmla="*/ 51 w 100"/>
                <a:gd name="T17" fmla="*/ 0 h 119"/>
                <a:gd name="T18" fmla="*/ 98 w 100"/>
                <a:gd name="T19" fmla="*/ 40 h 119"/>
                <a:gd name="T20" fmla="*/ 80 w 100"/>
                <a:gd name="T21" fmla="*/ 40 h 119"/>
                <a:gd name="T22" fmla="*/ 51 w 100"/>
                <a:gd name="T23" fmla="*/ 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19">
                  <a:moveTo>
                    <a:pt x="51" y="16"/>
                  </a:moveTo>
                  <a:lnTo>
                    <a:pt x="51" y="16"/>
                  </a:lnTo>
                  <a:cubicBezTo>
                    <a:pt x="31" y="16"/>
                    <a:pt x="20" y="31"/>
                    <a:pt x="20" y="58"/>
                  </a:cubicBezTo>
                  <a:cubicBezTo>
                    <a:pt x="20" y="86"/>
                    <a:pt x="30" y="101"/>
                    <a:pt x="50" y="101"/>
                  </a:cubicBezTo>
                  <a:cubicBezTo>
                    <a:pt x="68" y="101"/>
                    <a:pt x="78" y="91"/>
                    <a:pt x="80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8" y="118"/>
                    <a:pt x="49" y="118"/>
                  </a:cubicBezTo>
                  <a:cubicBezTo>
                    <a:pt x="19" y="118"/>
                    <a:pt x="0" y="95"/>
                    <a:pt x="0" y="59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79" y="0"/>
                    <a:pt x="97" y="15"/>
                    <a:pt x="98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25"/>
                    <a:pt x="69" y="16"/>
                    <a:pt x="51" y="16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8" name="Freeform 223"/>
            <p:cNvSpPr>
              <a:spLocks noChangeArrowheads="1"/>
            </p:cNvSpPr>
            <p:nvPr/>
          </p:nvSpPr>
          <p:spPr bwMode="auto">
            <a:xfrm>
              <a:off x="7000333" y="2330617"/>
              <a:ext cx="41288" cy="65362"/>
            </a:xfrm>
            <a:custGeom>
              <a:avLst/>
              <a:gdLst>
                <a:gd name="T0" fmla="*/ 75 w 95"/>
                <a:gd name="T1" fmla="*/ 84 h 154"/>
                <a:gd name="T2" fmla="*/ 75 w 95"/>
                <a:gd name="T3" fmla="*/ 84 h 154"/>
                <a:gd name="T4" fmla="*/ 53 w 95"/>
                <a:gd name="T5" fmla="*/ 55 h 154"/>
                <a:gd name="T6" fmla="*/ 19 w 95"/>
                <a:gd name="T7" fmla="*/ 88 h 154"/>
                <a:gd name="T8" fmla="*/ 19 w 95"/>
                <a:gd name="T9" fmla="*/ 153 h 154"/>
                <a:gd name="T10" fmla="*/ 0 w 95"/>
                <a:gd name="T11" fmla="*/ 153 h 154"/>
                <a:gd name="T12" fmla="*/ 0 w 95"/>
                <a:gd name="T13" fmla="*/ 0 h 154"/>
                <a:gd name="T14" fmla="*/ 19 w 95"/>
                <a:gd name="T15" fmla="*/ 0 h 154"/>
                <a:gd name="T16" fmla="*/ 19 w 95"/>
                <a:gd name="T17" fmla="*/ 57 h 154"/>
                <a:gd name="T18" fmla="*/ 55 w 95"/>
                <a:gd name="T19" fmla="*/ 39 h 154"/>
                <a:gd name="T20" fmla="*/ 89 w 95"/>
                <a:gd name="T21" fmla="*/ 54 h 154"/>
                <a:gd name="T22" fmla="*/ 94 w 95"/>
                <a:gd name="T23" fmla="*/ 81 h 154"/>
                <a:gd name="T24" fmla="*/ 94 w 95"/>
                <a:gd name="T25" fmla="*/ 87 h 154"/>
                <a:gd name="T26" fmla="*/ 94 w 95"/>
                <a:gd name="T27" fmla="*/ 153 h 154"/>
                <a:gd name="T28" fmla="*/ 75 w 95"/>
                <a:gd name="T29" fmla="*/ 153 h 154"/>
                <a:gd name="T30" fmla="*/ 75 w 95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4">
                  <a:moveTo>
                    <a:pt x="75" y="84"/>
                  </a:moveTo>
                  <a:lnTo>
                    <a:pt x="75" y="84"/>
                  </a:lnTo>
                  <a:cubicBezTo>
                    <a:pt x="75" y="65"/>
                    <a:pt x="70" y="55"/>
                    <a:pt x="53" y="55"/>
                  </a:cubicBezTo>
                  <a:cubicBezTo>
                    <a:pt x="32" y="55"/>
                    <a:pt x="19" y="68"/>
                    <a:pt x="19" y="88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7" y="45"/>
                    <a:pt x="38" y="39"/>
                    <a:pt x="55" y="39"/>
                  </a:cubicBezTo>
                  <a:cubicBezTo>
                    <a:pt x="71" y="39"/>
                    <a:pt x="83" y="44"/>
                    <a:pt x="89" y="54"/>
                  </a:cubicBezTo>
                  <a:cubicBezTo>
                    <a:pt x="94" y="62"/>
                    <a:pt x="94" y="70"/>
                    <a:pt x="94" y="81"/>
                  </a:cubicBezTo>
                  <a:cubicBezTo>
                    <a:pt x="94" y="82"/>
                    <a:pt x="94" y="84"/>
                    <a:pt x="94" y="87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75" y="153"/>
                    <a:pt x="75" y="153"/>
                    <a:pt x="75" y="153"/>
                  </a:cubicBezTo>
                  <a:lnTo>
                    <a:pt x="75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47" name="Group 3088"/>
          <p:cNvGrpSpPr>
            <a:grpSpLocks/>
          </p:cNvGrpSpPr>
          <p:nvPr/>
        </p:nvGrpSpPr>
        <p:grpSpPr bwMode="auto">
          <a:xfrm>
            <a:off x="6610350" y="3282950"/>
            <a:ext cx="282575" cy="66675"/>
            <a:chOff x="6609946" y="3283152"/>
            <a:chExt cx="283461" cy="66697"/>
          </a:xfrm>
        </p:grpSpPr>
        <p:sp>
          <p:nvSpPr>
            <p:cNvPr id="3090" name="Freeform 224"/>
            <p:cNvSpPr>
              <a:spLocks noChangeArrowheads="1"/>
            </p:cNvSpPr>
            <p:nvPr/>
          </p:nvSpPr>
          <p:spPr bwMode="auto">
            <a:xfrm>
              <a:off x="6609946" y="3283152"/>
              <a:ext cx="81217" cy="65109"/>
            </a:xfrm>
            <a:custGeom>
              <a:avLst/>
              <a:gdLst>
                <a:gd name="T0" fmla="*/ 0 w 192"/>
                <a:gd name="T1" fmla="*/ 0 h 155"/>
                <a:gd name="T2" fmla="*/ 20 w 192"/>
                <a:gd name="T3" fmla="*/ 0 h 155"/>
                <a:gd name="T4" fmla="*/ 52 w 192"/>
                <a:gd name="T5" fmla="*/ 122 h 155"/>
                <a:gd name="T6" fmla="*/ 84 w 192"/>
                <a:gd name="T7" fmla="*/ 0 h 155"/>
                <a:gd name="T8" fmla="*/ 106 w 192"/>
                <a:gd name="T9" fmla="*/ 0 h 155"/>
                <a:gd name="T10" fmla="*/ 139 w 192"/>
                <a:gd name="T11" fmla="*/ 121 h 155"/>
                <a:gd name="T12" fmla="*/ 171 w 192"/>
                <a:gd name="T13" fmla="*/ 0 h 155"/>
                <a:gd name="T14" fmla="*/ 191 w 192"/>
                <a:gd name="T15" fmla="*/ 0 h 155"/>
                <a:gd name="T16" fmla="*/ 151 w 192"/>
                <a:gd name="T17" fmla="*/ 154 h 155"/>
                <a:gd name="T18" fmla="*/ 130 w 192"/>
                <a:gd name="T19" fmla="*/ 154 h 155"/>
                <a:gd name="T20" fmla="*/ 94 w 192"/>
                <a:gd name="T21" fmla="*/ 27 h 155"/>
                <a:gd name="T22" fmla="*/ 61 w 192"/>
                <a:gd name="T23" fmla="*/ 154 h 155"/>
                <a:gd name="T24" fmla="*/ 40 w 192"/>
                <a:gd name="T25" fmla="*/ 154 h 155"/>
                <a:gd name="T26" fmla="*/ 0 w 192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155">
                  <a:moveTo>
                    <a:pt x="0" y="0"/>
                  </a:moveTo>
                  <a:lnTo>
                    <a:pt x="20" y="0"/>
                  </a:lnTo>
                  <a:lnTo>
                    <a:pt x="52" y="122"/>
                  </a:lnTo>
                  <a:lnTo>
                    <a:pt x="84" y="0"/>
                  </a:lnTo>
                  <a:lnTo>
                    <a:pt x="106" y="0"/>
                  </a:lnTo>
                  <a:lnTo>
                    <a:pt x="139" y="121"/>
                  </a:lnTo>
                  <a:lnTo>
                    <a:pt x="171" y="0"/>
                  </a:lnTo>
                  <a:lnTo>
                    <a:pt x="191" y="0"/>
                  </a:lnTo>
                  <a:lnTo>
                    <a:pt x="151" y="154"/>
                  </a:lnTo>
                  <a:lnTo>
                    <a:pt x="130" y="154"/>
                  </a:lnTo>
                  <a:lnTo>
                    <a:pt x="94" y="27"/>
                  </a:lnTo>
                  <a:lnTo>
                    <a:pt x="61" y="154"/>
                  </a:lnTo>
                  <a:lnTo>
                    <a:pt x="4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1" name="Freeform 225"/>
            <p:cNvSpPr>
              <a:spLocks noChangeArrowheads="1"/>
            </p:cNvSpPr>
            <p:nvPr/>
          </p:nvSpPr>
          <p:spPr bwMode="auto">
            <a:xfrm>
              <a:off x="6691163" y="3300621"/>
              <a:ext cx="46181" cy="49228"/>
            </a:xfrm>
            <a:custGeom>
              <a:avLst/>
              <a:gdLst>
                <a:gd name="T0" fmla="*/ 54 w 109"/>
                <a:gd name="T1" fmla="*/ 0 h 120"/>
                <a:gd name="T2" fmla="*/ 54 w 109"/>
                <a:gd name="T3" fmla="*/ 0 h 120"/>
                <a:gd name="T4" fmla="*/ 108 w 109"/>
                <a:gd name="T5" fmla="*/ 59 h 120"/>
                <a:gd name="T6" fmla="*/ 54 w 109"/>
                <a:gd name="T7" fmla="*/ 119 h 120"/>
                <a:gd name="T8" fmla="*/ 0 w 109"/>
                <a:gd name="T9" fmla="*/ 59 h 120"/>
                <a:gd name="T10" fmla="*/ 54 w 109"/>
                <a:gd name="T11" fmla="*/ 0 h 120"/>
                <a:gd name="T12" fmla="*/ 54 w 109"/>
                <a:gd name="T13" fmla="*/ 102 h 120"/>
                <a:gd name="T14" fmla="*/ 54 w 109"/>
                <a:gd name="T15" fmla="*/ 102 h 120"/>
                <a:gd name="T16" fmla="*/ 88 w 109"/>
                <a:gd name="T17" fmla="*/ 59 h 120"/>
                <a:gd name="T18" fmla="*/ 54 w 109"/>
                <a:gd name="T19" fmla="*/ 17 h 120"/>
                <a:gd name="T20" fmla="*/ 20 w 109"/>
                <a:gd name="T21" fmla="*/ 59 h 120"/>
                <a:gd name="T22" fmla="*/ 54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2"/>
                    <a:pt x="108" y="59"/>
                  </a:cubicBezTo>
                  <a:cubicBezTo>
                    <a:pt x="108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8"/>
                    <a:pt x="88" y="59"/>
                  </a:cubicBezTo>
                  <a:cubicBezTo>
                    <a:pt x="88" y="31"/>
                    <a:pt x="76" y="17"/>
                    <a:pt x="54" y="17"/>
                  </a:cubicBezTo>
                  <a:cubicBezTo>
                    <a:pt x="33" y="17"/>
                    <a:pt x="20" y="31"/>
                    <a:pt x="20" y="59"/>
                  </a:cubicBezTo>
                  <a:cubicBezTo>
                    <a:pt x="20" y="88"/>
                    <a:pt x="33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3" name="Freeform 226"/>
            <p:cNvSpPr>
              <a:spLocks noChangeArrowheads="1"/>
            </p:cNvSpPr>
            <p:nvPr/>
          </p:nvSpPr>
          <p:spPr bwMode="auto">
            <a:xfrm>
              <a:off x="6745307" y="3300621"/>
              <a:ext cx="23887" cy="47641"/>
            </a:xfrm>
            <a:custGeom>
              <a:avLst/>
              <a:gdLst>
                <a:gd name="T0" fmla="*/ 0 w 56"/>
                <a:gd name="T1" fmla="*/ 2 h 116"/>
                <a:gd name="T2" fmla="*/ 0 w 56"/>
                <a:gd name="T3" fmla="*/ 2 h 116"/>
                <a:gd name="T4" fmla="*/ 19 w 56"/>
                <a:gd name="T5" fmla="*/ 2 h 116"/>
                <a:gd name="T6" fmla="*/ 19 w 56"/>
                <a:gd name="T7" fmla="*/ 23 h 116"/>
                <a:gd name="T8" fmla="*/ 49 w 56"/>
                <a:gd name="T9" fmla="*/ 0 h 116"/>
                <a:gd name="T10" fmla="*/ 55 w 56"/>
                <a:gd name="T11" fmla="*/ 0 h 116"/>
                <a:gd name="T12" fmla="*/ 55 w 56"/>
                <a:gd name="T13" fmla="*/ 20 h 116"/>
                <a:gd name="T14" fmla="*/ 50 w 56"/>
                <a:gd name="T15" fmla="*/ 20 h 116"/>
                <a:gd name="T16" fmla="*/ 19 w 56"/>
                <a:gd name="T17" fmla="*/ 52 h 116"/>
                <a:gd name="T18" fmla="*/ 19 w 56"/>
                <a:gd name="T19" fmla="*/ 115 h 116"/>
                <a:gd name="T20" fmla="*/ 0 w 56"/>
                <a:gd name="T21" fmla="*/ 115 h 116"/>
                <a:gd name="T22" fmla="*/ 0 w 56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6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5" y="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20"/>
                    <a:pt x="51" y="20"/>
                    <a:pt x="50" y="20"/>
                  </a:cubicBezTo>
                  <a:cubicBezTo>
                    <a:pt x="30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4" name="Freeform 227"/>
            <p:cNvSpPr>
              <a:spLocks noChangeArrowheads="1"/>
            </p:cNvSpPr>
            <p:nvPr/>
          </p:nvSpPr>
          <p:spPr bwMode="auto">
            <a:xfrm>
              <a:off x="6775564" y="3283152"/>
              <a:ext cx="38219" cy="65109"/>
            </a:xfrm>
            <a:custGeom>
              <a:avLst/>
              <a:gdLst>
                <a:gd name="T0" fmla="*/ 0 w 94"/>
                <a:gd name="T1" fmla="*/ 0 h 155"/>
                <a:gd name="T2" fmla="*/ 19 w 94"/>
                <a:gd name="T3" fmla="*/ 0 h 155"/>
                <a:gd name="T4" fmla="*/ 19 w 94"/>
                <a:gd name="T5" fmla="*/ 92 h 155"/>
                <a:gd name="T6" fmla="*/ 70 w 94"/>
                <a:gd name="T7" fmla="*/ 41 h 155"/>
                <a:gd name="T8" fmla="*/ 93 w 94"/>
                <a:gd name="T9" fmla="*/ 41 h 155"/>
                <a:gd name="T10" fmla="*/ 51 w 94"/>
                <a:gd name="T11" fmla="*/ 82 h 155"/>
                <a:gd name="T12" fmla="*/ 93 w 94"/>
                <a:gd name="T13" fmla="*/ 154 h 155"/>
                <a:gd name="T14" fmla="*/ 72 w 94"/>
                <a:gd name="T15" fmla="*/ 154 h 155"/>
                <a:gd name="T16" fmla="*/ 39 w 94"/>
                <a:gd name="T17" fmla="*/ 95 h 155"/>
                <a:gd name="T18" fmla="*/ 19 w 94"/>
                <a:gd name="T19" fmla="*/ 114 h 155"/>
                <a:gd name="T20" fmla="*/ 19 w 94"/>
                <a:gd name="T21" fmla="*/ 154 h 155"/>
                <a:gd name="T22" fmla="*/ 0 w 94"/>
                <a:gd name="T23" fmla="*/ 154 h 155"/>
                <a:gd name="T24" fmla="*/ 0 w 94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5">
                  <a:moveTo>
                    <a:pt x="0" y="0"/>
                  </a:moveTo>
                  <a:lnTo>
                    <a:pt x="19" y="0"/>
                  </a:lnTo>
                  <a:lnTo>
                    <a:pt x="19" y="92"/>
                  </a:lnTo>
                  <a:lnTo>
                    <a:pt x="70" y="41"/>
                  </a:lnTo>
                  <a:lnTo>
                    <a:pt x="93" y="41"/>
                  </a:lnTo>
                  <a:lnTo>
                    <a:pt x="51" y="82"/>
                  </a:lnTo>
                  <a:lnTo>
                    <a:pt x="93" y="154"/>
                  </a:lnTo>
                  <a:lnTo>
                    <a:pt x="72" y="154"/>
                  </a:lnTo>
                  <a:lnTo>
                    <a:pt x="39" y="95"/>
                  </a:lnTo>
                  <a:lnTo>
                    <a:pt x="19" y="114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5" name="Freeform 228"/>
            <p:cNvSpPr>
              <a:spLocks noChangeArrowheads="1"/>
            </p:cNvSpPr>
            <p:nvPr/>
          </p:nvSpPr>
          <p:spPr bwMode="auto">
            <a:xfrm>
              <a:off x="6818561" y="3300621"/>
              <a:ext cx="42996" cy="49228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2 w 102"/>
                <a:gd name="T19" fmla="*/ 79 h 120"/>
                <a:gd name="T20" fmla="*/ 99 w 102"/>
                <a:gd name="T21" fmla="*/ 79 h 120"/>
                <a:gd name="T22" fmla="*/ 82 w 102"/>
                <a:gd name="T23" fmla="*/ 49 h 120"/>
                <a:gd name="T24" fmla="*/ 82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2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6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1" y="20"/>
                    <a:pt x="101" y="56"/>
                  </a:cubicBezTo>
                  <a:cubicBezTo>
                    <a:pt x="101" y="59"/>
                    <a:pt x="101" y="63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3" y="102"/>
                    <a:pt x="52" y="102"/>
                  </a:cubicBezTo>
                  <a:cubicBezTo>
                    <a:pt x="68" y="102"/>
                    <a:pt x="78" y="94"/>
                    <a:pt x="82" y="79"/>
                  </a:cubicBezTo>
                  <a:lnTo>
                    <a:pt x="99" y="79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2" y="28"/>
                    <a:pt x="70" y="17"/>
                    <a:pt x="51" y="17"/>
                  </a:cubicBezTo>
                  <a:cubicBezTo>
                    <a:pt x="33" y="17"/>
                    <a:pt x="22" y="28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6" name="Freeform 229"/>
            <p:cNvSpPr>
              <a:spLocks noChangeArrowheads="1"/>
            </p:cNvSpPr>
            <p:nvPr/>
          </p:nvSpPr>
          <p:spPr bwMode="auto">
            <a:xfrm>
              <a:off x="6871112" y="3300621"/>
              <a:ext cx="22295" cy="47641"/>
            </a:xfrm>
            <a:custGeom>
              <a:avLst/>
              <a:gdLst>
                <a:gd name="T0" fmla="*/ 0 w 55"/>
                <a:gd name="T1" fmla="*/ 2 h 116"/>
                <a:gd name="T2" fmla="*/ 0 w 55"/>
                <a:gd name="T3" fmla="*/ 2 h 116"/>
                <a:gd name="T4" fmla="*/ 18 w 55"/>
                <a:gd name="T5" fmla="*/ 2 h 116"/>
                <a:gd name="T6" fmla="*/ 18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0 h 116"/>
                <a:gd name="T14" fmla="*/ 49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0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48" name="Group 3096"/>
          <p:cNvGrpSpPr>
            <a:grpSpLocks/>
          </p:cNvGrpSpPr>
          <p:nvPr/>
        </p:nvGrpSpPr>
        <p:grpSpPr bwMode="auto">
          <a:xfrm>
            <a:off x="6704013" y="4235450"/>
            <a:ext cx="96837" cy="66675"/>
            <a:chOff x="6704433" y="4235429"/>
            <a:chExt cx="96340" cy="66696"/>
          </a:xfrm>
        </p:grpSpPr>
        <p:sp>
          <p:nvSpPr>
            <p:cNvPr id="3098" name="Freeform 230"/>
            <p:cNvSpPr>
              <a:spLocks noChangeArrowheads="1"/>
            </p:cNvSpPr>
            <p:nvPr/>
          </p:nvSpPr>
          <p:spPr bwMode="auto">
            <a:xfrm>
              <a:off x="6704433" y="4235429"/>
              <a:ext cx="52118" cy="65109"/>
            </a:xfrm>
            <a:custGeom>
              <a:avLst/>
              <a:gdLst>
                <a:gd name="T0" fmla="*/ 0 w 125"/>
                <a:gd name="T1" fmla="*/ 0 h 155"/>
                <a:gd name="T2" fmla="*/ 0 w 125"/>
                <a:gd name="T3" fmla="*/ 0 h 155"/>
                <a:gd name="T4" fmla="*/ 58 w 125"/>
                <a:gd name="T5" fmla="*/ 0 h 155"/>
                <a:gd name="T6" fmla="*/ 124 w 125"/>
                <a:gd name="T7" fmla="*/ 75 h 155"/>
                <a:gd name="T8" fmla="*/ 58 w 125"/>
                <a:gd name="T9" fmla="*/ 154 h 155"/>
                <a:gd name="T10" fmla="*/ 0 w 125"/>
                <a:gd name="T11" fmla="*/ 154 h 155"/>
                <a:gd name="T12" fmla="*/ 0 w 125"/>
                <a:gd name="T13" fmla="*/ 0 h 155"/>
                <a:gd name="T14" fmla="*/ 20 w 125"/>
                <a:gd name="T15" fmla="*/ 18 h 155"/>
                <a:gd name="T16" fmla="*/ 20 w 125"/>
                <a:gd name="T17" fmla="*/ 18 h 155"/>
                <a:gd name="T18" fmla="*/ 20 w 125"/>
                <a:gd name="T19" fmla="*/ 135 h 155"/>
                <a:gd name="T20" fmla="*/ 57 w 125"/>
                <a:gd name="T21" fmla="*/ 135 h 155"/>
                <a:gd name="T22" fmla="*/ 103 w 125"/>
                <a:gd name="T23" fmla="*/ 76 h 155"/>
                <a:gd name="T24" fmla="*/ 57 w 125"/>
                <a:gd name="T25" fmla="*/ 18 h 155"/>
                <a:gd name="T26" fmla="*/ 20 w 125"/>
                <a:gd name="T27" fmla="*/ 1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5" h="155">
                  <a:moveTo>
                    <a:pt x="0" y="0"/>
                  </a:moveTo>
                  <a:lnTo>
                    <a:pt x="0" y="0"/>
                  </a:lnTo>
                  <a:cubicBezTo>
                    <a:pt x="58" y="0"/>
                    <a:pt x="58" y="0"/>
                    <a:pt x="58" y="0"/>
                  </a:cubicBezTo>
                  <a:cubicBezTo>
                    <a:pt x="102" y="0"/>
                    <a:pt x="124" y="27"/>
                    <a:pt x="124" y="75"/>
                  </a:cubicBezTo>
                  <a:cubicBezTo>
                    <a:pt x="124" y="125"/>
                    <a:pt x="99" y="154"/>
                    <a:pt x="58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20" y="18"/>
                  </a:moveTo>
                  <a:lnTo>
                    <a:pt x="20" y="18"/>
                  </a:lnTo>
                  <a:cubicBezTo>
                    <a:pt x="20" y="135"/>
                    <a:pt x="20" y="135"/>
                    <a:pt x="20" y="135"/>
                  </a:cubicBezTo>
                  <a:cubicBezTo>
                    <a:pt x="57" y="135"/>
                    <a:pt x="57" y="135"/>
                    <a:pt x="57" y="135"/>
                  </a:cubicBezTo>
                  <a:cubicBezTo>
                    <a:pt x="87" y="135"/>
                    <a:pt x="103" y="116"/>
                    <a:pt x="103" y="76"/>
                  </a:cubicBezTo>
                  <a:cubicBezTo>
                    <a:pt x="103" y="39"/>
                    <a:pt x="86" y="18"/>
                    <a:pt x="57" y="18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9" name="Freeform 231"/>
            <p:cNvSpPr>
              <a:spLocks noChangeArrowheads="1"/>
            </p:cNvSpPr>
            <p:nvPr/>
          </p:nvSpPr>
          <p:spPr bwMode="auto">
            <a:xfrm>
              <a:off x="6761290" y="4235429"/>
              <a:ext cx="39483" cy="66696"/>
            </a:xfrm>
            <a:custGeom>
              <a:avLst/>
              <a:gdLst>
                <a:gd name="T0" fmla="*/ 21 w 91"/>
                <a:gd name="T1" fmla="*/ 104 h 159"/>
                <a:gd name="T2" fmla="*/ 21 w 91"/>
                <a:gd name="T3" fmla="*/ 104 h 159"/>
                <a:gd name="T4" fmla="*/ 20 w 91"/>
                <a:gd name="T5" fmla="*/ 110 h 159"/>
                <a:gd name="T6" fmla="*/ 45 w 91"/>
                <a:gd name="T7" fmla="*/ 140 h 159"/>
                <a:gd name="T8" fmla="*/ 66 w 91"/>
                <a:gd name="T9" fmla="*/ 128 h 159"/>
                <a:gd name="T10" fmla="*/ 69 w 91"/>
                <a:gd name="T11" fmla="*/ 103 h 159"/>
                <a:gd name="T12" fmla="*/ 69 w 91"/>
                <a:gd name="T13" fmla="*/ 0 h 159"/>
                <a:gd name="T14" fmla="*/ 90 w 91"/>
                <a:gd name="T15" fmla="*/ 0 h 159"/>
                <a:gd name="T16" fmla="*/ 90 w 91"/>
                <a:gd name="T17" fmla="*/ 111 h 159"/>
                <a:gd name="T18" fmla="*/ 45 w 91"/>
                <a:gd name="T19" fmla="*/ 158 h 159"/>
                <a:gd name="T20" fmla="*/ 0 w 91"/>
                <a:gd name="T21" fmla="*/ 110 h 159"/>
                <a:gd name="T22" fmla="*/ 0 w 91"/>
                <a:gd name="T23" fmla="*/ 104 h 159"/>
                <a:gd name="T24" fmla="*/ 21 w 91"/>
                <a:gd name="T25" fmla="*/ 10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159">
                  <a:moveTo>
                    <a:pt x="21" y="104"/>
                  </a:moveTo>
                  <a:lnTo>
                    <a:pt x="21" y="104"/>
                  </a:lnTo>
                  <a:cubicBezTo>
                    <a:pt x="20" y="106"/>
                    <a:pt x="20" y="108"/>
                    <a:pt x="20" y="110"/>
                  </a:cubicBezTo>
                  <a:cubicBezTo>
                    <a:pt x="20" y="131"/>
                    <a:pt x="27" y="140"/>
                    <a:pt x="45" y="140"/>
                  </a:cubicBezTo>
                  <a:cubicBezTo>
                    <a:pt x="55" y="140"/>
                    <a:pt x="61" y="135"/>
                    <a:pt x="66" y="128"/>
                  </a:cubicBezTo>
                  <a:cubicBezTo>
                    <a:pt x="68" y="123"/>
                    <a:pt x="69" y="115"/>
                    <a:pt x="69" y="10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111"/>
                    <a:pt x="90" y="111"/>
                    <a:pt x="90" y="111"/>
                  </a:cubicBezTo>
                  <a:cubicBezTo>
                    <a:pt x="90" y="143"/>
                    <a:pt x="75" y="158"/>
                    <a:pt x="45" y="158"/>
                  </a:cubicBezTo>
                  <a:cubicBezTo>
                    <a:pt x="15" y="158"/>
                    <a:pt x="0" y="143"/>
                    <a:pt x="0" y="110"/>
                  </a:cubicBezTo>
                  <a:cubicBezTo>
                    <a:pt x="0" y="108"/>
                    <a:pt x="0" y="106"/>
                    <a:pt x="0" y="104"/>
                  </a:cubicBezTo>
                  <a:lnTo>
                    <a:pt x="21" y="10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49" name="Group 3099"/>
          <p:cNvGrpSpPr>
            <a:grpSpLocks/>
          </p:cNvGrpSpPr>
          <p:nvPr/>
        </p:nvGrpSpPr>
        <p:grpSpPr bwMode="auto">
          <a:xfrm>
            <a:off x="6594475" y="5186363"/>
            <a:ext cx="315913" cy="66675"/>
            <a:chOff x="6595125" y="5185854"/>
            <a:chExt cx="314955" cy="66697"/>
          </a:xfrm>
        </p:grpSpPr>
        <p:sp>
          <p:nvSpPr>
            <p:cNvPr id="3101" name="Freeform 232"/>
            <p:cNvSpPr>
              <a:spLocks noChangeArrowheads="1"/>
            </p:cNvSpPr>
            <p:nvPr/>
          </p:nvSpPr>
          <p:spPr bwMode="auto">
            <a:xfrm>
              <a:off x="6595125" y="5185854"/>
              <a:ext cx="45898" cy="65108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6 w 111"/>
                <a:gd name="T7" fmla="*/ 0 h 155"/>
                <a:gd name="T8" fmla="*/ 91 w 111"/>
                <a:gd name="T9" fmla="*/ 6 h 155"/>
                <a:gd name="T10" fmla="*/ 110 w 111"/>
                <a:gd name="T11" fmla="*/ 44 h 155"/>
                <a:gd name="T12" fmla="*/ 91 w 111"/>
                <a:gd name="T13" fmla="*/ 83 h 155"/>
                <a:gd name="T14" fmla="*/ 52 w 111"/>
                <a:gd name="T15" fmla="*/ 89 h 155"/>
                <a:gd name="T16" fmla="*/ 21 w 111"/>
                <a:gd name="T17" fmla="*/ 89 h 155"/>
                <a:gd name="T18" fmla="*/ 21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6 w 111"/>
                <a:gd name="T25" fmla="*/ 70 h 155"/>
                <a:gd name="T26" fmla="*/ 56 w 111"/>
                <a:gd name="T27" fmla="*/ 70 h 155"/>
                <a:gd name="T28" fmla="*/ 89 w 111"/>
                <a:gd name="T29" fmla="*/ 44 h 155"/>
                <a:gd name="T30" fmla="*/ 58 w 111"/>
                <a:gd name="T31" fmla="*/ 19 h 155"/>
                <a:gd name="T32" fmla="*/ 21 w 111"/>
                <a:gd name="T33" fmla="*/ 19 h 155"/>
                <a:gd name="T34" fmla="*/ 21 w 111"/>
                <a:gd name="T35" fmla="*/ 70 h 155"/>
                <a:gd name="T36" fmla="*/ 56 w 111"/>
                <a:gd name="T37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0"/>
                    <a:pt x="56" y="0"/>
                  </a:cubicBezTo>
                  <a:cubicBezTo>
                    <a:pt x="70" y="0"/>
                    <a:pt x="80" y="0"/>
                    <a:pt x="91" y="6"/>
                  </a:cubicBezTo>
                  <a:cubicBezTo>
                    <a:pt x="103" y="13"/>
                    <a:pt x="110" y="27"/>
                    <a:pt x="110" y="44"/>
                  </a:cubicBezTo>
                  <a:cubicBezTo>
                    <a:pt x="110" y="62"/>
                    <a:pt x="103" y="75"/>
                    <a:pt x="91" y="83"/>
                  </a:cubicBezTo>
                  <a:cubicBezTo>
                    <a:pt x="80" y="89"/>
                    <a:pt x="69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8" y="70"/>
                    <a:pt x="89" y="65"/>
                    <a:pt x="89" y="44"/>
                  </a:cubicBezTo>
                  <a:cubicBezTo>
                    <a:pt x="89" y="25"/>
                    <a:pt x="79" y="19"/>
                    <a:pt x="5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9" name="Freeform 233"/>
            <p:cNvSpPr>
              <a:spLocks noChangeArrowheads="1"/>
            </p:cNvSpPr>
            <p:nvPr/>
          </p:nvSpPr>
          <p:spPr bwMode="auto">
            <a:xfrm>
              <a:off x="6645771" y="5201734"/>
              <a:ext cx="44315" cy="50817"/>
            </a:xfrm>
            <a:custGeom>
              <a:avLst/>
              <a:gdLst>
                <a:gd name="T0" fmla="*/ 36 w 106"/>
                <a:gd name="T1" fmla="*/ 120 h 121"/>
                <a:gd name="T2" fmla="*/ 36 w 106"/>
                <a:gd name="T3" fmla="*/ 120 h 121"/>
                <a:gd name="T4" fmla="*/ 0 w 106"/>
                <a:gd name="T5" fmla="*/ 85 h 121"/>
                <a:gd name="T6" fmla="*/ 39 w 106"/>
                <a:gd name="T7" fmla="*/ 51 h 121"/>
                <a:gd name="T8" fmla="*/ 69 w 106"/>
                <a:gd name="T9" fmla="*/ 47 h 121"/>
                <a:gd name="T10" fmla="*/ 74 w 106"/>
                <a:gd name="T11" fmla="*/ 34 h 121"/>
                <a:gd name="T12" fmla="*/ 49 w 106"/>
                <a:gd name="T13" fmla="*/ 17 h 121"/>
                <a:gd name="T14" fmla="*/ 23 w 106"/>
                <a:gd name="T15" fmla="*/ 37 h 121"/>
                <a:gd name="T16" fmla="*/ 5 w 106"/>
                <a:gd name="T17" fmla="*/ 37 h 121"/>
                <a:gd name="T18" fmla="*/ 5 w 106"/>
                <a:gd name="T19" fmla="*/ 37 h 121"/>
                <a:gd name="T20" fmla="*/ 50 w 106"/>
                <a:gd name="T21" fmla="*/ 0 h 121"/>
                <a:gd name="T22" fmla="*/ 94 w 106"/>
                <a:gd name="T23" fmla="*/ 35 h 121"/>
                <a:gd name="T24" fmla="*/ 94 w 106"/>
                <a:gd name="T25" fmla="*/ 91 h 121"/>
                <a:gd name="T26" fmla="*/ 101 w 106"/>
                <a:gd name="T27" fmla="*/ 102 h 121"/>
                <a:gd name="T28" fmla="*/ 105 w 106"/>
                <a:gd name="T29" fmla="*/ 102 h 121"/>
                <a:gd name="T30" fmla="*/ 105 w 106"/>
                <a:gd name="T31" fmla="*/ 117 h 121"/>
                <a:gd name="T32" fmla="*/ 95 w 106"/>
                <a:gd name="T33" fmla="*/ 118 h 121"/>
                <a:gd name="T34" fmla="*/ 76 w 106"/>
                <a:gd name="T35" fmla="*/ 101 h 121"/>
                <a:gd name="T36" fmla="*/ 76 w 106"/>
                <a:gd name="T37" fmla="*/ 101 h 121"/>
                <a:gd name="T38" fmla="*/ 36 w 106"/>
                <a:gd name="T39" fmla="*/ 120 h 121"/>
                <a:gd name="T40" fmla="*/ 39 w 106"/>
                <a:gd name="T41" fmla="*/ 67 h 121"/>
                <a:gd name="T42" fmla="*/ 39 w 106"/>
                <a:gd name="T43" fmla="*/ 67 h 121"/>
                <a:gd name="T44" fmla="*/ 20 w 106"/>
                <a:gd name="T45" fmla="*/ 85 h 121"/>
                <a:gd name="T46" fmla="*/ 40 w 106"/>
                <a:gd name="T47" fmla="*/ 103 h 121"/>
                <a:gd name="T48" fmla="*/ 74 w 106"/>
                <a:gd name="T49" fmla="*/ 76 h 121"/>
                <a:gd name="T50" fmla="*/ 74 w 106"/>
                <a:gd name="T51" fmla="*/ 59 h 121"/>
                <a:gd name="T52" fmla="*/ 39 w 106"/>
                <a:gd name="T53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1">
                  <a:moveTo>
                    <a:pt x="36" y="120"/>
                  </a:moveTo>
                  <a:lnTo>
                    <a:pt x="36" y="120"/>
                  </a:lnTo>
                  <a:cubicBezTo>
                    <a:pt x="14" y="120"/>
                    <a:pt x="0" y="106"/>
                    <a:pt x="0" y="85"/>
                  </a:cubicBezTo>
                  <a:cubicBezTo>
                    <a:pt x="0" y="66"/>
                    <a:pt x="13" y="54"/>
                    <a:pt x="39" y="51"/>
                  </a:cubicBezTo>
                  <a:cubicBezTo>
                    <a:pt x="54" y="49"/>
                    <a:pt x="65" y="48"/>
                    <a:pt x="69" y="47"/>
                  </a:cubicBezTo>
                  <a:cubicBezTo>
                    <a:pt x="74" y="45"/>
                    <a:pt x="74" y="42"/>
                    <a:pt x="74" y="34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5"/>
                    <a:pt x="22" y="0"/>
                    <a:pt x="50" y="0"/>
                  </a:cubicBezTo>
                  <a:cubicBezTo>
                    <a:pt x="79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4" y="102"/>
                    <a:pt x="101" y="102"/>
                  </a:cubicBezTo>
                  <a:cubicBezTo>
                    <a:pt x="102" y="102"/>
                    <a:pt x="103" y="102"/>
                    <a:pt x="105" y="102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1" y="118"/>
                    <a:pt x="98" y="118"/>
                    <a:pt x="95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5" y="113"/>
                    <a:pt x="51" y="120"/>
                    <a:pt x="36" y="120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5"/>
                  </a:cubicBezTo>
                  <a:cubicBezTo>
                    <a:pt x="20" y="97"/>
                    <a:pt x="26" y="103"/>
                    <a:pt x="40" y="103"/>
                  </a:cubicBezTo>
                  <a:cubicBezTo>
                    <a:pt x="60" y="103"/>
                    <a:pt x="74" y="92"/>
                    <a:pt x="74" y="76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0" name="Freeform 234"/>
            <p:cNvSpPr>
              <a:spLocks noChangeArrowheads="1"/>
            </p:cNvSpPr>
            <p:nvPr/>
          </p:nvSpPr>
          <p:spPr bwMode="auto">
            <a:xfrm>
              <a:off x="6694835" y="5201734"/>
              <a:ext cx="42732" cy="50817"/>
            </a:xfrm>
            <a:custGeom>
              <a:avLst/>
              <a:gdLst>
                <a:gd name="T0" fmla="*/ 52 w 100"/>
                <a:gd name="T1" fmla="*/ 18 h 121"/>
                <a:gd name="T2" fmla="*/ 52 w 100"/>
                <a:gd name="T3" fmla="*/ 18 h 121"/>
                <a:gd name="T4" fmla="*/ 19 w 100"/>
                <a:gd name="T5" fmla="*/ 59 h 121"/>
                <a:gd name="T6" fmla="*/ 50 w 100"/>
                <a:gd name="T7" fmla="*/ 102 h 121"/>
                <a:gd name="T8" fmla="*/ 81 w 100"/>
                <a:gd name="T9" fmla="*/ 76 h 121"/>
                <a:gd name="T10" fmla="*/ 99 w 100"/>
                <a:gd name="T11" fmla="*/ 76 h 121"/>
                <a:gd name="T12" fmla="*/ 50 w 100"/>
                <a:gd name="T13" fmla="*/ 120 h 121"/>
                <a:gd name="T14" fmla="*/ 0 w 100"/>
                <a:gd name="T15" fmla="*/ 60 h 121"/>
                <a:gd name="T16" fmla="*/ 52 w 100"/>
                <a:gd name="T17" fmla="*/ 0 h 121"/>
                <a:gd name="T18" fmla="*/ 99 w 100"/>
                <a:gd name="T19" fmla="*/ 42 h 121"/>
                <a:gd name="T20" fmla="*/ 80 w 100"/>
                <a:gd name="T21" fmla="*/ 42 h 121"/>
                <a:gd name="T22" fmla="*/ 52 w 100"/>
                <a:gd name="T23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1">
                  <a:moveTo>
                    <a:pt x="52" y="18"/>
                  </a:moveTo>
                  <a:lnTo>
                    <a:pt x="52" y="18"/>
                  </a:lnTo>
                  <a:cubicBezTo>
                    <a:pt x="31" y="18"/>
                    <a:pt x="19" y="32"/>
                    <a:pt x="19" y="59"/>
                  </a:cubicBezTo>
                  <a:cubicBezTo>
                    <a:pt x="19" y="87"/>
                    <a:pt x="31" y="102"/>
                    <a:pt x="50" y="102"/>
                  </a:cubicBezTo>
                  <a:cubicBezTo>
                    <a:pt x="67" y="102"/>
                    <a:pt x="78" y="93"/>
                    <a:pt x="8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6" y="103"/>
                    <a:pt x="79" y="120"/>
                    <a:pt x="50" y="120"/>
                  </a:cubicBezTo>
                  <a:cubicBezTo>
                    <a:pt x="18" y="120"/>
                    <a:pt x="0" y="97"/>
                    <a:pt x="0" y="60"/>
                  </a:cubicBezTo>
                  <a:cubicBezTo>
                    <a:pt x="0" y="23"/>
                    <a:pt x="19" y="0"/>
                    <a:pt x="52" y="0"/>
                  </a:cubicBezTo>
                  <a:cubicBezTo>
                    <a:pt x="80" y="0"/>
                    <a:pt x="97" y="17"/>
                    <a:pt x="99" y="42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79" y="26"/>
                    <a:pt x="68" y="18"/>
                    <a:pt x="52" y="1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1" name="Freeform 235"/>
            <p:cNvSpPr>
              <a:spLocks noChangeArrowheads="1"/>
            </p:cNvSpPr>
            <p:nvPr/>
          </p:nvSpPr>
          <p:spPr bwMode="auto">
            <a:xfrm>
              <a:off x="6745481" y="5201734"/>
              <a:ext cx="64890" cy="49228"/>
            </a:xfrm>
            <a:custGeom>
              <a:avLst/>
              <a:gdLst>
                <a:gd name="T0" fmla="*/ 136 w 155"/>
                <a:gd name="T1" fmla="*/ 46 h 116"/>
                <a:gd name="T2" fmla="*/ 136 w 155"/>
                <a:gd name="T3" fmla="*/ 46 h 116"/>
                <a:gd name="T4" fmla="*/ 116 w 155"/>
                <a:gd name="T5" fmla="*/ 17 h 116"/>
                <a:gd name="T6" fmla="*/ 87 w 155"/>
                <a:gd name="T7" fmla="*/ 49 h 116"/>
                <a:gd name="T8" fmla="*/ 87 w 155"/>
                <a:gd name="T9" fmla="*/ 115 h 116"/>
                <a:gd name="T10" fmla="*/ 68 w 155"/>
                <a:gd name="T11" fmla="*/ 115 h 116"/>
                <a:gd name="T12" fmla="*/ 68 w 155"/>
                <a:gd name="T13" fmla="*/ 46 h 116"/>
                <a:gd name="T14" fmla="*/ 47 w 155"/>
                <a:gd name="T15" fmla="*/ 17 h 116"/>
                <a:gd name="T16" fmla="*/ 19 w 155"/>
                <a:gd name="T17" fmla="*/ 49 h 116"/>
                <a:gd name="T18" fmla="*/ 19 w 155"/>
                <a:gd name="T19" fmla="*/ 115 h 116"/>
                <a:gd name="T20" fmla="*/ 0 w 155"/>
                <a:gd name="T21" fmla="*/ 115 h 116"/>
                <a:gd name="T22" fmla="*/ 0 w 155"/>
                <a:gd name="T23" fmla="*/ 3 h 116"/>
                <a:gd name="T24" fmla="*/ 18 w 155"/>
                <a:gd name="T25" fmla="*/ 3 h 116"/>
                <a:gd name="T26" fmla="*/ 18 w 155"/>
                <a:gd name="T27" fmla="*/ 19 h 116"/>
                <a:gd name="T28" fmla="*/ 52 w 155"/>
                <a:gd name="T29" fmla="*/ 0 h 116"/>
                <a:gd name="T30" fmla="*/ 84 w 155"/>
                <a:gd name="T31" fmla="*/ 18 h 116"/>
                <a:gd name="T32" fmla="*/ 119 w 155"/>
                <a:gd name="T33" fmla="*/ 0 h 116"/>
                <a:gd name="T34" fmla="*/ 150 w 155"/>
                <a:gd name="T35" fmla="*/ 16 h 116"/>
                <a:gd name="T36" fmla="*/ 154 w 155"/>
                <a:gd name="T37" fmla="*/ 45 h 116"/>
                <a:gd name="T38" fmla="*/ 154 w 155"/>
                <a:gd name="T39" fmla="*/ 48 h 116"/>
                <a:gd name="T40" fmla="*/ 154 w 155"/>
                <a:gd name="T41" fmla="*/ 115 h 116"/>
                <a:gd name="T42" fmla="*/ 136 w 155"/>
                <a:gd name="T43" fmla="*/ 115 h 116"/>
                <a:gd name="T44" fmla="*/ 136 w 155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116">
                  <a:moveTo>
                    <a:pt x="136" y="46"/>
                  </a:moveTo>
                  <a:lnTo>
                    <a:pt x="136" y="46"/>
                  </a:lnTo>
                  <a:cubicBezTo>
                    <a:pt x="136" y="26"/>
                    <a:pt x="133" y="17"/>
                    <a:pt x="116" y="17"/>
                  </a:cubicBezTo>
                  <a:cubicBezTo>
                    <a:pt x="97" y="17"/>
                    <a:pt x="87" y="28"/>
                    <a:pt x="87" y="4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6"/>
                    <a:pt x="64" y="17"/>
                    <a:pt x="47" y="17"/>
                  </a:cubicBezTo>
                  <a:cubicBezTo>
                    <a:pt x="29" y="17"/>
                    <a:pt x="19" y="28"/>
                    <a:pt x="19" y="49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2" y="0"/>
                  </a:cubicBezTo>
                  <a:cubicBezTo>
                    <a:pt x="67" y="0"/>
                    <a:pt x="76" y="6"/>
                    <a:pt x="84" y="18"/>
                  </a:cubicBezTo>
                  <a:cubicBezTo>
                    <a:pt x="93" y="6"/>
                    <a:pt x="104" y="0"/>
                    <a:pt x="119" y="0"/>
                  </a:cubicBezTo>
                  <a:cubicBezTo>
                    <a:pt x="134" y="0"/>
                    <a:pt x="145" y="6"/>
                    <a:pt x="150" y="16"/>
                  </a:cubicBezTo>
                  <a:cubicBezTo>
                    <a:pt x="154" y="23"/>
                    <a:pt x="154" y="32"/>
                    <a:pt x="154" y="45"/>
                  </a:cubicBezTo>
                  <a:cubicBezTo>
                    <a:pt x="154" y="46"/>
                    <a:pt x="154" y="47"/>
                    <a:pt x="154" y="48"/>
                  </a:cubicBezTo>
                  <a:cubicBezTo>
                    <a:pt x="154" y="115"/>
                    <a:pt x="154" y="115"/>
                    <a:pt x="154" y="115"/>
                  </a:cubicBezTo>
                  <a:cubicBezTo>
                    <a:pt x="136" y="115"/>
                    <a:pt x="136" y="115"/>
                    <a:pt x="136" y="115"/>
                  </a:cubicBezTo>
                  <a:lnTo>
                    <a:pt x="136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2" name="Freeform 236"/>
            <p:cNvSpPr>
              <a:spLocks noChangeArrowheads="1"/>
            </p:cNvSpPr>
            <p:nvPr/>
          </p:nvSpPr>
          <p:spPr bwMode="auto">
            <a:xfrm>
              <a:off x="6819866" y="5201734"/>
              <a:ext cx="44315" cy="50817"/>
            </a:xfrm>
            <a:custGeom>
              <a:avLst/>
              <a:gdLst>
                <a:gd name="T0" fmla="*/ 37 w 107"/>
                <a:gd name="T1" fmla="*/ 120 h 121"/>
                <a:gd name="T2" fmla="*/ 37 w 107"/>
                <a:gd name="T3" fmla="*/ 120 h 121"/>
                <a:gd name="T4" fmla="*/ 0 w 107"/>
                <a:gd name="T5" fmla="*/ 85 h 121"/>
                <a:gd name="T6" fmla="*/ 39 w 107"/>
                <a:gd name="T7" fmla="*/ 51 h 121"/>
                <a:gd name="T8" fmla="*/ 69 w 107"/>
                <a:gd name="T9" fmla="*/ 47 h 121"/>
                <a:gd name="T10" fmla="*/ 75 w 107"/>
                <a:gd name="T11" fmla="*/ 34 h 121"/>
                <a:gd name="T12" fmla="*/ 49 w 107"/>
                <a:gd name="T13" fmla="*/ 17 h 121"/>
                <a:gd name="T14" fmla="*/ 23 w 107"/>
                <a:gd name="T15" fmla="*/ 37 h 121"/>
                <a:gd name="T16" fmla="*/ 5 w 107"/>
                <a:gd name="T17" fmla="*/ 37 h 121"/>
                <a:gd name="T18" fmla="*/ 5 w 107"/>
                <a:gd name="T19" fmla="*/ 37 h 121"/>
                <a:gd name="T20" fmla="*/ 50 w 107"/>
                <a:gd name="T21" fmla="*/ 0 h 121"/>
                <a:gd name="T22" fmla="*/ 94 w 107"/>
                <a:gd name="T23" fmla="*/ 35 h 121"/>
                <a:gd name="T24" fmla="*/ 94 w 107"/>
                <a:gd name="T25" fmla="*/ 91 h 121"/>
                <a:gd name="T26" fmla="*/ 101 w 107"/>
                <a:gd name="T27" fmla="*/ 102 h 121"/>
                <a:gd name="T28" fmla="*/ 106 w 107"/>
                <a:gd name="T29" fmla="*/ 102 h 121"/>
                <a:gd name="T30" fmla="*/ 106 w 107"/>
                <a:gd name="T31" fmla="*/ 117 h 121"/>
                <a:gd name="T32" fmla="*/ 95 w 107"/>
                <a:gd name="T33" fmla="*/ 118 h 121"/>
                <a:gd name="T34" fmla="*/ 76 w 107"/>
                <a:gd name="T35" fmla="*/ 101 h 121"/>
                <a:gd name="T36" fmla="*/ 76 w 107"/>
                <a:gd name="T37" fmla="*/ 101 h 121"/>
                <a:gd name="T38" fmla="*/ 37 w 107"/>
                <a:gd name="T39" fmla="*/ 120 h 121"/>
                <a:gd name="T40" fmla="*/ 39 w 107"/>
                <a:gd name="T41" fmla="*/ 67 h 121"/>
                <a:gd name="T42" fmla="*/ 39 w 107"/>
                <a:gd name="T43" fmla="*/ 67 h 121"/>
                <a:gd name="T44" fmla="*/ 20 w 107"/>
                <a:gd name="T45" fmla="*/ 85 h 121"/>
                <a:gd name="T46" fmla="*/ 40 w 107"/>
                <a:gd name="T47" fmla="*/ 103 h 121"/>
                <a:gd name="T48" fmla="*/ 74 w 107"/>
                <a:gd name="T49" fmla="*/ 76 h 121"/>
                <a:gd name="T50" fmla="*/ 74 w 107"/>
                <a:gd name="T51" fmla="*/ 59 h 121"/>
                <a:gd name="T52" fmla="*/ 39 w 107"/>
                <a:gd name="T53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1">
                  <a:moveTo>
                    <a:pt x="37" y="120"/>
                  </a:moveTo>
                  <a:lnTo>
                    <a:pt x="37" y="120"/>
                  </a:lnTo>
                  <a:cubicBezTo>
                    <a:pt x="14" y="120"/>
                    <a:pt x="0" y="106"/>
                    <a:pt x="0" y="85"/>
                  </a:cubicBezTo>
                  <a:cubicBezTo>
                    <a:pt x="0" y="66"/>
                    <a:pt x="13" y="54"/>
                    <a:pt x="39" y="51"/>
                  </a:cubicBezTo>
                  <a:cubicBezTo>
                    <a:pt x="54" y="49"/>
                    <a:pt x="65" y="48"/>
                    <a:pt x="69" y="47"/>
                  </a:cubicBezTo>
                  <a:cubicBezTo>
                    <a:pt x="74" y="45"/>
                    <a:pt x="75" y="42"/>
                    <a:pt x="75" y="34"/>
                  </a:cubicBezTo>
                  <a:cubicBezTo>
                    <a:pt x="75" y="23"/>
                    <a:pt x="67" y="17"/>
                    <a:pt x="49" y="17"/>
                  </a:cubicBezTo>
                  <a:cubicBezTo>
                    <a:pt x="33" y="17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4" y="102"/>
                    <a:pt x="101" y="102"/>
                  </a:cubicBezTo>
                  <a:cubicBezTo>
                    <a:pt x="102" y="102"/>
                    <a:pt x="103" y="102"/>
                    <a:pt x="106" y="102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02" y="118"/>
                    <a:pt x="98" y="118"/>
                    <a:pt x="95" y="118"/>
                  </a:cubicBezTo>
                  <a:cubicBezTo>
                    <a:pt x="83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5" y="113"/>
                    <a:pt x="51" y="120"/>
                    <a:pt x="37" y="120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5"/>
                  </a:cubicBezTo>
                  <a:cubicBezTo>
                    <a:pt x="20" y="97"/>
                    <a:pt x="27" y="103"/>
                    <a:pt x="40" y="103"/>
                  </a:cubicBezTo>
                  <a:cubicBezTo>
                    <a:pt x="61" y="103"/>
                    <a:pt x="74" y="92"/>
                    <a:pt x="74" y="76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5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3" name="Freeform 237"/>
            <p:cNvSpPr>
              <a:spLocks noChangeArrowheads="1"/>
            </p:cNvSpPr>
            <p:nvPr/>
          </p:nvSpPr>
          <p:spPr bwMode="auto">
            <a:xfrm>
              <a:off x="6868930" y="5201734"/>
              <a:ext cx="41150" cy="49228"/>
            </a:xfrm>
            <a:custGeom>
              <a:avLst/>
              <a:gdLst>
                <a:gd name="T0" fmla="*/ 75 w 95"/>
                <a:gd name="T1" fmla="*/ 46 h 116"/>
                <a:gd name="T2" fmla="*/ 75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3 h 116"/>
                <a:gd name="T14" fmla="*/ 18 w 95"/>
                <a:gd name="T15" fmla="*/ 3 h 116"/>
                <a:gd name="T16" fmla="*/ 18 w 95"/>
                <a:gd name="T17" fmla="*/ 20 h 116"/>
                <a:gd name="T18" fmla="*/ 54 w 95"/>
                <a:gd name="T19" fmla="*/ 0 h 116"/>
                <a:gd name="T20" fmla="*/ 89 w 95"/>
                <a:gd name="T21" fmla="*/ 16 h 116"/>
                <a:gd name="T22" fmla="*/ 94 w 95"/>
                <a:gd name="T23" fmla="*/ 43 h 116"/>
                <a:gd name="T24" fmla="*/ 94 w 95"/>
                <a:gd name="T25" fmla="*/ 48 h 116"/>
                <a:gd name="T26" fmla="*/ 94 w 95"/>
                <a:gd name="T27" fmla="*/ 115 h 116"/>
                <a:gd name="T28" fmla="*/ 75 w 95"/>
                <a:gd name="T29" fmla="*/ 115 h 116"/>
                <a:gd name="T30" fmla="*/ 75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0" y="17"/>
                    <a:pt x="52" y="17"/>
                  </a:cubicBezTo>
                  <a:cubicBezTo>
                    <a:pt x="31" y="17"/>
                    <a:pt x="19" y="29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2" y="5"/>
                    <a:pt x="89" y="16"/>
                  </a:cubicBezTo>
                  <a:cubicBezTo>
                    <a:pt x="94" y="23"/>
                    <a:pt x="94" y="31"/>
                    <a:pt x="94" y="43"/>
                  </a:cubicBezTo>
                  <a:cubicBezTo>
                    <a:pt x="94" y="44"/>
                    <a:pt x="94" y="46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50" name="Group 3193"/>
          <p:cNvGrpSpPr>
            <a:grpSpLocks/>
          </p:cNvGrpSpPr>
          <p:nvPr/>
        </p:nvGrpSpPr>
        <p:grpSpPr bwMode="auto">
          <a:xfrm>
            <a:off x="5613400" y="2328863"/>
            <a:ext cx="555625" cy="68262"/>
            <a:chOff x="5613205" y="2329023"/>
            <a:chExt cx="555804" cy="68549"/>
          </a:xfrm>
        </p:grpSpPr>
        <p:sp>
          <p:nvSpPr>
            <p:cNvPr id="3195" name="Freeform 238"/>
            <p:cNvSpPr>
              <a:spLocks noChangeArrowheads="1"/>
            </p:cNvSpPr>
            <p:nvPr/>
          </p:nvSpPr>
          <p:spPr bwMode="auto">
            <a:xfrm>
              <a:off x="5613205" y="2330617"/>
              <a:ext cx="46053" cy="65362"/>
            </a:xfrm>
            <a:custGeom>
              <a:avLst/>
              <a:gdLst>
                <a:gd name="T0" fmla="*/ 0 w 111"/>
                <a:gd name="T1" fmla="*/ 0 h 154"/>
                <a:gd name="T2" fmla="*/ 0 w 111"/>
                <a:gd name="T3" fmla="*/ 0 h 154"/>
                <a:gd name="T4" fmla="*/ 51 w 111"/>
                <a:gd name="T5" fmla="*/ 0 h 154"/>
                <a:gd name="T6" fmla="*/ 56 w 111"/>
                <a:gd name="T7" fmla="*/ 0 h 154"/>
                <a:gd name="T8" fmla="*/ 90 w 111"/>
                <a:gd name="T9" fmla="*/ 5 h 154"/>
                <a:gd name="T10" fmla="*/ 110 w 111"/>
                <a:gd name="T11" fmla="*/ 44 h 154"/>
                <a:gd name="T12" fmla="*/ 90 w 111"/>
                <a:gd name="T13" fmla="*/ 82 h 154"/>
                <a:gd name="T14" fmla="*/ 53 w 111"/>
                <a:gd name="T15" fmla="*/ 89 h 154"/>
                <a:gd name="T16" fmla="*/ 21 w 111"/>
                <a:gd name="T17" fmla="*/ 89 h 154"/>
                <a:gd name="T18" fmla="*/ 21 w 111"/>
                <a:gd name="T19" fmla="*/ 153 h 154"/>
                <a:gd name="T20" fmla="*/ 0 w 111"/>
                <a:gd name="T21" fmla="*/ 153 h 154"/>
                <a:gd name="T22" fmla="*/ 0 w 111"/>
                <a:gd name="T23" fmla="*/ 0 h 154"/>
                <a:gd name="T24" fmla="*/ 56 w 111"/>
                <a:gd name="T25" fmla="*/ 70 h 154"/>
                <a:gd name="T26" fmla="*/ 56 w 111"/>
                <a:gd name="T27" fmla="*/ 70 h 154"/>
                <a:gd name="T28" fmla="*/ 88 w 111"/>
                <a:gd name="T29" fmla="*/ 44 h 154"/>
                <a:gd name="T30" fmla="*/ 57 w 111"/>
                <a:gd name="T31" fmla="*/ 19 h 154"/>
                <a:gd name="T32" fmla="*/ 21 w 111"/>
                <a:gd name="T33" fmla="*/ 19 h 154"/>
                <a:gd name="T34" fmla="*/ 21 w 111"/>
                <a:gd name="T35" fmla="*/ 70 h 154"/>
                <a:gd name="T36" fmla="*/ 56 w 111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6" y="0"/>
                  </a:cubicBezTo>
                  <a:cubicBezTo>
                    <a:pt x="70" y="0"/>
                    <a:pt x="80" y="0"/>
                    <a:pt x="90" y="5"/>
                  </a:cubicBezTo>
                  <a:cubicBezTo>
                    <a:pt x="103" y="13"/>
                    <a:pt x="110" y="26"/>
                    <a:pt x="110" y="44"/>
                  </a:cubicBezTo>
                  <a:cubicBezTo>
                    <a:pt x="110" y="62"/>
                    <a:pt x="103" y="75"/>
                    <a:pt x="90" y="82"/>
                  </a:cubicBezTo>
                  <a:cubicBezTo>
                    <a:pt x="80" y="89"/>
                    <a:pt x="69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9" y="70"/>
                    <a:pt x="88" y="65"/>
                    <a:pt x="88" y="44"/>
                  </a:cubicBezTo>
                  <a:cubicBezTo>
                    <a:pt x="88" y="25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6" name="Freeform 239"/>
            <p:cNvSpPr>
              <a:spLocks noChangeArrowheads="1"/>
            </p:cNvSpPr>
            <p:nvPr/>
          </p:nvSpPr>
          <p:spPr bwMode="auto">
            <a:xfrm>
              <a:off x="5665610" y="2348153"/>
              <a:ext cx="42876" cy="49419"/>
            </a:xfrm>
            <a:custGeom>
              <a:avLst/>
              <a:gdLst>
                <a:gd name="T0" fmla="*/ 100 w 102"/>
                <a:gd name="T1" fmla="*/ 79 h 119"/>
                <a:gd name="T2" fmla="*/ 100 w 102"/>
                <a:gd name="T3" fmla="*/ 79 h 119"/>
                <a:gd name="T4" fmla="*/ 51 w 102"/>
                <a:gd name="T5" fmla="*/ 118 h 119"/>
                <a:gd name="T6" fmla="*/ 0 w 102"/>
                <a:gd name="T7" fmla="*/ 60 h 119"/>
                <a:gd name="T8" fmla="*/ 51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19 w 102"/>
                <a:gd name="T15" fmla="*/ 64 h 119"/>
                <a:gd name="T16" fmla="*/ 52 w 102"/>
                <a:gd name="T17" fmla="*/ 101 h 119"/>
                <a:gd name="T18" fmla="*/ 81 w 102"/>
                <a:gd name="T19" fmla="*/ 79 h 119"/>
                <a:gd name="T20" fmla="*/ 100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19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100" y="79"/>
                  </a:moveTo>
                  <a:lnTo>
                    <a:pt x="100" y="79"/>
                  </a:lnTo>
                  <a:cubicBezTo>
                    <a:pt x="96" y="103"/>
                    <a:pt x="77" y="118"/>
                    <a:pt x="51" y="118"/>
                  </a:cubicBezTo>
                  <a:cubicBezTo>
                    <a:pt x="19" y="118"/>
                    <a:pt x="0" y="97"/>
                    <a:pt x="0" y="60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1" y="88"/>
                    <a:pt x="32" y="101"/>
                    <a:pt x="52" y="101"/>
                  </a:cubicBezTo>
                  <a:cubicBezTo>
                    <a:pt x="67" y="101"/>
                    <a:pt x="78" y="93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1" y="16"/>
                    <a:pt x="51" y="16"/>
                  </a:cubicBezTo>
                  <a:cubicBezTo>
                    <a:pt x="32" y="16"/>
                    <a:pt x="22" y="27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7" name="Freeform 240"/>
            <p:cNvSpPr>
              <a:spLocks noChangeArrowheads="1"/>
            </p:cNvSpPr>
            <p:nvPr/>
          </p:nvSpPr>
          <p:spPr bwMode="auto">
            <a:xfrm>
              <a:off x="5714838" y="2348153"/>
              <a:ext cx="22232" cy="47825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7 w 55"/>
                <a:gd name="T5" fmla="*/ 2 h 114"/>
                <a:gd name="T6" fmla="*/ 17 w 55"/>
                <a:gd name="T7" fmla="*/ 22 h 114"/>
                <a:gd name="T8" fmla="*/ 48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48 w 55"/>
                <a:gd name="T15" fmla="*/ 20 h 114"/>
                <a:gd name="T16" fmla="*/ 18 w 55"/>
                <a:gd name="T17" fmla="*/ 52 h 114"/>
                <a:gd name="T18" fmla="*/ 18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7"/>
                    <a:pt x="34" y="0"/>
                    <a:pt x="48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8" y="20"/>
                  </a:cubicBezTo>
                  <a:cubicBezTo>
                    <a:pt x="29" y="20"/>
                    <a:pt x="18" y="30"/>
                    <a:pt x="18" y="52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8" name="Freeform 241"/>
            <p:cNvSpPr>
              <a:spLocks noChangeArrowheads="1"/>
            </p:cNvSpPr>
            <p:nvPr/>
          </p:nvSpPr>
          <p:spPr bwMode="auto">
            <a:xfrm>
              <a:off x="5743422" y="2348153"/>
              <a:ext cx="38112" cy="49419"/>
            </a:xfrm>
            <a:custGeom>
              <a:avLst/>
              <a:gdLst>
                <a:gd name="T0" fmla="*/ 18 w 92"/>
                <a:gd name="T1" fmla="*/ 78 h 119"/>
                <a:gd name="T2" fmla="*/ 18 w 92"/>
                <a:gd name="T3" fmla="*/ 78 h 119"/>
                <a:gd name="T4" fmla="*/ 46 w 92"/>
                <a:gd name="T5" fmla="*/ 102 h 119"/>
                <a:gd name="T6" fmla="*/ 72 w 92"/>
                <a:gd name="T7" fmla="*/ 84 h 119"/>
                <a:gd name="T8" fmla="*/ 55 w 92"/>
                <a:gd name="T9" fmla="*/ 68 h 119"/>
                <a:gd name="T10" fmla="*/ 34 w 92"/>
                <a:gd name="T11" fmla="*/ 63 h 119"/>
                <a:gd name="T12" fmla="*/ 2 w 92"/>
                <a:gd name="T13" fmla="*/ 32 h 119"/>
                <a:gd name="T14" fmla="*/ 45 w 92"/>
                <a:gd name="T15" fmla="*/ 0 h 119"/>
                <a:gd name="T16" fmla="*/ 88 w 92"/>
                <a:gd name="T17" fmla="*/ 34 h 119"/>
                <a:gd name="T18" fmla="*/ 88 w 92"/>
                <a:gd name="T19" fmla="*/ 34 h 119"/>
                <a:gd name="T20" fmla="*/ 70 w 92"/>
                <a:gd name="T21" fmla="*/ 34 h 119"/>
                <a:gd name="T22" fmla="*/ 45 w 92"/>
                <a:gd name="T23" fmla="*/ 15 h 119"/>
                <a:gd name="T24" fmla="*/ 21 w 92"/>
                <a:gd name="T25" fmla="*/ 31 h 119"/>
                <a:gd name="T26" fmla="*/ 39 w 92"/>
                <a:gd name="T27" fmla="*/ 44 h 119"/>
                <a:gd name="T28" fmla="*/ 57 w 92"/>
                <a:gd name="T29" fmla="*/ 50 h 119"/>
                <a:gd name="T30" fmla="*/ 91 w 92"/>
                <a:gd name="T31" fmla="*/ 81 h 119"/>
                <a:gd name="T32" fmla="*/ 45 w 92"/>
                <a:gd name="T33" fmla="*/ 118 h 119"/>
                <a:gd name="T34" fmla="*/ 0 w 92"/>
                <a:gd name="T35" fmla="*/ 78 h 119"/>
                <a:gd name="T36" fmla="*/ 18 w 92"/>
                <a:gd name="T37" fmla="*/ 7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8"/>
                  </a:moveTo>
                  <a:lnTo>
                    <a:pt x="18" y="78"/>
                  </a:lnTo>
                  <a:cubicBezTo>
                    <a:pt x="19" y="93"/>
                    <a:pt x="28" y="102"/>
                    <a:pt x="46" y="102"/>
                  </a:cubicBezTo>
                  <a:cubicBezTo>
                    <a:pt x="63" y="102"/>
                    <a:pt x="72" y="94"/>
                    <a:pt x="72" y="84"/>
                  </a:cubicBezTo>
                  <a:cubicBezTo>
                    <a:pt x="72" y="75"/>
                    <a:pt x="67" y="72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3" y="58"/>
                    <a:pt x="2" y="51"/>
                    <a:pt x="2" y="32"/>
                  </a:cubicBezTo>
                  <a:cubicBezTo>
                    <a:pt x="2" y="12"/>
                    <a:pt x="18" y="0"/>
                    <a:pt x="45" y="0"/>
                  </a:cubicBezTo>
                  <a:cubicBezTo>
                    <a:pt x="71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9" y="23"/>
                    <a:pt x="59" y="15"/>
                    <a:pt x="45" y="15"/>
                  </a:cubicBezTo>
                  <a:cubicBezTo>
                    <a:pt x="29" y="15"/>
                    <a:pt x="21" y="21"/>
                    <a:pt x="21" y="31"/>
                  </a:cubicBezTo>
                  <a:cubicBezTo>
                    <a:pt x="21" y="39"/>
                    <a:pt x="27" y="42"/>
                    <a:pt x="39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1"/>
                    <a:pt x="91" y="81"/>
                  </a:cubicBezTo>
                  <a:cubicBezTo>
                    <a:pt x="91" y="104"/>
                    <a:pt x="74" y="118"/>
                    <a:pt x="45" y="118"/>
                  </a:cubicBezTo>
                  <a:cubicBezTo>
                    <a:pt x="16" y="118"/>
                    <a:pt x="0" y="104"/>
                    <a:pt x="0" y="78"/>
                  </a:cubicBezTo>
                  <a:lnTo>
                    <a:pt x="18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19" name="Freeform 242"/>
            <p:cNvSpPr>
              <a:spLocks noChangeArrowheads="1"/>
            </p:cNvSpPr>
            <p:nvPr/>
          </p:nvSpPr>
          <p:spPr bwMode="auto">
            <a:xfrm>
              <a:off x="5787886" y="2348153"/>
              <a:ext cx="46053" cy="49419"/>
            </a:xfrm>
            <a:custGeom>
              <a:avLst/>
              <a:gdLst>
                <a:gd name="T0" fmla="*/ 53 w 109"/>
                <a:gd name="T1" fmla="*/ 0 h 119"/>
                <a:gd name="T2" fmla="*/ 53 w 109"/>
                <a:gd name="T3" fmla="*/ 0 h 119"/>
                <a:gd name="T4" fmla="*/ 108 w 109"/>
                <a:gd name="T5" fmla="*/ 59 h 119"/>
                <a:gd name="T6" fmla="*/ 54 w 109"/>
                <a:gd name="T7" fmla="*/ 118 h 119"/>
                <a:gd name="T8" fmla="*/ 0 w 109"/>
                <a:gd name="T9" fmla="*/ 59 h 119"/>
                <a:gd name="T10" fmla="*/ 53 w 109"/>
                <a:gd name="T11" fmla="*/ 0 h 119"/>
                <a:gd name="T12" fmla="*/ 54 w 109"/>
                <a:gd name="T13" fmla="*/ 102 h 119"/>
                <a:gd name="T14" fmla="*/ 54 w 109"/>
                <a:gd name="T15" fmla="*/ 102 h 119"/>
                <a:gd name="T16" fmla="*/ 88 w 109"/>
                <a:gd name="T17" fmla="*/ 59 h 119"/>
                <a:gd name="T18" fmla="*/ 54 w 109"/>
                <a:gd name="T19" fmla="*/ 16 h 119"/>
                <a:gd name="T20" fmla="*/ 20 w 109"/>
                <a:gd name="T21" fmla="*/ 59 h 119"/>
                <a:gd name="T22" fmla="*/ 54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8" y="21"/>
                    <a:pt x="108" y="59"/>
                  </a:cubicBezTo>
                  <a:cubicBezTo>
                    <a:pt x="108" y="97"/>
                    <a:pt x="88" y="118"/>
                    <a:pt x="54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6"/>
                    <a:pt x="88" y="59"/>
                  </a:cubicBezTo>
                  <a:cubicBezTo>
                    <a:pt x="88" y="31"/>
                    <a:pt x="76" y="16"/>
                    <a:pt x="54" y="16"/>
                  </a:cubicBezTo>
                  <a:cubicBezTo>
                    <a:pt x="32" y="16"/>
                    <a:pt x="20" y="31"/>
                    <a:pt x="20" y="59"/>
                  </a:cubicBezTo>
                  <a:cubicBezTo>
                    <a:pt x="20" y="86"/>
                    <a:pt x="33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20" name="Freeform 243"/>
            <p:cNvSpPr>
              <a:spLocks noChangeArrowheads="1"/>
            </p:cNvSpPr>
            <p:nvPr/>
          </p:nvSpPr>
          <p:spPr bwMode="auto">
            <a:xfrm>
              <a:off x="5843467" y="2348153"/>
              <a:ext cx="39700" cy="47825"/>
            </a:xfrm>
            <a:custGeom>
              <a:avLst/>
              <a:gdLst>
                <a:gd name="T0" fmla="*/ 74 w 95"/>
                <a:gd name="T1" fmla="*/ 45 h 115"/>
                <a:gd name="T2" fmla="*/ 74 w 95"/>
                <a:gd name="T3" fmla="*/ 45 h 115"/>
                <a:gd name="T4" fmla="*/ 53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19 h 115"/>
                <a:gd name="T18" fmla="*/ 55 w 95"/>
                <a:gd name="T19" fmla="*/ 0 h 115"/>
                <a:gd name="T20" fmla="*/ 89 w 95"/>
                <a:gd name="T21" fmla="*/ 15 h 115"/>
                <a:gd name="T22" fmla="*/ 94 w 95"/>
                <a:gd name="T23" fmla="*/ 42 h 115"/>
                <a:gd name="T24" fmla="*/ 94 w 95"/>
                <a:gd name="T25" fmla="*/ 48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3" y="16"/>
                  </a:cubicBezTo>
                  <a:cubicBezTo>
                    <a:pt x="32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9" y="0"/>
                    <a:pt x="55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3" y="23"/>
                    <a:pt x="94" y="31"/>
                    <a:pt x="94" y="42"/>
                  </a:cubicBezTo>
                  <a:cubicBezTo>
                    <a:pt x="94" y="43"/>
                    <a:pt x="94" y="45"/>
                    <a:pt x="94" y="48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21" name="Freeform 244"/>
            <p:cNvSpPr>
              <a:spLocks noChangeArrowheads="1"/>
            </p:cNvSpPr>
            <p:nvPr/>
          </p:nvSpPr>
          <p:spPr bwMode="auto">
            <a:xfrm>
              <a:off x="5916516" y="2329023"/>
              <a:ext cx="58756" cy="68549"/>
            </a:xfrm>
            <a:custGeom>
              <a:avLst/>
              <a:gdLst>
                <a:gd name="T0" fmla="*/ 135 w 136"/>
                <a:gd name="T1" fmla="*/ 101 h 162"/>
                <a:gd name="T2" fmla="*/ 135 w 136"/>
                <a:gd name="T3" fmla="*/ 101 h 162"/>
                <a:gd name="T4" fmla="*/ 69 w 136"/>
                <a:gd name="T5" fmla="*/ 161 h 162"/>
                <a:gd name="T6" fmla="*/ 0 w 136"/>
                <a:gd name="T7" fmla="*/ 78 h 162"/>
                <a:gd name="T8" fmla="*/ 71 w 136"/>
                <a:gd name="T9" fmla="*/ 0 h 162"/>
                <a:gd name="T10" fmla="*/ 134 w 136"/>
                <a:gd name="T11" fmla="*/ 50 h 162"/>
                <a:gd name="T12" fmla="*/ 113 w 136"/>
                <a:gd name="T13" fmla="*/ 50 h 162"/>
                <a:gd name="T14" fmla="*/ 70 w 136"/>
                <a:gd name="T15" fmla="*/ 19 h 162"/>
                <a:gd name="T16" fmla="*/ 21 w 136"/>
                <a:gd name="T17" fmla="*/ 81 h 162"/>
                <a:gd name="T18" fmla="*/ 70 w 136"/>
                <a:gd name="T19" fmla="*/ 144 h 162"/>
                <a:gd name="T20" fmla="*/ 114 w 136"/>
                <a:gd name="T21" fmla="*/ 101 h 162"/>
                <a:gd name="T22" fmla="*/ 135 w 136"/>
                <a:gd name="T23" fmla="*/ 10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2">
                  <a:moveTo>
                    <a:pt x="135" y="101"/>
                  </a:moveTo>
                  <a:lnTo>
                    <a:pt x="135" y="101"/>
                  </a:lnTo>
                  <a:cubicBezTo>
                    <a:pt x="133" y="137"/>
                    <a:pt x="107" y="161"/>
                    <a:pt x="69" y="161"/>
                  </a:cubicBezTo>
                  <a:cubicBezTo>
                    <a:pt x="26" y="161"/>
                    <a:pt x="0" y="131"/>
                    <a:pt x="0" y="78"/>
                  </a:cubicBezTo>
                  <a:cubicBezTo>
                    <a:pt x="0" y="30"/>
                    <a:pt x="27" y="0"/>
                    <a:pt x="71" y="0"/>
                  </a:cubicBezTo>
                  <a:cubicBezTo>
                    <a:pt x="107" y="0"/>
                    <a:pt x="130" y="20"/>
                    <a:pt x="134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30"/>
                    <a:pt x="94" y="19"/>
                    <a:pt x="70" y="19"/>
                  </a:cubicBezTo>
                  <a:cubicBezTo>
                    <a:pt x="40" y="19"/>
                    <a:pt x="21" y="41"/>
                    <a:pt x="21" y="81"/>
                  </a:cubicBezTo>
                  <a:cubicBezTo>
                    <a:pt x="21" y="119"/>
                    <a:pt x="41" y="144"/>
                    <a:pt x="70" y="144"/>
                  </a:cubicBezTo>
                  <a:cubicBezTo>
                    <a:pt x="95" y="144"/>
                    <a:pt x="113" y="126"/>
                    <a:pt x="114" y="101"/>
                  </a:cubicBezTo>
                  <a:lnTo>
                    <a:pt x="135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22" name="Freeform 245"/>
            <p:cNvSpPr>
              <a:spLocks noChangeArrowheads="1"/>
            </p:cNvSpPr>
            <p:nvPr/>
          </p:nvSpPr>
          <p:spPr bwMode="auto">
            <a:xfrm>
              <a:off x="5981624" y="2330617"/>
              <a:ext cx="39701" cy="65362"/>
            </a:xfrm>
            <a:custGeom>
              <a:avLst/>
              <a:gdLst>
                <a:gd name="T0" fmla="*/ 75 w 94"/>
                <a:gd name="T1" fmla="*/ 84 h 154"/>
                <a:gd name="T2" fmla="*/ 75 w 94"/>
                <a:gd name="T3" fmla="*/ 84 h 154"/>
                <a:gd name="T4" fmla="*/ 52 w 94"/>
                <a:gd name="T5" fmla="*/ 55 h 154"/>
                <a:gd name="T6" fmla="*/ 18 w 94"/>
                <a:gd name="T7" fmla="*/ 88 h 154"/>
                <a:gd name="T8" fmla="*/ 18 w 94"/>
                <a:gd name="T9" fmla="*/ 153 h 154"/>
                <a:gd name="T10" fmla="*/ 0 w 94"/>
                <a:gd name="T11" fmla="*/ 153 h 154"/>
                <a:gd name="T12" fmla="*/ 0 w 94"/>
                <a:gd name="T13" fmla="*/ 0 h 154"/>
                <a:gd name="T14" fmla="*/ 18 w 94"/>
                <a:gd name="T15" fmla="*/ 0 h 154"/>
                <a:gd name="T16" fmla="*/ 18 w 94"/>
                <a:gd name="T17" fmla="*/ 57 h 154"/>
                <a:gd name="T18" fmla="*/ 54 w 94"/>
                <a:gd name="T19" fmla="*/ 39 h 154"/>
                <a:gd name="T20" fmla="*/ 88 w 94"/>
                <a:gd name="T21" fmla="*/ 54 h 154"/>
                <a:gd name="T22" fmla="*/ 93 w 94"/>
                <a:gd name="T23" fmla="*/ 81 h 154"/>
                <a:gd name="T24" fmla="*/ 93 w 94"/>
                <a:gd name="T25" fmla="*/ 87 h 154"/>
                <a:gd name="T26" fmla="*/ 93 w 94"/>
                <a:gd name="T27" fmla="*/ 153 h 154"/>
                <a:gd name="T28" fmla="*/ 75 w 94"/>
                <a:gd name="T29" fmla="*/ 153 h 154"/>
                <a:gd name="T30" fmla="*/ 75 w 94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4">
                  <a:moveTo>
                    <a:pt x="75" y="84"/>
                  </a:moveTo>
                  <a:lnTo>
                    <a:pt x="75" y="84"/>
                  </a:lnTo>
                  <a:cubicBezTo>
                    <a:pt x="75" y="65"/>
                    <a:pt x="70" y="55"/>
                    <a:pt x="52" y="55"/>
                  </a:cubicBezTo>
                  <a:cubicBezTo>
                    <a:pt x="32" y="55"/>
                    <a:pt x="18" y="68"/>
                    <a:pt x="18" y="88"/>
                  </a:cubicBezTo>
                  <a:cubicBezTo>
                    <a:pt x="18" y="153"/>
                    <a:pt x="18" y="153"/>
                    <a:pt x="18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6" y="45"/>
                    <a:pt x="38" y="39"/>
                    <a:pt x="54" y="39"/>
                  </a:cubicBezTo>
                  <a:cubicBezTo>
                    <a:pt x="70" y="39"/>
                    <a:pt x="82" y="44"/>
                    <a:pt x="88" y="54"/>
                  </a:cubicBezTo>
                  <a:cubicBezTo>
                    <a:pt x="93" y="62"/>
                    <a:pt x="93" y="70"/>
                    <a:pt x="93" y="81"/>
                  </a:cubicBezTo>
                  <a:cubicBezTo>
                    <a:pt x="93" y="82"/>
                    <a:pt x="93" y="84"/>
                    <a:pt x="93" y="87"/>
                  </a:cubicBezTo>
                  <a:cubicBezTo>
                    <a:pt x="93" y="153"/>
                    <a:pt x="93" y="153"/>
                    <a:pt x="93" y="153"/>
                  </a:cubicBezTo>
                  <a:cubicBezTo>
                    <a:pt x="75" y="153"/>
                    <a:pt x="75" y="153"/>
                    <a:pt x="75" y="153"/>
                  </a:cubicBezTo>
                  <a:lnTo>
                    <a:pt x="75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23" name="Freeform 246"/>
            <p:cNvSpPr>
              <a:spLocks noChangeArrowheads="1"/>
            </p:cNvSpPr>
            <p:nvPr/>
          </p:nvSpPr>
          <p:spPr bwMode="auto">
            <a:xfrm>
              <a:off x="6032440" y="2348153"/>
              <a:ext cx="41288" cy="49419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0 w 102"/>
                <a:gd name="T13" fmla="*/ 64 h 119"/>
                <a:gd name="T14" fmla="*/ 20 w 102"/>
                <a:gd name="T15" fmla="*/ 64 h 119"/>
                <a:gd name="T16" fmla="*/ 52 w 102"/>
                <a:gd name="T17" fmla="*/ 101 h 119"/>
                <a:gd name="T18" fmla="*/ 80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3"/>
                    <a:pt x="76" y="118"/>
                    <a:pt x="50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1"/>
                    <a:pt x="52" y="101"/>
                  </a:cubicBezTo>
                  <a:cubicBezTo>
                    <a:pt x="68" y="101"/>
                    <a:pt x="78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7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24" name="Freeform 247"/>
            <p:cNvSpPr>
              <a:spLocks noChangeArrowheads="1"/>
            </p:cNvSpPr>
            <p:nvPr/>
          </p:nvSpPr>
          <p:spPr bwMode="auto">
            <a:xfrm>
              <a:off x="6080080" y="2348153"/>
              <a:ext cx="42877" cy="49419"/>
            </a:xfrm>
            <a:custGeom>
              <a:avLst/>
              <a:gdLst>
                <a:gd name="T0" fmla="*/ 51 w 100"/>
                <a:gd name="T1" fmla="*/ 16 h 119"/>
                <a:gd name="T2" fmla="*/ 51 w 100"/>
                <a:gd name="T3" fmla="*/ 16 h 119"/>
                <a:gd name="T4" fmla="*/ 20 w 100"/>
                <a:gd name="T5" fmla="*/ 58 h 119"/>
                <a:gd name="T6" fmla="*/ 50 w 100"/>
                <a:gd name="T7" fmla="*/ 101 h 119"/>
                <a:gd name="T8" fmla="*/ 80 w 100"/>
                <a:gd name="T9" fmla="*/ 75 h 119"/>
                <a:gd name="T10" fmla="*/ 99 w 100"/>
                <a:gd name="T11" fmla="*/ 75 h 119"/>
                <a:gd name="T12" fmla="*/ 49 w 100"/>
                <a:gd name="T13" fmla="*/ 118 h 119"/>
                <a:gd name="T14" fmla="*/ 0 w 100"/>
                <a:gd name="T15" fmla="*/ 59 h 119"/>
                <a:gd name="T16" fmla="*/ 51 w 100"/>
                <a:gd name="T17" fmla="*/ 0 h 119"/>
                <a:gd name="T18" fmla="*/ 98 w 100"/>
                <a:gd name="T19" fmla="*/ 40 h 119"/>
                <a:gd name="T20" fmla="*/ 80 w 100"/>
                <a:gd name="T21" fmla="*/ 40 h 119"/>
                <a:gd name="T22" fmla="*/ 51 w 100"/>
                <a:gd name="T23" fmla="*/ 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19">
                  <a:moveTo>
                    <a:pt x="51" y="16"/>
                  </a:moveTo>
                  <a:lnTo>
                    <a:pt x="51" y="16"/>
                  </a:lnTo>
                  <a:cubicBezTo>
                    <a:pt x="31" y="16"/>
                    <a:pt x="20" y="31"/>
                    <a:pt x="20" y="58"/>
                  </a:cubicBezTo>
                  <a:cubicBezTo>
                    <a:pt x="20" y="86"/>
                    <a:pt x="30" y="101"/>
                    <a:pt x="50" y="101"/>
                  </a:cubicBezTo>
                  <a:cubicBezTo>
                    <a:pt x="68" y="101"/>
                    <a:pt x="78" y="91"/>
                    <a:pt x="80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8" y="118"/>
                    <a:pt x="49" y="118"/>
                  </a:cubicBezTo>
                  <a:cubicBezTo>
                    <a:pt x="19" y="118"/>
                    <a:pt x="0" y="95"/>
                    <a:pt x="0" y="59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79" y="0"/>
                    <a:pt x="97" y="15"/>
                    <a:pt x="98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25"/>
                    <a:pt x="69" y="16"/>
                    <a:pt x="51" y="16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25" name="Freeform 248"/>
            <p:cNvSpPr>
              <a:spLocks noChangeArrowheads="1"/>
            </p:cNvSpPr>
            <p:nvPr/>
          </p:nvSpPr>
          <p:spPr bwMode="auto">
            <a:xfrm>
              <a:off x="6130897" y="2330617"/>
              <a:ext cx="38112" cy="65362"/>
            </a:xfrm>
            <a:custGeom>
              <a:avLst/>
              <a:gdLst>
                <a:gd name="T0" fmla="*/ 0 w 94"/>
                <a:gd name="T1" fmla="*/ 0 h 154"/>
                <a:gd name="T2" fmla="*/ 19 w 94"/>
                <a:gd name="T3" fmla="*/ 0 h 154"/>
                <a:gd name="T4" fmla="*/ 19 w 94"/>
                <a:gd name="T5" fmla="*/ 92 h 154"/>
                <a:gd name="T6" fmla="*/ 70 w 94"/>
                <a:gd name="T7" fmla="*/ 42 h 154"/>
                <a:gd name="T8" fmla="*/ 93 w 94"/>
                <a:gd name="T9" fmla="*/ 42 h 154"/>
                <a:gd name="T10" fmla="*/ 51 w 94"/>
                <a:gd name="T11" fmla="*/ 82 h 154"/>
                <a:gd name="T12" fmla="*/ 93 w 94"/>
                <a:gd name="T13" fmla="*/ 153 h 154"/>
                <a:gd name="T14" fmla="*/ 71 w 94"/>
                <a:gd name="T15" fmla="*/ 153 h 154"/>
                <a:gd name="T16" fmla="*/ 39 w 94"/>
                <a:gd name="T17" fmla="*/ 96 h 154"/>
                <a:gd name="T18" fmla="*/ 19 w 94"/>
                <a:gd name="T19" fmla="*/ 115 h 154"/>
                <a:gd name="T20" fmla="*/ 19 w 94"/>
                <a:gd name="T21" fmla="*/ 153 h 154"/>
                <a:gd name="T22" fmla="*/ 0 w 94"/>
                <a:gd name="T23" fmla="*/ 153 h 154"/>
                <a:gd name="T24" fmla="*/ 0 w 94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4">
                  <a:moveTo>
                    <a:pt x="0" y="0"/>
                  </a:moveTo>
                  <a:lnTo>
                    <a:pt x="19" y="0"/>
                  </a:lnTo>
                  <a:lnTo>
                    <a:pt x="19" y="92"/>
                  </a:lnTo>
                  <a:lnTo>
                    <a:pt x="70" y="42"/>
                  </a:lnTo>
                  <a:lnTo>
                    <a:pt x="93" y="42"/>
                  </a:lnTo>
                  <a:lnTo>
                    <a:pt x="51" y="82"/>
                  </a:lnTo>
                  <a:lnTo>
                    <a:pt x="93" y="153"/>
                  </a:lnTo>
                  <a:lnTo>
                    <a:pt x="71" y="153"/>
                  </a:lnTo>
                  <a:lnTo>
                    <a:pt x="39" y="96"/>
                  </a:lnTo>
                  <a:lnTo>
                    <a:pt x="19" y="115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51" name="Group 3325"/>
          <p:cNvGrpSpPr>
            <a:grpSpLocks/>
          </p:cNvGrpSpPr>
          <p:nvPr/>
        </p:nvGrpSpPr>
        <p:grpSpPr bwMode="auto">
          <a:xfrm>
            <a:off x="5799138" y="3281363"/>
            <a:ext cx="182562" cy="68262"/>
            <a:chOff x="5798473" y="3281300"/>
            <a:chExt cx="183415" cy="68549"/>
          </a:xfrm>
        </p:grpSpPr>
        <p:sp>
          <p:nvSpPr>
            <p:cNvPr id="3327" name="Freeform 249"/>
            <p:cNvSpPr>
              <a:spLocks noChangeArrowheads="1"/>
            </p:cNvSpPr>
            <p:nvPr/>
          </p:nvSpPr>
          <p:spPr bwMode="auto">
            <a:xfrm>
              <a:off x="5798473" y="3281300"/>
              <a:ext cx="57417" cy="68549"/>
            </a:xfrm>
            <a:custGeom>
              <a:avLst/>
              <a:gdLst>
                <a:gd name="T0" fmla="*/ 135 w 136"/>
                <a:gd name="T1" fmla="*/ 101 h 164"/>
                <a:gd name="T2" fmla="*/ 135 w 136"/>
                <a:gd name="T3" fmla="*/ 101 h 164"/>
                <a:gd name="T4" fmla="*/ 69 w 136"/>
                <a:gd name="T5" fmla="*/ 163 h 164"/>
                <a:gd name="T6" fmla="*/ 0 w 136"/>
                <a:gd name="T7" fmla="*/ 80 h 164"/>
                <a:gd name="T8" fmla="*/ 71 w 136"/>
                <a:gd name="T9" fmla="*/ 0 h 164"/>
                <a:gd name="T10" fmla="*/ 134 w 136"/>
                <a:gd name="T11" fmla="*/ 50 h 164"/>
                <a:gd name="T12" fmla="*/ 113 w 136"/>
                <a:gd name="T13" fmla="*/ 50 h 164"/>
                <a:gd name="T14" fmla="*/ 70 w 136"/>
                <a:gd name="T15" fmla="*/ 19 h 164"/>
                <a:gd name="T16" fmla="*/ 21 w 136"/>
                <a:gd name="T17" fmla="*/ 82 h 164"/>
                <a:gd name="T18" fmla="*/ 70 w 136"/>
                <a:gd name="T19" fmla="*/ 144 h 164"/>
                <a:gd name="T20" fmla="*/ 114 w 136"/>
                <a:gd name="T21" fmla="*/ 101 h 164"/>
                <a:gd name="T22" fmla="*/ 135 w 136"/>
                <a:gd name="T23" fmla="*/ 10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4">
                  <a:moveTo>
                    <a:pt x="135" y="101"/>
                  </a:moveTo>
                  <a:lnTo>
                    <a:pt x="135" y="101"/>
                  </a:lnTo>
                  <a:cubicBezTo>
                    <a:pt x="133" y="139"/>
                    <a:pt x="107" y="163"/>
                    <a:pt x="69" y="163"/>
                  </a:cubicBezTo>
                  <a:cubicBezTo>
                    <a:pt x="26" y="163"/>
                    <a:pt x="0" y="132"/>
                    <a:pt x="0" y="80"/>
                  </a:cubicBezTo>
                  <a:cubicBezTo>
                    <a:pt x="0" y="32"/>
                    <a:pt x="27" y="0"/>
                    <a:pt x="71" y="0"/>
                  </a:cubicBezTo>
                  <a:cubicBezTo>
                    <a:pt x="107" y="0"/>
                    <a:pt x="129" y="20"/>
                    <a:pt x="134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31"/>
                    <a:pt x="94" y="19"/>
                    <a:pt x="70" y="19"/>
                  </a:cubicBezTo>
                  <a:cubicBezTo>
                    <a:pt x="40" y="19"/>
                    <a:pt x="21" y="42"/>
                    <a:pt x="21" y="82"/>
                  </a:cubicBezTo>
                  <a:cubicBezTo>
                    <a:pt x="21" y="120"/>
                    <a:pt x="41" y="144"/>
                    <a:pt x="70" y="144"/>
                  </a:cubicBezTo>
                  <a:cubicBezTo>
                    <a:pt x="95" y="144"/>
                    <a:pt x="113" y="127"/>
                    <a:pt x="114" y="101"/>
                  </a:cubicBezTo>
                  <a:lnTo>
                    <a:pt x="135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28" name="Freeform 250"/>
            <p:cNvSpPr>
              <a:spLocks noChangeArrowheads="1"/>
            </p:cNvSpPr>
            <p:nvPr/>
          </p:nvSpPr>
          <p:spPr bwMode="auto">
            <a:xfrm>
              <a:off x="5865460" y="3282894"/>
              <a:ext cx="38278" cy="65362"/>
            </a:xfrm>
            <a:custGeom>
              <a:avLst/>
              <a:gdLst>
                <a:gd name="T0" fmla="*/ 74 w 94"/>
                <a:gd name="T1" fmla="*/ 85 h 155"/>
                <a:gd name="T2" fmla="*/ 74 w 94"/>
                <a:gd name="T3" fmla="*/ 85 h 155"/>
                <a:gd name="T4" fmla="*/ 52 w 94"/>
                <a:gd name="T5" fmla="*/ 56 h 155"/>
                <a:gd name="T6" fmla="*/ 18 w 94"/>
                <a:gd name="T7" fmla="*/ 87 h 155"/>
                <a:gd name="T8" fmla="*/ 18 w 94"/>
                <a:gd name="T9" fmla="*/ 154 h 155"/>
                <a:gd name="T10" fmla="*/ 0 w 94"/>
                <a:gd name="T11" fmla="*/ 154 h 155"/>
                <a:gd name="T12" fmla="*/ 0 w 94"/>
                <a:gd name="T13" fmla="*/ 0 h 155"/>
                <a:gd name="T14" fmla="*/ 18 w 94"/>
                <a:gd name="T15" fmla="*/ 0 h 155"/>
                <a:gd name="T16" fmla="*/ 18 w 94"/>
                <a:gd name="T17" fmla="*/ 57 h 155"/>
                <a:gd name="T18" fmla="*/ 54 w 94"/>
                <a:gd name="T19" fmla="*/ 39 h 155"/>
                <a:gd name="T20" fmla="*/ 88 w 94"/>
                <a:gd name="T21" fmla="*/ 54 h 155"/>
                <a:gd name="T22" fmla="*/ 93 w 94"/>
                <a:gd name="T23" fmla="*/ 81 h 155"/>
                <a:gd name="T24" fmla="*/ 93 w 94"/>
                <a:gd name="T25" fmla="*/ 86 h 155"/>
                <a:gd name="T26" fmla="*/ 93 w 94"/>
                <a:gd name="T27" fmla="*/ 154 h 155"/>
                <a:gd name="T28" fmla="*/ 74 w 94"/>
                <a:gd name="T29" fmla="*/ 154 h 155"/>
                <a:gd name="T30" fmla="*/ 74 w 94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5">
                  <a:moveTo>
                    <a:pt x="74" y="85"/>
                  </a:moveTo>
                  <a:lnTo>
                    <a:pt x="74" y="85"/>
                  </a:lnTo>
                  <a:cubicBezTo>
                    <a:pt x="74" y="65"/>
                    <a:pt x="69" y="56"/>
                    <a:pt x="52" y="56"/>
                  </a:cubicBezTo>
                  <a:cubicBezTo>
                    <a:pt x="32" y="56"/>
                    <a:pt x="18" y="68"/>
                    <a:pt x="18" y="87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6" y="45"/>
                    <a:pt x="38" y="39"/>
                    <a:pt x="54" y="39"/>
                  </a:cubicBezTo>
                  <a:cubicBezTo>
                    <a:pt x="70" y="39"/>
                    <a:pt x="82" y="44"/>
                    <a:pt x="88" y="54"/>
                  </a:cubicBezTo>
                  <a:cubicBezTo>
                    <a:pt x="93" y="61"/>
                    <a:pt x="93" y="70"/>
                    <a:pt x="93" y="81"/>
                  </a:cubicBezTo>
                  <a:cubicBezTo>
                    <a:pt x="93" y="83"/>
                    <a:pt x="93" y="84"/>
                    <a:pt x="93" y="86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29" name="Freeform 251"/>
            <p:cNvSpPr>
              <a:spLocks noChangeArrowheads="1"/>
            </p:cNvSpPr>
            <p:nvPr/>
          </p:nvSpPr>
          <p:spPr bwMode="auto">
            <a:xfrm>
              <a:off x="5913307" y="3300430"/>
              <a:ext cx="43062" cy="49419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59"/>
                    <a:pt x="100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7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30" name="Freeform 252"/>
            <p:cNvSpPr>
              <a:spLocks noChangeArrowheads="1"/>
            </p:cNvSpPr>
            <p:nvPr/>
          </p:nvSpPr>
          <p:spPr bwMode="auto">
            <a:xfrm>
              <a:off x="5957965" y="3282894"/>
              <a:ext cx="23923" cy="66955"/>
            </a:xfrm>
            <a:custGeom>
              <a:avLst/>
              <a:gdLst>
                <a:gd name="T0" fmla="*/ 18 w 59"/>
                <a:gd name="T1" fmla="*/ 59 h 157"/>
                <a:gd name="T2" fmla="*/ 18 w 59"/>
                <a:gd name="T3" fmla="*/ 59 h 157"/>
                <a:gd name="T4" fmla="*/ 0 w 59"/>
                <a:gd name="T5" fmla="*/ 59 h 157"/>
                <a:gd name="T6" fmla="*/ 0 w 59"/>
                <a:gd name="T7" fmla="*/ 43 h 157"/>
                <a:gd name="T8" fmla="*/ 18 w 59"/>
                <a:gd name="T9" fmla="*/ 43 h 157"/>
                <a:gd name="T10" fmla="*/ 18 w 59"/>
                <a:gd name="T11" fmla="*/ 28 h 157"/>
                <a:gd name="T12" fmla="*/ 43 w 59"/>
                <a:gd name="T13" fmla="*/ 0 h 157"/>
                <a:gd name="T14" fmla="*/ 58 w 59"/>
                <a:gd name="T15" fmla="*/ 1 h 157"/>
                <a:gd name="T16" fmla="*/ 58 w 59"/>
                <a:gd name="T17" fmla="*/ 17 h 157"/>
                <a:gd name="T18" fmla="*/ 49 w 59"/>
                <a:gd name="T19" fmla="*/ 16 h 157"/>
                <a:gd name="T20" fmla="*/ 37 w 59"/>
                <a:gd name="T21" fmla="*/ 34 h 157"/>
                <a:gd name="T22" fmla="*/ 37 w 59"/>
                <a:gd name="T23" fmla="*/ 43 h 157"/>
                <a:gd name="T24" fmla="*/ 58 w 59"/>
                <a:gd name="T25" fmla="*/ 43 h 157"/>
                <a:gd name="T26" fmla="*/ 58 w 59"/>
                <a:gd name="T27" fmla="*/ 59 h 157"/>
                <a:gd name="T28" fmla="*/ 37 w 59"/>
                <a:gd name="T29" fmla="*/ 59 h 157"/>
                <a:gd name="T30" fmla="*/ 37 w 59"/>
                <a:gd name="T31" fmla="*/ 156 h 157"/>
                <a:gd name="T32" fmla="*/ 18 w 59"/>
                <a:gd name="T33" fmla="*/ 156 h 157"/>
                <a:gd name="T34" fmla="*/ 18 w 59"/>
                <a:gd name="T35" fmla="*/ 5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157">
                  <a:moveTo>
                    <a:pt x="18" y="59"/>
                  </a:moveTo>
                  <a:lnTo>
                    <a:pt x="18" y="59"/>
                  </a:lnTo>
                  <a:cubicBezTo>
                    <a:pt x="0" y="59"/>
                    <a:pt x="0" y="59"/>
                    <a:pt x="0" y="5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9"/>
                    <a:pt x="26" y="0"/>
                    <a:pt x="43" y="0"/>
                  </a:cubicBezTo>
                  <a:cubicBezTo>
                    <a:pt x="47" y="0"/>
                    <a:pt x="51" y="0"/>
                    <a:pt x="58" y="1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3" y="17"/>
                    <a:pt x="50" y="16"/>
                    <a:pt x="49" y="16"/>
                  </a:cubicBezTo>
                  <a:cubicBezTo>
                    <a:pt x="39" y="16"/>
                    <a:pt x="37" y="22"/>
                    <a:pt x="37" y="34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156"/>
                    <a:pt x="37" y="156"/>
                    <a:pt x="37" y="156"/>
                  </a:cubicBezTo>
                  <a:cubicBezTo>
                    <a:pt x="18" y="156"/>
                    <a:pt x="18" y="156"/>
                    <a:pt x="18" y="156"/>
                  </a:cubicBezTo>
                  <a:lnTo>
                    <a:pt x="18" y="5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52" name="Group 3330"/>
          <p:cNvGrpSpPr>
            <a:grpSpLocks/>
          </p:cNvGrpSpPr>
          <p:nvPr/>
        </p:nvGrpSpPr>
        <p:grpSpPr bwMode="auto">
          <a:xfrm>
            <a:off x="5751513" y="4235450"/>
            <a:ext cx="276225" cy="65088"/>
            <a:chOff x="5752157" y="4235429"/>
            <a:chExt cx="276048" cy="64845"/>
          </a:xfrm>
        </p:grpSpPr>
        <p:sp>
          <p:nvSpPr>
            <p:cNvPr id="3332" name="Freeform 253"/>
            <p:cNvSpPr>
              <a:spLocks noChangeArrowheads="1"/>
            </p:cNvSpPr>
            <p:nvPr/>
          </p:nvSpPr>
          <p:spPr bwMode="auto">
            <a:xfrm>
              <a:off x="5752157" y="4235429"/>
              <a:ext cx="44422" cy="64845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6 h 155"/>
                <a:gd name="T10" fmla="*/ 93 w 104"/>
                <a:gd name="T11" fmla="*/ 66 h 155"/>
                <a:gd name="T12" fmla="*/ 93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6"/>
                  </a:lnTo>
                  <a:lnTo>
                    <a:pt x="93" y="66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33" name="Freeform 254"/>
            <p:cNvSpPr>
              <a:spLocks noChangeArrowheads="1"/>
            </p:cNvSpPr>
            <p:nvPr/>
          </p:nvSpPr>
          <p:spPr bwMode="auto">
            <a:xfrm>
              <a:off x="5798165" y="4249664"/>
              <a:ext cx="44422" cy="50610"/>
            </a:xfrm>
            <a:custGeom>
              <a:avLst/>
              <a:gdLst>
                <a:gd name="T0" fmla="*/ 36 w 107"/>
                <a:gd name="T1" fmla="*/ 118 h 119"/>
                <a:gd name="T2" fmla="*/ 36 w 107"/>
                <a:gd name="T3" fmla="*/ 118 h 119"/>
                <a:gd name="T4" fmla="*/ 0 w 107"/>
                <a:gd name="T5" fmla="*/ 85 h 119"/>
                <a:gd name="T6" fmla="*/ 38 w 107"/>
                <a:gd name="T7" fmla="*/ 50 h 119"/>
                <a:gd name="T8" fmla="*/ 69 w 107"/>
                <a:gd name="T9" fmla="*/ 45 h 119"/>
                <a:gd name="T10" fmla="*/ 74 w 107"/>
                <a:gd name="T11" fmla="*/ 34 h 119"/>
                <a:gd name="T12" fmla="*/ 49 w 107"/>
                <a:gd name="T13" fmla="*/ 16 h 119"/>
                <a:gd name="T14" fmla="*/ 22 w 107"/>
                <a:gd name="T15" fmla="*/ 37 h 119"/>
                <a:gd name="T16" fmla="*/ 5 w 107"/>
                <a:gd name="T17" fmla="*/ 37 h 119"/>
                <a:gd name="T18" fmla="*/ 5 w 107"/>
                <a:gd name="T19" fmla="*/ 36 h 119"/>
                <a:gd name="T20" fmla="*/ 49 w 107"/>
                <a:gd name="T21" fmla="*/ 0 h 119"/>
                <a:gd name="T22" fmla="*/ 93 w 107"/>
                <a:gd name="T23" fmla="*/ 34 h 119"/>
                <a:gd name="T24" fmla="*/ 93 w 107"/>
                <a:gd name="T25" fmla="*/ 90 h 119"/>
                <a:gd name="T26" fmla="*/ 100 w 107"/>
                <a:gd name="T27" fmla="*/ 102 h 119"/>
                <a:gd name="T28" fmla="*/ 106 w 107"/>
                <a:gd name="T29" fmla="*/ 101 h 119"/>
                <a:gd name="T30" fmla="*/ 106 w 107"/>
                <a:gd name="T31" fmla="*/ 115 h 119"/>
                <a:gd name="T32" fmla="*/ 94 w 107"/>
                <a:gd name="T33" fmla="*/ 117 h 119"/>
                <a:gd name="T34" fmla="*/ 75 w 107"/>
                <a:gd name="T35" fmla="*/ 101 h 119"/>
                <a:gd name="T36" fmla="*/ 75 w 107"/>
                <a:gd name="T37" fmla="*/ 101 h 119"/>
                <a:gd name="T38" fmla="*/ 36 w 107"/>
                <a:gd name="T39" fmla="*/ 118 h 119"/>
                <a:gd name="T40" fmla="*/ 39 w 107"/>
                <a:gd name="T41" fmla="*/ 66 h 119"/>
                <a:gd name="T42" fmla="*/ 39 w 107"/>
                <a:gd name="T43" fmla="*/ 66 h 119"/>
                <a:gd name="T44" fmla="*/ 19 w 107"/>
                <a:gd name="T45" fmla="*/ 85 h 119"/>
                <a:gd name="T46" fmla="*/ 39 w 107"/>
                <a:gd name="T47" fmla="*/ 102 h 119"/>
                <a:gd name="T48" fmla="*/ 74 w 107"/>
                <a:gd name="T49" fmla="*/ 74 h 119"/>
                <a:gd name="T50" fmla="*/ 74 w 107"/>
                <a:gd name="T51" fmla="*/ 58 h 119"/>
                <a:gd name="T52" fmla="*/ 39 w 107"/>
                <a:gd name="T5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19">
                  <a:moveTo>
                    <a:pt x="36" y="118"/>
                  </a:moveTo>
                  <a:lnTo>
                    <a:pt x="36" y="118"/>
                  </a:lnTo>
                  <a:cubicBezTo>
                    <a:pt x="13" y="118"/>
                    <a:pt x="0" y="106"/>
                    <a:pt x="0" y="85"/>
                  </a:cubicBezTo>
                  <a:cubicBezTo>
                    <a:pt x="0" y="64"/>
                    <a:pt x="13" y="53"/>
                    <a:pt x="38" y="50"/>
                  </a:cubicBezTo>
                  <a:cubicBezTo>
                    <a:pt x="54" y="48"/>
                    <a:pt x="64" y="47"/>
                    <a:pt x="69" y="45"/>
                  </a:cubicBezTo>
                  <a:cubicBezTo>
                    <a:pt x="74" y="43"/>
                    <a:pt x="74" y="41"/>
                    <a:pt x="74" y="34"/>
                  </a:cubicBezTo>
                  <a:cubicBezTo>
                    <a:pt x="74" y="22"/>
                    <a:pt x="66" y="16"/>
                    <a:pt x="49" y="16"/>
                  </a:cubicBezTo>
                  <a:cubicBezTo>
                    <a:pt x="32" y="16"/>
                    <a:pt x="22" y="23"/>
                    <a:pt x="22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4"/>
                    <a:pt x="21" y="0"/>
                    <a:pt x="49" y="0"/>
                  </a:cubicBezTo>
                  <a:cubicBezTo>
                    <a:pt x="80" y="0"/>
                    <a:pt x="93" y="11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8"/>
                    <a:pt x="94" y="102"/>
                    <a:pt x="100" y="102"/>
                  </a:cubicBezTo>
                  <a:cubicBezTo>
                    <a:pt x="101" y="102"/>
                    <a:pt x="104" y="102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1" y="116"/>
                    <a:pt x="98" y="117"/>
                    <a:pt x="94" y="117"/>
                  </a:cubicBezTo>
                  <a:cubicBezTo>
                    <a:pt x="82" y="117"/>
                    <a:pt x="75" y="112"/>
                    <a:pt x="75" y="101"/>
                  </a:cubicBezTo>
                  <a:lnTo>
                    <a:pt x="75" y="101"/>
                  </a:lnTo>
                  <a:cubicBezTo>
                    <a:pt x="64" y="112"/>
                    <a:pt x="51" y="118"/>
                    <a:pt x="36" y="118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19" y="73"/>
                    <a:pt x="19" y="85"/>
                  </a:cubicBezTo>
                  <a:cubicBezTo>
                    <a:pt x="19" y="95"/>
                    <a:pt x="26" y="102"/>
                    <a:pt x="39" y="102"/>
                  </a:cubicBezTo>
                  <a:cubicBezTo>
                    <a:pt x="60" y="102"/>
                    <a:pt x="74" y="90"/>
                    <a:pt x="74" y="74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1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34" name="Freeform 255"/>
            <p:cNvSpPr>
              <a:spLocks noChangeArrowheads="1"/>
            </p:cNvSpPr>
            <p:nvPr/>
          </p:nvSpPr>
          <p:spPr bwMode="auto">
            <a:xfrm>
              <a:off x="5850519" y="4252827"/>
              <a:ext cx="22211" cy="47447"/>
            </a:xfrm>
            <a:custGeom>
              <a:avLst/>
              <a:gdLst>
                <a:gd name="T0" fmla="*/ 0 w 54"/>
                <a:gd name="T1" fmla="*/ 3 h 115"/>
                <a:gd name="T2" fmla="*/ 0 w 54"/>
                <a:gd name="T3" fmla="*/ 3 h 115"/>
                <a:gd name="T4" fmla="*/ 18 w 54"/>
                <a:gd name="T5" fmla="*/ 3 h 115"/>
                <a:gd name="T6" fmla="*/ 18 w 54"/>
                <a:gd name="T7" fmla="*/ 22 h 115"/>
                <a:gd name="T8" fmla="*/ 49 w 54"/>
                <a:gd name="T9" fmla="*/ 0 h 115"/>
                <a:gd name="T10" fmla="*/ 53 w 54"/>
                <a:gd name="T11" fmla="*/ 1 h 115"/>
                <a:gd name="T12" fmla="*/ 53 w 54"/>
                <a:gd name="T13" fmla="*/ 20 h 115"/>
                <a:gd name="T14" fmla="*/ 49 w 54"/>
                <a:gd name="T15" fmla="*/ 19 h 115"/>
                <a:gd name="T16" fmla="*/ 19 w 54"/>
                <a:gd name="T17" fmla="*/ 52 h 115"/>
                <a:gd name="T18" fmla="*/ 19 w 54"/>
                <a:gd name="T19" fmla="*/ 114 h 115"/>
                <a:gd name="T20" fmla="*/ 0 w 54"/>
                <a:gd name="T21" fmla="*/ 114 h 115"/>
                <a:gd name="T22" fmla="*/ 0 w 54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5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0" y="0"/>
                    <a:pt x="52" y="0"/>
                    <a:pt x="53" y="1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19"/>
                    <a:pt x="51" y="19"/>
                    <a:pt x="49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35" name="Freeform 256"/>
            <p:cNvSpPr>
              <a:spLocks noChangeArrowheads="1"/>
            </p:cNvSpPr>
            <p:nvPr/>
          </p:nvSpPr>
          <p:spPr bwMode="auto">
            <a:xfrm>
              <a:off x="5880662" y="4252827"/>
              <a:ext cx="63459" cy="47447"/>
            </a:xfrm>
            <a:custGeom>
              <a:avLst/>
              <a:gdLst>
                <a:gd name="T0" fmla="*/ 135 w 155"/>
                <a:gd name="T1" fmla="*/ 45 h 115"/>
                <a:gd name="T2" fmla="*/ 135 w 155"/>
                <a:gd name="T3" fmla="*/ 45 h 115"/>
                <a:gd name="T4" fmla="*/ 116 w 155"/>
                <a:gd name="T5" fmla="*/ 16 h 115"/>
                <a:gd name="T6" fmla="*/ 86 w 155"/>
                <a:gd name="T7" fmla="*/ 49 h 115"/>
                <a:gd name="T8" fmla="*/ 86 w 155"/>
                <a:gd name="T9" fmla="*/ 114 h 115"/>
                <a:gd name="T10" fmla="*/ 68 w 155"/>
                <a:gd name="T11" fmla="*/ 114 h 115"/>
                <a:gd name="T12" fmla="*/ 68 w 155"/>
                <a:gd name="T13" fmla="*/ 45 h 115"/>
                <a:gd name="T14" fmla="*/ 47 w 155"/>
                <a:gd name="T15" fmla="*/ 16 h 115"/>
                <a:gd name="T16" fmla="*/ 19 w 155"/>
                <a:gd name="T17" fmla="*/ 49 h 115"/>
                <a:gd name="T18" fmla="*/ 19 w 155"/>
                <a:gd name="T19" fmla="*/ 114 h 115"/>
                <a:gd name="T20" fmla="*/ 0 w 155"/>
                <a:gd name="T21" fmla="*/ 114 h 115"/>
                <a:gd name="T22" fmla="*/ 0 w 155"/>
                <a:gd name="T23" fmla="*/ 3 h 115"/>
                <a:gd name="T24" fmla="*/ 18 w 155"/>
                <a:gd name="T25" fmla="*/ 3 h 115"/>
                <a:gd name="T26" fmla="*/ 18 w 155"/>
                <a:gd name="T27" fmla="*/ 18 h 115"/>
                <a:gd name="T28" fmla="*/ 52 w 155"/>
                <a:gd name="T29" fmla="*/ 0 h 115"/>
                <a:gd name="T30" fmla="*/ 83 w 155"/>
                <a:gd name="T31" fmla="*/ 17 h 115"/>
                <a:gd name="T32" fmla="*/ 119 w 155"/>
                <a:gd name="T33" fmla="*/ 0 h 115"/>
                <a:gd name="T34" fmla="*/ 150 w 155"/>
                <a:gd name="T35" fmla="*/ 15 h 115"/>
                <a:gd name="T36" fmla="*/ 154 w 155"/>
                <a:gd name="T37" fmla="*/ 43 h 115"/>
                <a:gd name="T38" fmla="*/ 154 w 155"/>
                <a:gd name="T39" fmla="*/ 47 h 115"/>
                <a:gd name="T40" fmla="*/ 154 w 155"/>
                <a:gd name="T41" fmla="*/ 114 h 115"/>
                <a:gd name="T42" fmla="*/ 135 w 155"/>
                <a:gd name="T43" fmla="*/ 114 h 115"/>
                <a:gd name="T44" fmla="*/ 135 w 155"/>
                <a:gd name="T45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115">
                  <a:moveTo>
                    <a:pt x="135" y="45"/>
                  </a:moveTo>
                  <a:lnTo>
                    <a:pt x="135" y="45"/>
                  </a:lnTo>
                  <a:cubicBezTo>
                    <a:pt x="135" y="26"/>
                    <a:pt x="132" y="16"/>
                    <a:pt x="116" y="16"/>
                  </a:cubicBezTo>
                  <a:cubicBezTo>
                    <a:pt x="97" y="16"/>
                    <a:pt x="86" y="28"/>
                    <a:pt x="86" y="49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68" y="26"/>
                    <a:pt x="64" y="16"/>
                    <a:pt x="47" y="16"/>
                  </a:cubicBezTo>
                  <a:cubicBezTo>
                    <a:pt x="29" y="16"/>
                    <a:pt x="19" y="28"/>
                    <a:pt x="19" y="4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8" y="0"/>
                    <a:pt x="52" y="0"/>
                  </a:cubicBezTo>
                  <a:cubicBezTo>
                    <a:pt x="67" y="0"/>
                    <a:pt x="76" y="5"/>
                    <a:pt x="83" y="17"/>
                  </a:cubicBezTo>
                  <a:cubicBezTo>
                    <a:pt x="93" y="5"/>
                    <a:pt x="104" y="0"/>
                    <a:pt x="119" y="0"/>
                  </a:cubicBezTo>
                  <a:cubicBezTo>
                    <a:pt x="133" y="0"/>
                    <a:pt x="145" y="5"/>
                    <a:pt x="150" y="15"/>
                  </a:cubicBezTo>
                  <a:cubicBezTo>
                    <a:pt x="154" y="22"/>
                    <a:pt x="154" y="32"/>
                    <a:pt x="154" y="43"/>
                  </a:cubicBezTo>
                  <a:cubicBezTo>
                    <a:pt x="154" y="44"/>
                    <a:pt x="154" y="45"/>
                    <a:pt x="154" y="47"/>
                  </a:cubicBezTo>
                  <a:cubicBezTo>
                    <a:pt x="154" y="114"/>
                    <a:pt x="154" y="114"/>
                    <a:pt x="154" y="114"/>
                  </a:cubicBezTo>
                  <a:cubicBezTo>
                    <a:pt x="135" y="114"/>
                    <a:pt x="135" y="114"/>
                    <a:pt x="135" y="114"/>
                  </a:cubicBezTo>
                  <a:lnTo>
                    <a:pt x="13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36" name="Freeform 257"/>
            <p:cNvSpPr>
              <a:spLocks noChangeArrowheads="1"/>
            </p:cNvSpPr>
            <p:nvPr/>
          </p:nvSpPr>
          <p:spPr bwMode="auto">
            <a:xfrm>
              <a:off x="5955227" y="4249664"/>
              <a:ext cx="42835" cy="50610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7 h 119"/>
                <a:gd name="T12" fmla="*/ 100 w 101"/>
                <a:gd name="T13" fmla="*/ 65 h 119"/>
                <a:gd name="T14" fmla="*/ 19 w 101"/>
                <a:gd name="T15" fmla="*/ 65 h 119"/>
                <a:gd name="T16" fmla="*/ 51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50 h 119"/>
                <a:gd name="T24" fmla="*/ 80 w 101"/>
                <a:gd name="T25" fmla="*/ 50 h 119"/>
                <a:gd name="T26" fmla="*/ 50 w 101"/>
                <a:gd name="T27" fmla="*/ 16 h 119"/>
                <a:gd name="T28" fmla="*/ 19 w 101"/>
                <a:gd name="T29" fmla="*/ 50 h 119"/>
                <a:gd name="T30" fmla="*/ 80 w 101"/>
                <a:gd name="T31" fmla="*/ 5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1"/>
                    <a:pt x="19" y="0"/>
                    <a:pt x="50" y="0"/>
                  </a:cubicBezTo>
                  <a:cubicBezTo>
                    <a:pt x="81" y="0"/>
                    <a:pt x="100" y="20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8"/>
                    <a:pt x="31" y="102"/>
                    <a:pt x="51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8"/>
                    <a:pt x="70" y="16"/>
                    <a:pt x="50" y="16"/>
                  </a:cubicBezTo>
                  <a:cubicBezTo>
                    <a:pt x="32" y="16"/>
                    <a:pt x="21" y="28"/>
                    <a:pt x="19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37" name="Freeform 258"/>
            <p:cNvSpPr>
              <a:spLocks noChangeArrowheads="1"/>
            </p:cNvSpPr>
            <p:nvPr/>
          </p:nvSpPr>
          <p:spPr bwMode="auto">
            <a:xfrm>
              <a:off x="6005994" y="4252827"/>
              <a:ext cx="22211" cy="47447"/>
            </a:xfrm>
            <a:custGeom>
              <a:avLst/>
              <a:gdLst>
                <a:gd name="T0" fmla="*/ 0 w 55"/>
                <a:gd name="T1" fmla="*/ 3 h 115"/>
                <a:gd name="T2" fmla="*/ 0 w 55"/>
                <a:gd name="T3" fmla="*/ 3 h 115"/>
                <a:gd name="T4" fmla="*/ 18 w 55"/>
                <a:gd name="T5" fmla="*/ 3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1 h 115"/>
                <a:gd name="T12" fmla="*/ 54 w 55"/>
                <a:gd name="T13" fmla="*/ 20 h 115"/>
                <a:gd name="T14" fmla="*/ 50 w 55"/>
                <a:gd name="T15" fmla="*/ 19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1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19"/>
                    <a:pt x="51" y="19"/>
                    <a:pt x="50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53" name="Group 3337"/>
          <p:cNvGrpSpPr>
            <a:grpSpLocks/>
          </p:cNvGrpSpPr>
          <p:nvPr/>
        </p:nvGrpSpPr>
        <p:grpSpPr bwMode="auto">
          <a:xfrm>
            <a:off x="5673725" y="5186363"/>
            <a:ext cx="431800" cy="84137"/>
            <a:chOff x="5674344" y="5185854"/>
            <a:chExt cx="431674" cy="85223"/>
          </a:xfrm>
        </p:grpSpPr>
        <p:sp>
          <p:nvSpPr>
            <p:cNvPr id="3339" name="Freeform 259"/>
            <p:cNvSpPr>
              <a:spLocks noChangeArrowheads="1"/>
            </p:cNvSpPr>
            <p:nvPr/>
          </p:nvSpPr>
          <p:spPr bwMode="auto">
            <a:xfrm>
              <a:off x="5674344" y="5185854"/>
              <a:ext cx="52373" cy="64320"/>
            </a:xfrm>
            <a:custGeom>
              <a:avLst/>
              <a:gdLst>
                <a:gd name="T0" fmla="*/ 0 w 122"/>
                <a:gd name="T1" fmla="*/ 0 h 155"/>
                <a:gd name="T2" fmla="*/ 21 w 122"/>
                <a:gd name="T3" fmla="*/ 0 h 155"/>
                <a:gd name="T4" fmla="*/ 21 w 122"/>
                <a:gd name="T5" fmla="*/ 63 h 155"/>
                <a:gd name="T6" fmla="*/ 101 w 122"/>
                <a:gd name="T7" fmla="*/ 63 h 155"/>
                <a:gd name="T8" fmla="*/ 101 w 122"/>
                <a:gd name="T9" fmla="*/ 0 h 155"/>
                <a:gd name="T10" fmla="*/ 121 w 122"/>
                <a:gd name="T11" fmla="*/ 0 h 155"/>
                <a:gd name="T12" fmla="*/ 121 w 122"/>
                <a:gd name="T13" fmla="*/ 154 h 155"/>
                <a:gd name="T14" fmla="*/ 101 w 122"/>
                <a:gd name="T15" fmla="*/ 154 h 155"/>
                <a:gd name="T16" fmla="*/ 101 w 122"/>
                <a:gd name="T17" fmla="*/ 82 h 155"/>
                <a:gd name="T18" fmla="*/ 21 w 122"/>
                <a:gd name="T19" fmla="*/ 82 h 155"/>
                <a:gd name="T20" fmla="*/ 21 w 122"/>
                <a:gd name="T21" fmla="*/ 154 h 155"/>
                <a:gd name="T22" fmla="*/ 0 w 122"/>
                <a:gd name="T23" fmla="*/ 154 h 155"/>
                <a:gd name="T24" fmla="*/ 0 w 122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55">
                  <a:moveTo>
                    <a:pt x="0" y="0"/>
                  </a:moveTo>
                  <a:lnTo>
                    <a:pt x="21" y="0"/>
                  </a:lnTo>
                  <a:lnTo>
                    <a:pt x="21" y="63"/>
                  </a:lnTo>
                  <a:lnTo>
                    <a:pt x="101" y="63"/>
                  </a:lnTo>
                  <a:lnTo>
                    <a:pt x="101" y="0"/>
                  </a:lnTo>
                  <a:lnTo>
                    <a:pt x="121" y="0"/>
                  </a:lnTo>
                  <a:lnTo>
                    <a:pt x="121" y="154"/>
                  </a:lnTo>
                  <a:lnTo>
                    <a:pt x="101" y="154"/>
                  </a:lnTo>
                  <a:lnTo>
                    <a:pt x="101" y="82"/>
                  </a:lnTo>
                  <a:lnTo>
                    <a:pt x="21" y="82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40" name="Freeform 260"/>
            <p:cNvSpPr>
              <a:spLocks noChangeArrowheads="1"/>
            </p:cNvSpPr>
            <p:nvPr/>
          </p:nvSpPr>
          <p:spPr bwMode="auto">
            <a:xfrm>
              <a:off x="5736239" y="5201934"/>
              <a:ext cx="41263" cy="49847"/>
            </a:xfrm>
            <a:custGeom>
              <a:avLst/>
              <a:gdLst>
                <a:gd name="T0" fmla="*/ 99 w 101"/>
                <a:gd name="T1" fmla="*/ 80 h 121"/>
                <a:gd name="T2" fmla="*/ 99 w 101"/>
                <a:gd name="T3" fmla="*/ 80 h 121"/>
                <a:gd name="T4" fmla="*/ 50 w 101"/>
                <a:gd name="T5" fmla="*/ 120 h 121"/>
                <a:gd name="T6" fmla="*/ 0 w 101"/>
                <a:gd name="T7" fmla="*/ 61 h 121"/>
                <a:gd name="T8" fmla="*/ 50 w 101"/>
                <a:gd name="T9" fmla="*/ 0 h 121"/>
                <a:gd name="T10" fmla="*/ 100 w 101"/>
                <a:gd name="T11" fmla="*/ 57 h 121"/>
                <a:gd name="T12" fmla="*/ 100 w 101"/>
                <a:gd name="T13" fmla="*/ 66 h 121"/>
                <a:gd name="T14" fmla="*/ 20 w 101"/>
                <a:gd name="T15" fmla="*/ 66 h 121"/>
                <a:gd name="T16" fmla="*/ 52 w 101"/>
                <a:gd name="T17" fmla="*/ 102 h 121"/>
                <a:gd name="T18" fmla="*/ 81 w 101"/>
                <a:gd name="T19" fmla="*/ 80 h 121"/>
                <a:gd name="T20" fmla="*/ 99 w 101"/>
                <a:gd name="T21" fmla="*/ 80 h 121"/>
                <a:gd name="T22" fmla="*/ 81 w 101"/>
                <a:gd name="T23" fmla="*/ 50 h 121"/>
                <a:gd name="T24" fmla="*/ 81 w 101"/>
                <a:gd name="T25" fmla="*/ 50 h 121"/>
                <a:gd name="T26" fmla="*/ 51 w 101"/>
                <a:gd name="T27" fmla="*/ 17 h 121"/>
                <a:gd name="T28" fmla="*/ 20 w 101"/>
                <a:gd name="T29" fmla="*/ 50 h 121"/>
                <a:gd name="T30" fmla="*/ 81 w 101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1">
                  <a:moveTo>
                    <a:pt x="99" y="80"/>
                  </a:moveTo>
                  <a:lnTo>
                    <a:pt x="99" y="80"/>
                  </a:lnTo>
                  <a:cubicBezTo>
                    <a:pt x="95" y="104"/>
                    <a:pt x="76" y="120"/>
                    <a:pt x="50" y="120"/>
                  </a:cubicBezTo>
                  <a:cubicBezTo>
                    <a:pt x="19" y="120"/>
                    <a:pt x="0" y="98"/>
                    <a:pt x="0" y="61"/>
                  </a:cubicBezTo>
                  <a:cubicBezTo>
                    <a:pt x="0" y="23"/>
                    <a:pt x="19" y="0"/>
                    <a:pt x="50" y="0"/>
                  </a:cubicBezTo>
                  <a:cubicBezTo>
                    <a:pt x="82" y="0"/>
                    <a:pt x="100" y="21"/>
                    <a:pt x="100" y="57"/>
                  </a:cubicBezTo>
                  <a:cubicBezTo>
                    <a:pt x="100" y="60"/>
                    <a:pt x="100" y="62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90"/>
                    <a:pt x="32" y="102"/>
                    <a:pt x="52" y="102"/>
                  </a:cubicBezTo>
                  <a:cubicBezTo>
                    <a:pt x="67" y="102"/>
                    <a:pt x="77" y="95"/>
                    <a:pt x="81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9"/>
                    <a:pt x="70" y="17"/>
                    <a:pt x="51" y="17"/>
                  </a:cubicBezTo>
                  <a:cubicBezTo>
                    <a:pt x="33" y="17"/>
                    <a:pt x="21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41" name="Freeform 261"/>
            <p:cNvSpPr>
              <a:spLocks noChangeArrowheads="1"/>
            </p:cNvSpPr>
            <p:nvPr/>
          </p:nvSpPr>
          <p:spPr bwMode="auto">
            <a:xfrm>
              <a:off x="5783850" y="5201934"/>
              <a:ext cx="44437" cy="49847"/>
            </a:xfrm>
            <a:custGeom>
              <a:avLst/>
              <a:gdLst>
                <a:gd name="T0" fmla="*/ 36 w 107"/>
                <a:gd name="T1" fmla="*/ 120 h 121"/>
                <a:gd name="T2" fmla="*/ 36 w 107"/>
                <a:gd name="T3" fmla="*/ 120 h 121"/>
                <a:gd name="T4" fmla="*/ 0 w 107"/>
                <a:gd name="T5" fmla="*/ 85 h 121"/>
                <a:gd name="T6" fmla="*/ 38 w 107"/>
                <a:gd name="T7" fmla="*/ 51 h 121"/>
                <a:gd name="T8" fmla="*/ 70 w 107"/>
                <a:gd name="T9" fmla="*/ 47 h 121"/>
                <a:gd name="T10" fmla="*/ 75 w 107"/>
                <a:gd name="T11" fmla="*/ 34 h 121"/>
                <a:gd name="T12" fmla="*/ 50 w 107"/>
                <a:gd name="T13" fmla="*/ 17 h 121"/>
                <a:gd name="T14" fmla="*/ 23 w 107"/>
                <a:gd name="T15" fmla="*/ 37 h 121"/>
                <a:gd name="T16" fmla="*/ 5 w 107"/>
                <a:gd name="T17" fmla="*/ 37 h 121"/>
                <a:gd name="T18" fmla="*/ 5 w 107"/>
                <a:gd name="T19" fmla="*/ 37 h 121"/>
                <a:gd name="T20" fmla="*/ 50 w 107"/>
                <a:gd name="T21" fmla="*/ 0 h 121"/>
                <a:gd name="T22" fmla="*/ 94 w 107"/>
                <a:gd name="T23" fmla="*/ 35 h 121"/>
                <a:gd name="T24" fmla="*/ 94 w 107"/>
                <a:gd name="T25" fmla="*/ 91 h 121"/>
                <a:gd name="T26" fmla="*/ 101 w 107"/>
                <a:gd name="T27" fmla="*/ 102 h 121"/>
                <a:gd name="T28" fmla="*/ 106 w 107"/>
                <a:gd name="T29" fmla="*/ 102 h 121"/>
                <a:gd name="T30" fmla="*/ 106 w 107"/>
                <a:gd name="T31" fmla="*/ 117 h 121"/>
                <a:gd name="T32" fmla="*/ 95 w 107"/>
                <a:gd name="T33" fmla="*/ 118 h 121"/>
                <a:gd name="T34" fmla="*/ 76 w 107"/>
                <a:gd name="T35" fmla="*/ 101 h 121"/>
                <a:gd name="T36" fmla="*/ 76 w 107"/>
                <a:gd name="T37" fmla="*/ 101 h 121"/>
                <a:gd name="T38" fmla="*/ 36 w 107"/>
                <a:gd name="T39" fmla="*/ 120 h 121"/>
                <a:gd name="T40" fmla="*/ 39 w 107"/>
                <a:gd name="T41" fmla="*/ 67 h 121"/>
                <a:gd name="T42" fmla="*/ 39 w 107"/>
                <a:gd name="T43" fmla="*/ 67 h 121"/>
                <a:gd name="T44" fmla="*/ 20 w 107"/>
                <a:gd name="T45" fmla="*/ 85 h 121"/>
                <a:gd name="T46" fmla="*/ 39 w 107"/>
                <a:gd name="T47" fmla="*/ 103 h 121"/>
                <a:gd name="T48" fmla="*/ 75 w 107"/>
                <a:gd name="T49" fmla="*/ 76 h 121"/>
                <a:gd name="T50" fmla="*/ 75 w 107"/>
                <a:gd name="T51" fmla="*/ 59 h 121"/>
                <a:gd name="T52" fmla="*/ 39 w 107"/>
                <a:gd name="T53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1">
                  <a:moveTo>
                    <a:pt x="36" y="120"/>
                  </a:moveTo>
                  <a:lnTo>
                    <a:pt x="36" y="120"/>
                  </a:lnTo>
                  <a:cubicBezTo>
                    <a:pt x="13" y="120"/>
                    <a:pt x="0" y="106"/>
                    <a:pt x="0" y="85"/>
                  </a:cubicBezTo>
                  <a:cubicBezTo>
                    <a:pt x="0" y="66"/>
                    <a:pt x="13" y="54"/>
                    <a:pt x="38" y="51"/>
                  </a:cubicBezTo>
                  <a:cubicBezTo>
                    <a:pt x="54" y="49"/>
                    <a:pt x="64" y="48"/>
                    <a:pt x="70" y="47"/>
                  </a:cubicBezTo>
                  <a:cubicBezTo>
                    <a:pt x="75" y="45"/>
                    <a:pt x="75" y="42"/>
                    <a:pt x="75" y="34"/>
                  </a:cubicBezTo>
                  <a:cubicBezTo>
                    <a:pt x="75" y="23"/>
                    <a:pt x="67" y="17"/>
                    <a:pt x="50" y="17"/>
                  </a:cubicBezTo>
                  <a:cubicBezTo>
                    <a:pt x="32" y="17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5" y="102"/>
                    <a:pt x="101" y="102"/>
                  </a:cubicBezTo>
                  <a:cubicBezTo>
                    <a:pt x="102" y="102"/>
                    <a:pt x="104" y="102"/>
                    <a:pt x="106" y="102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02" y="118"/>
                    <a:pt x="99" y="118"/>
                    <a:pt x="95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4" y="113"/>
                    <a:pt x="52" y="120"/>
                    <a:pt x="36" y="120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6" y="69"/>
                    <a:pt x="20" y="74"/>
                    <a:pt x="20" y="85"/>
                  </a:cubicBezTo>
                  <a:cubicBezTo>
                    <a:pt x="20" y="97"/>
                    <a:pt x="27" y="103"/>
                    <a:pt x="39" y="103"/>
                  </a:cubicBezTo>
                  <a:cubicBezTo>
                    <a:pt x="60" y="103"/>
                    <a:pt x="75" y="92"/>
                    <a:pt x="75" y="76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64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42" name="Freeform 262"/>
            <p:cNvSpPr>
              <a:spLocks noChangeArrowheads="1"/>
            </p:cNvSpPr>
            <p:nvPr/>
          </p:nvSpPr>
          <p:spPr bwMode="auto">
            <a:xfrm>
              <a:off x="5833048" y="5185854"/>
              <a:ext cx="44437" cy="65927"/>
            </a:xfrm>
            <a:custGeom>
              <a:avLst/>
              <a:gdLst>
                <a:gd name="T0" fmla="*/ 103 w 104"/>
                <a:gd name="T1" fmla="*/ 154 h 159"/>
                <a:gd name="T2" fmla="*/ 103 w 104"/>
                <a:gd name="T3" fmla="*/ 154 h 159"/>
                <a:gd name="T4" fmla="*/ 85 w 104"/>
                <a:gd name="T5" fmla="*/ 154 h 159"/>
                <a:gd name="T6" fmla="*/ 85 w 104"/>
                <a:gd name="T7" fmla="*/ 140 h 159"/>
                <a:gd name="T8" fmla="*/ 49 w 104"/>
                <a:gd name="T9" fmla="*/ 158 h 159"/>
                <a:gd name="T10" fmla="*/ 0 w 104"/>
                <a:gd name="T11" fmla="*/ 98 h 159"/>
                <a:gd name="T12" fmla="*/ 49 w 104"/>
                <a:gd name="T13" fmla="*/ 38 h 159"/>
                <a:gd name="T14" fmla="*/ 85 w 104"/>
                <a:gd name="T15" fmla="*/ 56 h 159"/>
                <a:gd name="T16" fmla="*/ 85 w 104"/>
                <a:gd name="T17" fmla="*/ 0 h 159"/>
                <a:gd name="T18" fmla="*/ 103 w 104"/>
                <a:gd name="T19" fmla="*/ 0 h 159"/>
                <a:gd name="T20" fmla="*/ 103 w 104"/>
                <a:gd name="T21" fmla="*/ 154 h 159"/>
                <a:gd name="T22" fmla="*/ 52 w 104"/>
                <a:gd name="T23" fmla="*/ 56 h 159"/>
                <a:gd name="T24" fmla="*/ 52 w 104"/>
                <a:gd name="T25" fmla="*/ 56 h 159"/>
                <a:gd name="T26" fmla="*/ 19 w 104"/>
                <a:gd name="T27" fmla="*/ 99 h 159"/>
                <a:gd name="T28" fmla="*/ 53 w 104"/>
                <a:gd name="T29" fmla="*/ 141 h 159"/>
                <a:gd name="T30" fmla="*/ 85 w 104"/>
                <a:gd name="T31" fmla="*/ 97 h 159"/>
                <a:gd name="T32" fmla="*/ 52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3" y="158"/>
                    <a:pt x="49" y="158"/>
                  </a:cubicBezTo>
                  <a:cubicBezTo>
                    <a:pt x="19" y="158"/>
                    <a:pt x="0" y="135"/>
                    <a:pt x="0" y="98"/>
                  </a:cubicBezTo>
                  <a:cubicBezTo>
                    <a:pt x="0" y="61"/>
                    <a:pt x="19" y="38"/>
                    <a:pt x="49" y="38"/>
                  </a:cubicBezTo>
                  <a:cubicBezTo>
                    <a:pt x="64" y="38"/>
                    <a:pt x="76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6"/>
                  </a:moveTo>
                  <a:lnTo>
                    <a:pt x="52" y="56"/>
                  </a:lnTo>
                  <a:cubicBezTo>
                    <a:pt x="32" y="56"/>
                    <a:pt x="19" y="70"/>
                    <a:pt x="19" y="99"/>
                  </a:cubicBezTo>
                  <a:cubicBezTo>
                    <a:pt x="19" y="125"/>
                    <a:pt x="32" y="141"/>
                    <a:pt x="53" y="141"/>
                  </a:cubicBezTo>
                  <a:cubicBezTo>
                    <a:pt x="74" y="141"/>
                    <a:pt x="85" y="125"/>
                    <a:pt x="85" y="97"/>
                  </a:cubicBezTo>
                  <a:cubicBezTo>
                    <a:pt x="85" y="69"/>
                    <a:pt x="75" y="56"/>
                    <a:pt x="52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43" name="Freeform 263"/>
            <p:cNvSpPr>
              <a:spLocks noChangeArrowheads="1"/>
            </p:cNvSpPr>
            <p:nvPr/>
          </p:nvSpPr>
          <p:spPr bwMode="auto">
            <a:xfrm>
              <a:off x="5910813" y="5185854"/>
              <a:ext cx="50785" cy="69143"/>
            </a:xfrm>
            <a:custGeom>
              <a:avLst/>
              <a:gdLst>
                <a:gd name="T0" fmla="*/ 20 w 120"/>
                <a:gd name="T1" fmla="*/ 108 h 163"/>
                <a:gd name="T2" fmla="*/ 20 w 120"/>
                <a:gd name="T3" fmla="*/ 108 h 163"/>
                <a:gd name="T4" fmla="*/ 60 w 120"/>
                <a:gd name="T5" fmla="*/ 144 h 163"/>
                <a:gd name="T6" fmla="*/ 99 w 120"/>
                <a:gd name="T7" fmla="*/ 116 h 163"/>
                <a:gd name="T8" fmla="*/ 56 w 120"/>
                <a:gd name="T9" fmla="*/ 88 h 163"/>
                <a:gd name="T10" fmla="*/ 5 w 120"/>
                <a:gd name="T11" fmla="*/ 46 h 163"/>
                <a:gd name="T12" fmla="*/ 59 w 120"/>
                <a:gd name="T13" fmla="*/ 0 h 163"/>
                <a:gd name="T14" fmla="*/ 115 w 120"/>
                <a:gd name="T15" fmla="*/ 49 h 163"/>
                <a:gd name="T16" fmla="*/ 95 w 120"/>
                <a:gd name="T17" fmla="*/ 49 h 163"/>
                <a:gd name="T18" fmla="*/ 58 w 120"/>
                <a:gd name="T19" fmla="*/ 17 h 163"/>
                <a:gd name="T20" fmla="*/ 25 w 120"/>
                <a:gd name="T21" fmla="*/ 42 h 163"/>
                <a:gd name="T22" fmla="*/ 72 w 120"/>
                <a:gd name="T23" fmla="*/ 71 h 163"/>
                <a:gd name="T24" fmla="*/ 106 w 120"/>
                <a:gd name="T25" fmla="*/ 84 h 163"/>
                <a:gd name="T26" fmla="*/ 119 w 120"/>
                <a:gd name="T27" fmla="*/ 114 h 163"/>
                <a:gd name="T28" fmla="*/ 60 w 120"/>
                <a:gd name="T29" fmla="*/ 162 h 163"/>
                <a:gd name="T30" fmla="*/ 0 w 120"/>
                <a:gd name="T31" fmla="*/ 108 h 163"/>
                <a:gd name="T32" fmla="*/ 20 w 120"/>
                <a:gd name="T33" fmla="*/ 10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63">
                  <a:moveTo>
                    <a:pt x="20" y="108"/>
                  </a:moveTo>
                  <a:lnTo>
                    <a:pt x="20" y="108"/>
                  </a:lnTo>
                  <a:cubicBezTo>
                    <a:pt x="21" y="129"/>
                    <a:pt x="36" y="144"/>
                    <a:pt x="60" y="144"/>
                  </a:cubicBezTo>
                  <a:cubicBezTo>
                    <a:pt x="84" y="144"/>
                    <a:pt x="99" y="133"/>
                    <a:pt x="99" y="116"/>
                  </a:cubicBezTo>
                  <a:cubicBezTo>
                    <a:pt x="99" y="97"/>
                    <a:pt x="84" y="95"/>
                    <a:pt x="56" y="88"/>
                  </a:cubicBezTo>
                  <a:cubicBezTo>
                    <a:pt x="23" y="81"/>
                    <a:pt x="5" y="72"/>
                    <a:pt x="5" y="46"/>
                  </a:cubicBezTo>
                  <a:cubicBezTo>
                    <a:pt x="5" y="19"/>
                    <a:pt x="26" y="0"/>
                    <a:pt x="59" y="0"/>
                  </a:cubicBezTo>
                  <a:cubicBezTo>
                    <a:pt x="94" y="0"/>
                    <a:pt x="115" y="19"/>
                    <a:pt x="115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4" y="28"/>
                    <a:pt x="80" y="17"/>
                    <a:pt x="58" y="17"/>
                  </a:cubicBezTo>
                  <a:cubicBezTo>
                    <a:pt x="37" y="17"/>
                    <a:pt x="25" y="27"/>
                    <a:pt x="25" y="42"/>
                  </a:cubicBezTo>
                  <a:cubicBezTo>
                    <a:pt x="25" y="62"/>
                    <a:pt x="40" y="63"/>
                    <a:pt x="72" y="71"/>
                  </a:cubicBezTo>
                  <a:cubicBezTo>
                    <a:pt x="86" y="74"/>
                    <a:pt x="98" y="76"/>
                    <a:pt x="106" y="84"/>
                  </a:cubicBezTo>
                  <a:cubicBezTo>
                    <a:pt x="115" y="91"/>
                    <a:pt x="119" y="101"/>
                    <a:pt x="119" y="114"/>
                  </a:cubicBezTo>
                  <a:cubicBezTo>
                    <a:pt x="119" y="143"/>
                    <a:pt x="97" y="162"/>
                    <a:pt x="60" y="162"/>
                  </a:cubicBezTo>
                  <a:cubicBezTo>
                    <a:pt x="23" y="162"/>
                    <a:pt x="1" y="142"/>
                    <a:pt x="0" y="108"/>
                  </a:cubicBezTo>
                  <a:lnTo>
                    <a:pt x="20" y="10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44" name="Freeform 264"/>
            <p:cNvSpPr>
              <a:spLocks noChangeArrowheads="1"/>
            </p:cNvSpPr>
            <p:nvPr/>
          </p:nvSpPr>
          <p:spPr bwMode="auto">
            <a:xfrm>
              <a:off x="5966359" y="5205150"/>
              <a:ext cx="44437" cy="65927"/>
            </a:xfrm>
            <a:custGeom>
              <a:avLst/>
              <a:gdLst>
                <a:gd name="T0" fmla="*/ 103 w 104"/>
                <a:gd name="T1" fmla="*/ 0 h 159"/>
                <a:gd name="T2" fmla="*/ 103 w 104"/>
                <a:gd name="T3" fmla="*/ 0 h 159"/>
                <a:gd name="T4" fmla="*/ 56 w 104"/>
                <a:gd name="T5" fmla="*/ 129 h 159"/>
                <a:gd name="T6" fmla="*/ 23 w 104"/>
                <a:gd name="T7" fmla="*/ 158 h 159"/>
                <a:gd name="T8" fmla="*/ 13 w 104"/>
                <a:gd name="T9" fmla="*/ 157 h 159"/>
                <a:gd name="T10" fmla="*/ 13 w 104"/>
                <a:gd name="T11" fmla="*/ 139 h 159"/>
                <a:gd name="T12" fmla="*/ 23 w 104"/>
                <a:gd name="T13" fmla="*/ 141 h 159"/>
                <a:gd name="T14" fmla="*/ 38 w 104"/>
                <a:gd name="T15" fmla="*/ 131 h 159"/>
                <a:gd name="T16" fmla="*/ 42 w 104"/>
                <a:gd name="T17" fmla="*/ 118 h 159"/>
                <a:gd name="T18" fmla="*/ 0 w 104"/>
                <a:gd name="T19" fmla="*/ 0 h 159"/>
                <a:gd name="T20" fmla="*/ 21 w 104"/>
                <a:gd name="T21" fmla="*/ 0 h 159"/>
                <a:gd name="T22" fmla="*/ 51 w 104"/>
                <a:gd name="T23" fmla="*/ 91 h 159"/>
                <a:gd name="T24" fmla="*/ 82 w 104"/>
                <a:gd name="T25" fmla="*/ 0 h 159"/>
                <a:gd name="T26" fmla="*/ 103 w 104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4" h="159">
                  <a:moveTo>
                    <a:pt x="103" y="0"/>
                  </a:moveTo>
                  <a:lnTo>
                    <a:pt x="103" y="0"/>
                  </a:lnTo>
                  <a:cubicBezTo>
                    <a:pt x="56" y="129"/>
                    <a:pt x="56" y="129"/>
                    <a:pt x="56" y="129"/>
                  </a:cubicBezTo>
                  <a:cubicBezTo>
                    <a:pt x="49" y="150"/>
                    <a:pt x="43" y="158"/>
                    <a:pt x="23" y="158"/>
                  </a:cubicBezTo>
                  <a:cubicBezTo>
                    <a:pt x="20" y="158"/>
                    <a:pt x="16" y="158"/>
                    <a:pt x="13" y="157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6" y="140"/>
                    <a:pt x="20" y="141"/>
                    <a:pt x="23" y="141"/>
                  </a:cubicBezTo>
                  <a:cubicBezTo>
                    <a:pt x="30" y="141"/>
                    <a:pt x="35" y="138"/>
                    <a:pt x="38" y="131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82" y="0"/>
                    <a:pt x="82" y="0"/>
                    <a:pt x="82" y="0"/>
                  </a:cubicBezTo>
                  <a:lnTo>
                    <a:pt x="103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45" name="Freeform 265"/>
            <p:cNvSpPr>
              <a:spLocks noChangeArrowheads="1"/>
            </p:cNvSpPr>
            <p:nvPr/>
          </p:nvSpPr>
          <p:spPr bwMode="auto">
            <a:xfrm>
              <a:off x="6017144" y="5201934"/>
              <a:ext cx="41263" cy="48240"/>
            </a:xfrm>
            <a:custGeom>
              <a:avLst/>
              <a:gdLst>
                <a:gd name="T0" fmla="*/ 75 w 95"/>
                <a:gd name="T1" fmla="*/ 46 h 116"/>
                <a:gd name="T2" fmla="*/ 75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3 h 116"/>
                <a:gd name="T14" fmla="*/ 19 w 95"/>
                <a:gd name="T15" fmla="*/ 3 h 116"/>
                <a:gd name="T16" fmla="*/ 19 w 95"/>
                <a:gd name="T17" fmla="*/ 20 h 116"/>
                <a:gd name="T18" fmla="*/ 54 w 95"/>
                <a:gd name="T19" fmla="*/ 0 h 116"/>
                <a:gd name="T20" fmla="*/ 88 w 95"/>
                <a:gd name="T21" fmla="*/ 16 h 116"/>
                <a:gd name="T22" fmla="*/ 94 w 95"/>
                <a:gd name="T23" fmla="*/ 43 h 116"/>
                <a:gd name="T24" fmla="*/ 94 w 95"/>
                <a:gd name="T25" fmla="*/ 48 h 116"/>
                <a:gd name="T26" fmla="*/ 94 w 95"/>
                <a:gd name="T27" fmla="*/ 115 h 116"/>
                <a:gd name="T28" fmla="*/ 75 w 95"/>
                <a:gd name="T29" fmla="*/ 115 h 116"/>
                <a:gd name="T30" fmla="*/ 75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0" y="17"/>
                    <a:pt x="52" y="17"/>
                  </a:cubicBezTo>
                  <a:cubicBezTo>
                    <a:pt x="31" y="17"/>
                    <a:pt x="19" y="29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71" y="0"/>
                    <a:pt x="82" y="5"/>
                    <a:pt x="88" y="16"/>
                  </a:cubicBezTo>
                  <a:cubicBezTo>
                    <a:pt x="94" y="23"/>
                    <a:pt x="94" y="31"/>
                    <a:pt x="94" y="43"/>
                  </a:cubicBezTo>
                  <a:cubicBezTo>
                    <a:pt x="94" y="44"/>
                    <a:pt x="94" y="46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46" name="Freeform 266"/>
            <p:cNvSpPr>
              <a:spLocks noChangeArrowheads="1"/>
            </p:cNvSpPr>
            <p:nvPr/>
          </p:nvSpPr>
          <p:spPr bwMode="auto">
            <a:xfrm>
              <a:off x="6064755" y="5201934"/>
              <a:ext cx="41263" cy="49847"/>
            </a:xfrm>
            <a:custGeom>
              <a:avLst/>
              <a:gdLst>
                <a:gd name="T0" fmla="*/ 52 w 99"/>
                <a:gd name="T1" fmla="*/ 18 h 121"/>
                <a:gd name="T2" fmla="*/ 52 w 99"/>
                <a:gd name="T3" fmla="*/ 18 h 121"/>
                <a:gd name="T4" fmla="*/ 19 w 99"/>
                <a:gd name="T5" fmla="*/ 59 h 121"/>
                <a:gd name="T6" fmla="*/ 50 w 99"/>
                <a:gd name="T7" fmla="*/ 102 h 121"/>
                <a:gd name="T8" fmla="*/ 81 w 99"/>
                <a:gd name="T9" fmla="*/ 76 h 121"/>
                <a:gd name="T10" fmla="*/ 98 w 99"/>
                <a:gd name="T11" fmla="*/ 76 h 121"/>
                <a:gd name="T12" fmla="*/ 49 w 99"/>
                <a:gd name="T13" fmla="*/ 120 h 121"/>
                <a:gd name="T14" fmla="*/ 0 w 99"/>
                <a:gd name="T15" fmla="*/ 60 h 121"/>
                <a:gd name="T16" fmla="*/ 52 w 99"/>
                <a:gd name="T17" fmla="*/ 0 h 121"/>
                <a:gd name="T18" fmla="*/ 98 w 99"/>
                <a:gd name="T19" fmla="*/ 42 h 121"/>
                <a:gd name="T20" fmla="*/ 80 w 99"/>
                <a:gd name="T21" fmla="*/ 42 h 121"/>
                <a:gd name="T22" fmla="*/ 52 w 99"/>
                <a:gd name="T23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21">
                  <a:moveTo>
                    <a:pt x="52" y="18"/>
                  </a:moveTo>
                  <a:lnTo>
                    <a:pt x="52" y="18"/>
                  </a:lnTo>
                  <a:cubicBezTo>
                    <a:pt x="32" y="18"/>
                    <a:pt x="19" y="32"/>
                    <a:pt x="19" y="59"/>
                  </a:cubicBezTo>
                  <a:cubicBezTo>
                    <a:pt x="19" y="87"/>
                    <a:pt x="31" y="102"/>
                    <a:pt x="50" y="102"/>
                  </a:cubicBezTo>
                  <a:cubicBezTo>
                    <a:pt x="67" y="102"/>
                    <a:pt x="79" y="93"/>
                    <a:pt x="81" y="76"/>
                  </a:cubicBezTo>
                  <a:cubicBezTo>
                    <a:pt x="98" y="76"/>
                    <a:pt x="98" y="76"/>
                    <a:pt x="98" y="76"/>
                  </a:cubicBezTo>
                  <a:cubicBezTo>
                    <a:pt x="97" y="103"/>
                    <a:pt x="79" y="120"/>
                    <a:pt x="49" y="120"/>
                  </a:cubicBezTo>
                  <a:cubicBezTo>
                    <a:pt x="19" y="120"/>
                    <a:pt x="0" y="97"/>
                    <a:pt x="0" y="60"/>
                  </a:cubicBezTo>
                  <a:cubicBezTo>
                    <a:pt x="0" y="23"/>
                    <a:pt x="19" y="0"/>
                    <a:pt x="52" y="0"/>
                  </a:cubicBezTo>
                  <a:cubicBezTo>
                    <a:pt x="80" y="0"/>
                    <a:pt x="97" y="17"/>
                    <a:pt x="98" y="42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79" y="26"/>
                    <a:pt x="68" y="18"/>
                    <a:pt x="52" y="1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54" name="Group 3346"/>
          <p:cNvGrpSpPr>
            <a:grpSpLocks/>
          </p:cNvGrpSpPr>
          <p:nvPr/>
        </p:nvGrpSpPr>
        <p:grpSpPr bwMode="auto">
          <a:xfrm>
            <a:off x="3082925" y="2330450"/>
            <a:ext cx="361950" cy="66675"/>
            <a:chOff x="3082446" y="2330875"/>
            <a:chExt cx="363124" cy="66697"/>
          </a:xfrm>
        </p:grpSpPr>
        <p:sp>
          <p:nvSpPr>
            <p:cNvPr id="3348" name="Freeform 267"/>
            <p:cNvSpPr>
              <a:spLocks noChangeArrowheads="1"/>
            </p:cNvSpPr>
            <p:nvPr/>
          </p:nvSpPr>
          <p:spPr bwMode="auto">
            <a:xfrm>
              <a:off x="3082446" y="2330875"/>
              <a:ext cx="46187" cy="65109"/>
            </a:xfrm>
            <a:custGeom>
              <a:avLst/>
              <a:gdLst>
                <a:gd name="T0" fmla="*/ 0 w 110"/>
                <a:gd name="T1" fmla="*/ 0 h 154"/>
                <a:gd name="T2" fmla="*/ 0 w 110"/>
                <a:gd name="T3" fmla="*/ 0 h 154"/>
                <a:gd name="T4" fmla="*/ 51 w 110"/>
                <a:gd name="T5" fmla="*/ 0 h 154"/>
                <a:gd name="T6" fmla="*/ 56 w 110"/>
                <a:gd name="T7" fmla="*/ 0 h 154"/>
                <a:gd name="T8" fmla="*/ 89 w 110"/>
                <a:gd name="T9" fmla="*/ 5 h 154"/>
                <a:gd name="T10" fmla="*/ 109 w 110"/>
                <a:gd name="T11" fmla="*/ 44 h 154"/>
                <a:gd name="T12" fmla="*/ 89 w 110"/>
                <a:gd name="T13" fmla="*/ 82 h 154"/>
                <a:gd name="T14" fmla="*/ 52 w 110"/>
                <a:gd name="T15" fmla="*/ 89 h 154"/>
                <a:gd name="T16" fmla="*/ 21 w 110"/>
                <a:gd name="T17" fmla="*/ 89 h 154"/>
                <a:gd name="T18" fmla="*/ 21 w 110"/>
                <a:gd name="T19" fmla="*/ 153 h 154"/>
                <a:gd name="T20" fmla="*/ 0 w 110"/>
                <a:gd name="T21" fmla="*/ 153 h 154"/>
                <a:gd name="T22" fmla="*/ 0 w 110"/>
                <a:gd name="T23" fmla="*/ 0 h 154"/>
                <a:gd name="T24" fmla="*/ 55 w 110"/>
                <a:gd name="T25" fmla="*/ 70 h 154"/>
                <a:gd name="T26" fmla="*/ 55 w 110"/>
                <a:gd name="T27" fmla="*/ 70 h 154"/>
                <a:gd name="T28" fmla="*/ 88 w 110"/>
                <a:gd name="T29" fmla="*/ 44 h 154"/>
                <a:gd name="T30" fmla="*/ 57 w 110"/>
                <a:gd name="T31" fmla="*/ 19 h 154"/>
                <a:gd name="T32" fmla="*/ 21 w 110"/>
                <a:gd name="T33" fmla="*/ 19 h 154"/>
                <a:gd name="T34" fmla="*/ 21 w 110"/>
                <a:gd name="T35" fmla="*/ 70 h 154"/>
                <a:gd name="T36" fmla="*/ 55 w 110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0"/>
                    <a:pt x="56" y="0"/>
                  </a:cubicBezTo>
                  <a:cubicBezTo>
                    <a:pt x="70" y="0"/>
                    <a:pt x="80" y="0"/>
                    <a:pt x="89" y="5"/>
                  </a:cubicBezTo>
                  <a:cubicBezTo>
                    <a:pt x="102" y="13"/>
                    <a:pt x="109" y="26"/>
                    <a:pt x="109" y="44"/>
                  </a:cubicBezTo>
                  <a:cubicBezTo>
                    <a:pt x="109" y="62"/>
                    <a:pt x="102" y="75"/>
                    <a:pt x="89" y="82"/>
                  </a:cubicBezTo>
                  <a:cubicBezTo>
                    <a:pt x="80" y="89"/>
                    <a:pt x="68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5" y="70"/>
                  </a:moveTo>
                  <a:lnTo>
                    <a:pt x="55" y="70"/>
                  </a:lnTo>
                  <a:cubicBezTo>
                    <a:pt x="78" y="70"/>
                    <a:pt x="88" y="65"/>
                    <a:pt x="88" y="44"/>
                  </a:cubicBezTo>
                  <a:cubicBezTo>
                    <a:pt x="88" y="25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5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49" name="Freeform 268"/>
            <p:cNvSpPr>
              <a:spLocks noChangeArrowheads="1"/>
            </p:cNvSpPr>
            <p:nvPr/>
          </p:nvSpPr>
          <p:spPr bwMode="auto">
            <a:xfrm>
              <a:off x="3135004" y="2348344"/>
              <a:ext cx="41409" cy="49228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0 w 102"/>
                <a:gd name="T13" fmla="*/ 64 h 119"/>
                <a:gd name="T14" fmla="*/ 19 w 102"/>
                <a:gd name="T15" fmla="*/ 64 h 119"/>
                <a:gd name="T16" fmla="*/ 52 w 102"/>
                <a:gd name="T17" fmla="*/ 101 h 119"/>
                <a:gd name="T18" fmla="*/ 80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19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4" y="103"/>
                    <a:pt x="76" y="118"/>
                    <a:pt x="50" y="118"/>
                  </a:cubicBezTo>
                  <a:cubicBezTo>
                    <a:pt x="19" y="118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0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9" y="88"/>
                    <a:pt x="32" y="101"/>
                    <a:pt x="52" y="101"/>
                  </a:cubicBezTo>
                  <a:cubicBezTo>
                    <a:pt x="67" y="101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6"/>
                    <a:pt x="51" y="16"/>
                  </a:cubicBezTo>
                  <a:cubicBezTo>
                    <a:pt x="32" y="16"/>
                    <a:pt x="22" y="27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50" name="Freeform 269"/>
            <p:cNvSpPr>
              <a:spLocks noChangeArrowheads="1"/>
            </p:cNvSpPr>
            <p:nvPr/>
          </p:nvSpPr>
          <p:spPr bwMode="auto">
            <a:xfrm>
              <a:off x="3184376" y="2348344"/>
              <a:ext cx="22297" cy="47641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8 w 55"/>
                <a:gd name="T5" fmla="*/ 2 h 114"/>
                <a:gd name="T6" fmla="*/ 18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49 w 55"/>
                <a:gd name="T15" fmla="*/ 20 h 114"/>
                <a:gd name="T16" fmla="*/ 18 w 55"/>
                <a:gd name="T17" fmla="*/ 52 h 114"/>
                <a:gd name="T18" fmla="*/ 18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49" y="20"/>
                  </a:cubicBezTo>
                  <a:cubicBezTo>
                    <a:pt x="30" y="20"/>
                    <a:pt x="18" y="30"/>
                    <a:pt x="18" y="52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51" name="Freeform 270"/>
            <p:cNvSpPr>
              <a:spLocks noChangeArrowheads="1"/>
            </p:cNvSpPr>
            <p:nvPr/>
          </p:nvSpPr>
          <p:spPr bwMode="auto">
            <a:xfrm>
              <a:off x="3211451" y="2348344"/>
              <a:ext cx="39816" cy="49228"/>
            </a:xfrm>
            <a:custGeom>
              <a:avLst/>
              <a:gdLst>
                <a:gd name="T0" fmla="*/ 19 w 93"/>
                <a:gd name="T1" fmla="*/ 78 h 119"/>
                <a:gd name="T2" fmla="*/ 19 w 93"/>
                <a:gd name="T3" fmla="*/ 78 h 119"/>
                <a:gd name="T4" fmla="*/ 47 w 93"/>
                <a:gd name="T5" fmla="*/ 102 h 119"/>
                <a:gd name="T6" fmla="*/ 73 w 93"/>
                <a:gd name="T7" fmla="*/ 84 h 119"/>
                <a:gd name="T8" fmla="*/ 55 w 93"/>
                <a:gd name="T9" fmla="*/ 68 h 119"/>
                <a:gd name="T10" fmla="*/ 34 w 93"/>
                <a:gd name="T11" fmla="*/ 63 h 119"/>
                <a:gd name="T12" fmla="*/ 3 w 93"/>
                <a:gd name="T13" fmla="*/ 32 h 119"/>
                <a:gd name="T14" fmla="*/ 45 w 93"/>
                <a:gd name="T15" fmla="*/ 0 h 119"/>
                <a:gd name="T16" fmla="*/ 89 w 93"/>
                <a:gd name="T17" fmla="*/ 34 h 119"/>
                <a:gd name="T18" fmla="*/ 89 w 93"/>
                <a:gd name="T19" fmla="*/ 34 h 119"/>
                <a:gd name="T20" fmla="*/ 70 w 93"/>
                <a:gd name="T21" fmla="*/ 34 h 119"/>
                <a:gd name="T22" fmla="*/ 45 w 93"/>
                <a:gd name="T23" fmla="*/ 15 h 119"/>
                <a:gd name="T24" fmla="*/ 22 w 93"/>
                <a:gd name="T25" fmla="*/ 31 h 119"/>
                <a:gd name="T26" fmla="*/ 40 w 93"/>
                <a:gd name="T27" fmla="*/ 44 h 119"/>
                <a:gd name="T28" fmla="*/ 57 w 93"/>
                <a:gd name="T29" fmla="*/ 50 h 119"/>
                <a:gd name="T30" fmla="*/ 92 w 93"/>
                <a:gd name="T31" fmla="*/ 81 h 119"/>
                <a:gd name="T32" fmla="*/ 45 w 93"/>
                <a:gd name="T33" fmla="*/ 118 h 119"/>
                <a:gd name="T34" fmla="*/ 0 w 93"/>
                <a:gd name="T35" fmla="*/ 78 h 119"/>
                <a:gd name="T36" fmla="*/ 19 w 93"/>
                <a:gd name="T37" fmla="*/ 7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9" y="78"/>
                  </a:moveTo>
                  <a:lnTo>
                    <a:pt x="19" y="78"/>
                  </a:lnTo>
                  <a:cubicBezTo>
                    <a:pt x="20" y="93"/>
                    <a:pt x="29" y="102"/>
                    <a:pt x="47" y="102"/>
                  </a:cubicBezTo>
                  <a:cubicBezTo>
                    <a:pt x="64" y="102"/>
                    <a:pt x="73" y="94"/>
                    <a:pt x="73" y="84"/>
                  </a:cubicBezTo>
                  <a:cubicBezTo>
                    <a:pt x="73" y="75"/>
                    <a:pt x="68" y="72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3" y="58"/>
                    <a:pt x="3" y="51"/>
                    <a:pt x="3" y="32"/>
                  </a:cubicBezTo>
                  <a:cubicBezTo>
                    <a:pt x="3" y="12"/>
                    <a:pt x="19" y="0"/>
                    <a:pt x="45" y="0"/>
                  </a:cubicBezTo>
                  <a:cubicBezTo>
                    <a:pt x="72" y="0"/>
                    <a:pt x="89" y="13"/>
                    <a:pt x="89" y="34"/>
                  </a:cubicBezTo>
                  <a:lnTo>
                    <a:pt x="89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70" y="23"/>
                    <a:pt x="60" y="15"/>
                    <a:pt x="45" y="15"/>
                  </a:cubicBezTo>
                  <a:cubicBezTo>
                    <a:pt x="30" y="15"/>
                    <a:pt x="22" y="21"/>
                    <a:pt x="22" y="31"/>
                  </a:cubicBezTo>
                  <a:cubicBezTo>
                    <a:pt x="22" y="39"/>
                    <a:pt x="27" y="42"/>
                    <a:pt x="40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2" y="61"/>
                    <a:pt x="92" y="81"/>
                  </a:cubicBezTo>
                  <a:cubicBezTo>
                    <a:pt x="92" y="104"/>
                    <a:pt x="75" y="118"/>
                    <a:pt x="45" y="118"/>
                  </a:cubicBezTo>
                  <a:cubicBezTo>
                    <a:pt x="17" y="118"/>
                    <a:pt x="1" y="104"/>
                    <a:pt x="0" y="78"/>
                  </a:cubicBezTo>
                  <a:lnTo>
                    <a:pt x="19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52" name="Freeform 271"/>
            <p:cNvSpPr>
              <a:spLocks noChangeArrowheads="1"/>
            </p:cNvSpPr>
            <p:nvPr/>
          </p:nvSpPr>
          <p:spPr bwMode="auto">
            <a:xfrm>
              <a:off x="3256045" y="2348344"/>
              <a:ext cx="46186" cy="49228"/>
            </a:xfrm>
            <a:custGeom>
              <a:avLst/>
              <a:gdLst>
                <a:gd name="T0" fmla="*/ 53 w 109"/>
                <a:gd name="T1" fmla="*/ 0 h 119"/>
                <a:gd name="T2" fmla="*/ 53 w 109"/>
                <a:gd name="T3" fmla="*/ 0 h 119"/>
                <a:gd name="T4" fmla="*/ 108 w 109"/>
                <a:gd name="T5" fmla="*/ 59 h 119"/>
                <a:gd name="T6" fmla="*/ 53 w 109"/>
                <a:gd name="T7" fmla="*/ 118 h 119"/>
                <a:gd name="T8" fmla="*/ 0 w 109"/>
                <a:gd name="T9" fmla="*/ 59 h 119"/>
                <a:gd name="T10" fmla="*/ 53 w 109"/>
                <a:gd name="T11" fmla="*/ 0 h 119"/>
                <a:gd name="T12" fmla="*/ 53 w 109"/>
                <a:gd name="T13" fmla="*/ 102 h 119"/>
                <a:gd name="T14" fmla="*/ 53 w 109"/>
                <a:gd name="T15" fmla="*/ 102 h 119"/>
                <a:gd name="T16" fmla="*/ 88 w 109"/>
                <a:gd name="T17" fmla="*/ 59 h 119"/>
                <a:gd name="T18" fmla="*/ 53 w 109"/>
                <a:gd name="T19" fmla="*/ 16 h 119"/>
                <a:gd name="T20" fmla="*/ 19 w 109"/>
                <a:gd name="T21" fmla="*/ 59 h 119"/>
                <a:gd name="T22" fmla="*/ 53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8" y="21"/>
                    <a:pt x="108" y="59"/>
                  </a:cubicBezTo>
                  <a:cubicBezTo>
                    <a:pt x="108" y="97"/>
                    <a:pt x="87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6"/>
                    <a:pt x="88" y="59"/>
                  </a:cubicBezTo>
                  <a:cubicBezTo>
                    <a:pt x="88" y="31"/>
                    <a:pt x="75" y="16"/>
                    <a:pt x="53" y="16"/>
                  </a:cubicBezTo>
                  <a:cubicBezTo>
                    <a:pt x="32" y="16"/>
                    <a:pt x="19" y="31"/>
                    <a:pt x="19" y="59"/>
                  </a:cubicBezTo>
                  <a:cubicBezTo>
                    <a:pt x="19" y="86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53" name="Freeform 272"/>
            <p:cNvSpPr>
              <a:spLocks noChangeArrowheads="1"/>
            </p:cNvSpPr>
            <p:nvPr/>
          </p:nvSpPr>
          <p:spPr bwMode="auto">
            <a:xfrm>
              <a:off x="3311787" y="2348344"/>
              <a:ext cx="39817" cy="47641"/>
            </a:xfrm>
            <a:custGeom>
              <a:avLst/>
              <a:gdLst>
                <a:gd name="T0" fmla="*/ 74 w 94"/>
                <a:gd name="T1" fmla="*/ 45 h 115"/>
                <a:gd name="T2" fmla="*/ 74 w 94"/>
                <a:gd name="T3" fmla="*/ 45 h 115"/>
                <a:gd name="T4" fmla="*/ 51 w 94"/>
                <a:gd name="T5" fmla="*/ 16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3 h 115"/>
                <a:gd name="T14" fmla="*/ 18 w 94"/>
                <a:gd name="T15" fmla="*/ 3 h 115"/>
                <a:gd name="T16" fmla="*/ 18 w 94"/>
                <a:gd name="T17" fmla="*/ 19 h 115"/>
                <a:gd name="T18" fmla="*/ 54 w 94"/>
                <a:gd name="T19" fmla="*/ 0 h 115"/>
                <a:gd name="T20" fmla="*/ 88 w 94"/>
                <a:gd name="T21" fmla="*/ 15 h 115"/>
                <a:gd name="T22" fmla="*/ 93 w 94"/>
                <a:gd name="T23" fmla="*/ 42 h 115"/>
                <a:gd name="T24" fmla="*/ 93 w 94"/>
                <a:gd name="T25" fmla="*/ 48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1" y="16"/>
                  </a:cubicBezTo>
                  <a:cubicBezTo>
                    <a:pt x="32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4" y="0"/>
                  </a:cubicBezTo>
                  <a:cubicBezTo>
                    <a:pt x="70" y="0"/>
                    <a:pt x="83" y="5"/>
                    <a:pt x="88" y="15"/>
                  </a:cubicBezTo>
                  <a:cubicBezTo>
                    <a:pt x="93" y="23"/>
                    <a:pt x="93" y="31"/>
                    <a:pt x="93" y="42"/>
                  </a:cubicBezTo>
                  <a:cubicBezTo>
                    <a:pt x="93" y="43"/>
                    <a:pt x="93" y="45"/>
                    <a:pt x="93" y="48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54" name="Freeform 273"/>
            <p:cNvSpPr>
              <a:spLocks noChangeArrowheads="1"/>
            </p:cNvSpPr>
            <p:nvPr/>
          </p:nvSpPr>
          <p:spPr bwMode="auto">
            <a:xfrm>
              <a:off x="3391420" y="2341992"/>
              <a:ext cx="54150" cy="53993"/>
            </a:xfrm>
            <a:custGeom>
              <a:avLst/>
              <a:gdLst>
                <a:gd name="T0" fmla="*/ 70 w 126"/>
                <a:gd name="T1" fmla="*/ 56 h 128"/>
                <a:gd name="T2" fmla="*/ 125 w 126"/>
                <a:gd name="T3" fmla="*/ 56 h 128"/>
                <a:gd name="T4" fmla="*/ 125 w 126"/>
                <a:gd name="T5" fmla="*/ 71 h 128"/>
                <a:gd name="T6" fmla="*/ 70 w 126"/>
                <a:gd name="T7" fmla="*/ 71 h 128"/>
                <a:gd name="T8" fmla="*/ 70 w 126"/>
                <a:gd name="T9" fmla="*/ 127 h 128"/>
                <a:gd name="T10" fmla="*/ 55 w 126"/>
                <a:gd name="T11" fmla="*/ 127 h 128"/>
                <a:gd name="T12" fmla="*/ 55 w 126"/>
                <a:gd name="T13" fmla="*/ 71 h 128"/>
                <a:gd name="T14" fmla="*/ 0 w 126"/>
                <a:gd name="T15" fmla="*/ 71 h 128"/>
                <a:gd name="T16" fmla="*/ 0 w 126"/>
                <a:gd name="T17" fmla="*/ 56 h 128"/>
                <a:gd name="T18" fmla="*/ 55 w 126"/>
                <a:gd name="T19" fmla="*/ 56 h 128"/>
                <a:gd name="T20" fmla="*/ 55 w 126"/>
                <a:gd name="T21" fmla="*/ 0 h 128"/>
                <a:gd name="T22" fmla="*/ 70 w 126"/>
                <a:gd name="T23" fmla="*/ 0 h 128"/>
                <a:gd name="T24" fmla="*/ 70 w 126"/>
                <a:gd name="T25" fmla="*/ 5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8">
                  <a:moveTo>
                    <a:pt x="70" y="56"/>
                  </a:moveTo>
                  <a:lnTo>
                    <a:pt x="125" y="56"/>
                  </a:lnTo>
                  <a:lnTo>
                    <a:pt x="125" y="71"/>
                  </a:lnTo>
                  <a:lnTo>
                    <a:pt x="70" y="71"/>
                  </a:lnTo>
                  <a:lnTo>
                    <a:pt x="70" y="127"/>
                  </a:lnTo>
                  <a:lnTo>
                    <a:pt x="55" y="127"/>
                  </a:lnTo>
                  <a:lnTo>
                    <a:pt x="55" y="71"/>
                  </a:lnTo>
                  <a:lnTo>
                    <a:pt x="0" y="71"/>
                  </a:lnTo>
                  <a:lnTo>
                    <a:pt x="0" y="56"/>
                  </a:lnTo>
                  <a:lnTo>
                    <a:pt x="55" y="56"/>
                  </a:lnTo>
                  <a:lnTo>
                    <a:pt x="55" y="0"/>
                  </a:lnTo>
                  <a:lnTo>
                    <a:pt x="70" y="0"/>
                  </a:lnTo>
                  <a:lnTo>
                    <a:pt x="70" y="5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55" name="Group 3354"/>
          <p:cNvGrpSpPr>
            <a:grpSpLocks/>
          </p:cNvGrpSpPr>
          <p:nvPr/>
        </p:nvGrpSpPr>
        <p:grpSpPr bwMode="auto">
          <a:xfrm>
            <a:off x="3114675" y="3282950"/>
            <a:ext cx="306388" cy="66675"/>
            <a:chOff x="3113942" y="3283152"/>
            <a:chExt cx="307544" cy="66697"/>
          </a:xfrm>
        </p:grpSpPr>
        <p:sp>
          <p:nvSpPr>
            <p:cNvPr id="3356" name="Freeform 274"/>
            <p:cNvSpPr>
              <a:spLocks noChangeArrowheads="1"/>
            </p:cNvSpPr>
            <p:nvPr/>
          </p:nvSpPr>
          <p:spPr bwMode="auto">
            <a:xfrm>
              <a:off x="3113942" y="3283152"/>
              <a:ext cx="46212" cy="65109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7 w 111"/>
                <a:gd name="T7" fmla="*/ 0 h 155"/>
                <a:gd name="T8" fmla="*/ 90 w 111"/>
                <a:gd name="T9" fmla="*/ 6 h 155"/>
                <a:gd name="T10" fmla="*/ 110 w 111"/>
                <a:gd name="T11" fmla="*/ 44 h 155"/>
                <a:gd name="T12" fmla="*/ 90 w 111"/>
                <a:gd name="T13" fmla="*/ 82 h 155"/>
                <a:gd name="T14" fmla="*/ 53 w 111"/>
                <a:gd name="T15" fmla="*/ 88 h 155"/>
                <a:gd name="T16" fmla="*/ 21 w 111"/>
                <a:gd name="T17" fmla="*/ 88 h 155"/>
                <a:gd name="T18" fmla="*/ 21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6 w 111"/>
                <a:gd name="T25" fmla="*/ 70 h 155"/>
                <a:gd name="T26" fmla="*/ 56 w 111"/>
                <a:gd name="T27" fmla="*/ 70 h 155"/>
                <a:gd name="T28" fmla="*/ 88 w 111"/>
                <a:gd name="T29" fmla="*/ 44 h 155"/>
                <a:gd name="T30" fmla="*/ 57 w 111"/>
                <a:gd name="T31" fmla="*/ 18 h 155"/>
                <a:gd name="T32" fmla="*/ 21 w 111"/>
                <a:gd name="T33" fmla="*/ 18 h 155"/>
                <a:gd name="T34" fmla="*/ 21 w 111"/>
                <a:gd name="T35" fmla="*/ 70 h 155"/>
                <a:gd name="T36" fmla="*/ 56 w 111"/>
                <a:gd name="T37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70" y="0"/>
                    <a:pt x="81" y="1"/>
                    <a:pt x="90" y="6"/>
                  </a:cubicBezTo>
                  <a:cubicBezTo>
                    <a:pt x="103" y="12"/>
                    <a:pt x="110" y="26"/>
                    <a:pt x="110" y="44"/>
                  </a:cubicBezTo>
                  <a:cubicBezTo>
                    <a:pt x="110" y="61"/>
                    <a:pt x="103" y="75"/>
                    <a:pt x="90" y="82"/>
                  </a:cubicBezTo>
                  <a:cubicBezTo>
                    <a:pt x="80" y="88"/>
                    <a:pt x="69" y="88"/>
                    <a:pt x="53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9" y="70"/>
                    <a:pt x="88" y="64"/>
                    <a:pt x="88" y="44"/>
                  </a:cubicBezTo>
                  <a:cubicBezTo>
                    <a:pt x="88" y="26"/>
                    <a:pt x="79" y="18"/>
                    <a:pt x="57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57" name="Freeform 275"/>
            <p:cNvSpPr>
              <a:spLocks noChangeArrowheads="1"/>
            </p:cNvSpPr>
            <p:nvPr/>
          </p:nvSpPr>
          <p:spPr bwMode="auto">
            <a:xfrm>
              <a:off x="3166528" y="3300621"/>
              <a:ext cx="43024" cy="49228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59 h 120"/>
                <a:gd name="T18" fmla="*/ 54 w 108"/>
                <a:gd name="T19" fmla="*/ 17 h 120"/>
                <a:gd name="T20" fmla="*/ 19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19" y="119"/>
                    <a:pt x="0" y="97"/>
                    <a:pt x="0" y="59"/>
                  </a:cubicBezTo>
                  <a:cubicBezTo>
                    <a:pt x="0" y="22"/>
                    <a:pt x="19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8"/>
                    <a:pt x="87" y="59"/>
                  </a:cubicBezTo>
                  <a:cubicBezTo>
                    <a:pt x="87" y="31"/>
                    <a:pt x="76" y="17"/>
                    <a:pt x="54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8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58" name="Freeform 276"/>
            <p:cNvSpPr>
              <a:spLocks noChangeArrowheads="1"/>
            </p:cNvSpPr>
            <p:nvPr/>
          </p:nvSpPr>
          <p:spPr bwMode="auto">
            <a:xfrm>
              <a:off x="3219112" y="3283152"/>
              <a:ext cx="9561" cy="65109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59" name="Freeform 277"/>
            <p:cNvSpPr>
              <a:spLocks noChangeArrowheads="1"/>
            </p:cNvSpPr>
            <p:nvPr/>
          </p:nvSpPr>
          <p:spPr bwMode="auto">
            <a:xfrm>
              <a:off x="3239828" y="3283152"/>
              <a:ext cx="7967" cy="65109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21 h 155"/>
                <a:gd name="T6" fmla="*/ 0 w 19"/>
                <a:gd name="T7" fmla="*/ 21 h 155"/>
                <a:gd name="T8" fmla="*/ 0 w 19"/>
                <a:gd name="T9" fmla="*/ 0 h 155"/>
                <a:gd name="T10" fmla="*/ 0 w 19"/>
                <a:gd name="T11" fmla="*/ 41 h 155"/>
                <a:gd name="T12" fmla="*/ 18 w 19"/>
                <a:gd name="T13" fmla="*/ 41 h 155"/>
                <a:gd name="T14" fmla="*/ 18 w 19"/>
                <a:gd name="T15" fmla="*/ 154 h 155"/>
                <a:gd name="T16" fmla="*/ 0 w 19"/>
                <a:gd name="T17" fmla="*/ 154 h 155"/>
                <a:gd name="T18" fmla="*/ 0 w 19"/>
                <a:gd name="T19" fmla="*/ 4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18" y="41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60" name="Freeform 278"/>
            <p:cNvSpPr>
              <a:spLocks noChangeArrowheads="1"/>
            </p:cNvSpPr>
            <p:nvPr/>
          </p:nvSpPr>
          <p:spPr bwMode="auto">
            <a:xfrm>
              <a:off x="3257356" y="3300621"/>
              <a:ext cx="41431" cy="49228"/>
            </a:xfrm>
            <a:custGeom>
              <a:avLst/>
              <a:gdLst>
                <a:gd name="T0" fmla="*/ 52 w 100"/>
                <a:gd name="T1" fmla="*/ 17 h 120"/>
                <a:gd name="T2" fmla="*/ 52 w 100"/>
                <a:gd name="T3" fmla="*/ 17 h 120"/>
                <a:gd name="T4" fmla="*/ 20 w 100"/>
                <a:gd name="T5" fmla="*/ 59 h 120"/>
                <a:gd name="T6" fmla="*/ 50 w 100"/>
                <a:gd name="T7" fmla="*/ 101 h 120"/>
                <a:gd name="T8" fmla="*/ 82 w 100"/>
                <a:gd name="T9" fmla="*/ 75 h 120"/>
                <a:gd name="T10" fmla="*/ 99 w 100"/>
                <a:gd name="T11" fmla="*/ 75 h 120"/>
                <a:gd name="T12" fmla="*/ 50 w 100"/>
                <a:gd name="T13" fmla="*/ 119 h 120"/>
                <a:gd name="T14" fmla="*/ 0 w 100"/>
                <a:gd name="T15" fmla="*/ 59 h 120"/>
                <a:gd name="T16" fmla="*/ 52 w 100"/>
                <a:gd name="T17" fmla="*/ 0 h 120"/>
                <a:gd name="T18" fmla="*/ 99 w 100"/>
                <a:gd name="T19" fmla="*/ 41 h 120"/>
                <a:gd name="T20" fmla="*/ 81 w 100"/>
                <a:gd name="T21" fmla="*/ 41 h 120"/>
                <a:gd name="T22" fmla="*/ 52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2" y="17"/>
                  </a:moveTo>
                  <a:lnTo>
                    <a:pt x="52" y="17"/>
                  </a:lnTo>
                  <a:cubicBezTo>
                    <a:pt x="32" y="17"/>
                    <a:pt x="20" y="31"/>
                    <a:pt x="20" y="59"/>
                  </a:cubicBezTo>
                  <a:cubicBezTo>
                    <a:pt x="20" y="87"/>
                    <a:pt x="32" y="101"/>
                    <a:pt x="50" y="101"/>
                  </a:cubicBezTo>
                  <a:cubicBezTo>
                    <a:pt x="68" y="101"/>
                    <a:pt x="79" y="93"/>
                    <a:pt x="82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9" y="119"/>
                    <a:pt x="50" y="119"/>
                  </a:cubicBezTo>
                  <a:cubicBezTo>
                    <a:pt x="19" y="119"/>
                    <a:pt x="0" y="97"/>
                    <a:pt x="0" y="59"/>
                  </a:cubicBezTo>
                  <a:cubicBezTo>
                    <a:pt x="0" y="22"/>
                    <a:pt x="20" y="0"/>
                    <a:pt x="52" y="0"/>
                  </a:cubicBezTo>
                  <a:cubicBezTo>
                    <a:pt x="81" y="0"/>
                    <a:pt x="98" y="16"/>
                    <a:pt x="99" y="41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79" y="25"/>
                    <a:pt x="69" y="17"/>
                    <a:pt x="52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61" name="Freeform 279"/>
            <p:cNvSpPr>
              <a:spLocks noChangeArrowheads="1"/>
            </p:cNvSpPr>
            <p:nvPr/>
          </p:nvSpPr>
          <p:spPr bwMode="auto">
            <a:xfrm>
              <a:off x="3305161" y="3300621"/>
              <a:ext cx="41431" cy="49228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9 w 101"/>
                <a:gd name="T15" fmla="*/ 65 h 120"/>
                <a:gd name="T16" fmla="*/ 51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0 w 101"/>
                <a:gd name="T27" fmla="*/ 17 h 120"/>
                <a:gd name="T28" fmla="*/ 19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0"/>
                    <a:pt x="100" y="56"/>
                  </a:cubicBezTo>
                  <a:cubicBezTo>
                    <a:pt x="100" y="59"/>
                    <a:pt x="100" y="63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1" y="102"/>
                    <a:pt x="51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7"/>
                    <a:pt x="50" y="17"/>
                  </a:cubicBezTo>
                  <a:cubicBezTo>
                    <a:pt x="32" y="17"/>
                    <a:pt x="21" y="28"/>
                    <a:pt x="19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62" name="Freeform 280"/>
            <p:cNvSpPr>
              <a:spLocks noChangeArrowheads="1"/>
            </p:cNvSpPr>
            <p:nvPr/>
          </p:nvSpPr>
          <p:spPr bwMode="auto">
            <a:xfrm>
              <a:off x="3378461" y="3284741"/>
              <a:ext cx="43025" cy="63521"/>
            </a:xfrm>
            <a:custGeom>
              <a:avLst/>
              <a:gdLst>
                <a:gd name="T0" fmla="*/ 0 w 103"/>
                <a:gd name="T1" fmla="*/ 148 h 151"/>
                <a:gd name="T2" fmla="*/ 0 w 103"/>
                <a:gd name="T3" fmla="*/ 148 h 151"/>
                <a:gd name="T4" fmla="*/ 47 w 103"/>
                <a:gd name="T5" fmla="*/ 83 h 151"/>
                <a:gd name="T6" fmla="*/ 59 w 103"/>
                <a:gd name="T7" fmla="*/ 76 h 151"/>
                <a:gd name="T8" fmla="*/ 81 w 103"/>
                <a:gd name="T9" fmla="*/ 44 h 151"/>
                <a:gd name="T10" fmla="*/ 52 w 103"/>
                <a:gd name="T11" fmla="*/ 17 h 151"/>
                <a:gd name="T12" fmla="*/ 23 w 103"/>
                <a:gd name="T13" fmla="*/ 52 h 151"/>
                <a:gd name="T14" fmla="*/ 23 w 103"/>
                <a:gd name="T15" fmla="*/ 54 h 151"/>
                <a:gd name="T16" fmla="*/ 3 w 103"/>
                <a:gd name="T17" fmla="*/ 54 h 151"/>
                <a:gd name="T18" fmla="*/ 3 w 103"/>
                <a:gd name="T19" fmla="*/ 51 h 151"/>
                <a:gd name="T20" fmla="*/ 53 w 103"/>
                <a:gd name="T21" fmla="*/ 0 h 151"/>
                <a:gd name="T22" fmla="*/ 102 w 103"/>
                <a:gd name="T23" fmla="*/ 45 h 151"/>
                <a:gd name="T24" fmla="*/ 69 w 103"/>
                <a:gd name="T25" fmla="*/ 91 h 151"/>
                <a:gd name="T26" fmla="*/ 57 w 103"/>
                <a:gd name="T27" fmla="*/ 98 h 151"/>
                <a:gd name="T28" fmla="*/ 21 w 103"/>
                <a:gd name="T29" fmla="*/ 131 h 151"/>
                <a:gd name="T30" fmla="*/ 102 w 103"/>
                <a:gd name="T31" fmla="*/ 131 h 151"/>
                <a:gd name="T32" fmla="*/ 102 w 103"/>
                <a:gd name="T33" fmla="*/ 150 h 151"/>
                <a:gd name="T34" fmla="*/ 0 w 103"/>
                <a:gd name="T35" fmla="*/ 150 h 151"/>
                <a:gd name="T36" fmla="*/ 0 w 103"/>
                <a:gd name="T37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51">
                  <a:moveTo>
                    <a:pt x="0" y="148"/>
                  </a:moveTo>
                  <a:lnTo>
                    <a:pt x="0" y="148"/>
                  </a:lnTo>
                  <a:cubicBezTo>
                    <a:pt x="0" y="117"/>
                    <a:pt x="14" y="100"/>
                    <a:pt x="47" y="83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74" y="67"/>
                    <a:pt x="81" y="58"/>
                    <a:pt x="81" y="44"/>
                  </a:cubicBezTo>
                  <a:cubicBezTo>
                    <a:pt x="81" y="28"/>
                    <a:pt x="69" y="17"/>
                    <a:pt x="52" y="17"/>
                  </a:cubicBezTo>
                  <a:cubicBezTo>
                    <a:pt x="34" y="17"/>
                    <a:pt x="23" y="30"/>
                    <a:pt x="23" y="52"/>
                  </a:cubicBezTo>
                  <a:cubicBezTo>
                    <a:pt x="23" y="53"/>
                    <a:pt x="23" y="53"/>
                    <a:pt x="2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1"/>
                  </a:cubicBezTo>
                  <a:cubicBezTo>
                    <a:pt x="3" y="20"/>
                    <a:pt x="23" y="0"/>
                    <a:pt x="53" y="0"/>
                  </a:cubicBezTo>
                  <a:cubicBezTo>
                    <a:pt x="82" y="0"/>
                    <a:pt x="102" y="17"/>
                    <a:pt x="102" y="45"/>
                  </a:cubicBezTo>
                  <a:cubicBezTo>
                    <a:pt x="102" y="64"/>
                    <a:pt x="91" y="80"/>
                    <a:pt x="69" y="91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7" y="108"/>
                    <a:pt x="25" y="116"/>
                    <a:pt x="21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50"/>
                    <a:pt x="102" y="150"/>
                    <a:pt x="102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56" name="Group 3362"/>
          <p:cNvGrpSpPr>
            <a:grpSpLocks/>
          </p:cNvGrpSpPr>
          <p:nvPr/>
        </p:nvGrpSpPr>
        <p:grpSpPr bwMode="auto">
          <a:xfrm>
            <a:off x="3194050" y="4235450"/>
            <a:ext cx="134938" cy="65088"/>
            <a:chOff x="3193606" y="4235429"/>
            <a:chExt cx="135246" cy="64844"/>
          </a:xfrm>
        </p:grpSpPr>
        <p:sp>
          <p:nvSpPr>
            <p:cNvPr id="3364" name="Freeform 281"/>
            <p:cNvSpPr>
              <a:spLocks noChangeArrowheads="1"/>
            </p:cNvSpPr>
            <p:nvPr/>
          </p:nvSpPr>
          <p:spPr bwMode="auto">
            <a:xfrm>
              <a:off x="3193606" y="4235429"/>
              <a:ext cx="9547" cy="64844"/>
            </a:xfrm>
            <a:custGeom>
              <a:avLst/>
              <a:gdLst>
                <a:gd name="T0" fmla="*/ 0 w 22"/>
                <a:gd name="T1" fmla="*/ 0 h 155"/>
                <a:gd name="T2" fmla="*/ 21 w 22"/>
                <a:gd name="T3" fmla="*/ 0 h 155"/>
                <a:gd name="T4" fmla="*/ 21 w 22"/>
                <a:gd name="T5" fmla="*/ 154 h 155"/>
                <a:gd name="T6" fmla="*/ 0 w 22"/>
                <a:gd name="T7" fmla="*/ 154 h 155"/>
                <a:gd name="T8" fmla="*/ 0 w 22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5">
                  <a:moveTo>
                    <a:pt x="0" y="0"/>
                  </a:moveTo>
                  <a:lnTo>
                    <a:pt x="21" y="0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65" name="Freeform 282"/>
            <p:cNvSpPr>
              <a:spLocks noChangeArrowheads="1"/>
            </p:cNvSpPr>
            <p:nvPr/>
          </p:nvSpPr>
          <p:spPr bwMode="auto">
            <a:xfrm>
              <a:off x="3215882" y="4235429"/>
              <a:ext cx="54098" cy="64844"/>
            </a:xfrm>
            <a:custGeom>
              <a:avLst/>
              <a:gdLst>
                <a:gd name="T0" fmla="*/ 0 w 126"/>
                <a:gd name="T1" fmla="*/ 0 h 155"/>
                <a:gd name="T2" fmla="*/ 0 w 126"/>
                <a:gd name="T3" fmla="*/ 0 h 155"/>
                <a:gd name="T4" fmla="*/ 59 w 126"/>
                <a:gd name="T5" fmla="*/ 0 h 155"/>
                <a:gd name="T6" fmla="*/ 125 w 126"/>
                <a:gd name="T7" fmla="*/ 75 h 155"/>
                <a:gd name="T8" fmla="*/ 58 w 126"/>
                <a:gd name="T9" fmla="*/ 154 h 155"/>
                <a:gd name="T10" fmla="*/ 0 w 126"/>
                <a:gd name="T11" fmla="*/ 154 h 155"/>
                <a:gd name="T12" fmla="*/ 0 w 126"/>
                <a:gd name="T13" fmla="*/ 0 h 155"/>
                <a:gd name="T14" fmla="*/ 21 w 126"/>
                <a:gd name="T15" fmla="*/ 18 h 155"/>
                <a:gd name="T16" fmla="*/ 21 w 126"/>
                <a:gd name="T17" fmla="*/ 18 h 155"/>
                <a:gd name="T18" fmla="*/ 21 w 126"/>
                <a:gd name="T19" fmla="*/ 135 h 155"/>
                <a:gd name="T20" fmla="*/ 58 w 126"/>
                <a:gd name="T21" fmla="*/ 135 h 155"/>
                <a:gd name="T22" fmla="*/ 103 w 126"/>
                <a:gd name="T23" fmla="*/ 76 h 155"/>
                <a:gd name="T24" fmla="*/ 58 w 126"/>
                <a:gd name="T25" fmla="*/ 18 h 155"/>
                <a:gd name="T26" fmla="*/ 21 w 126"/>
                <a:gd name="T27" fmla="*/ 1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55">
                  <a:moveTo>
                    <a:pt x="0" y="0"/>
                  </a:moveTo>
                  <a:lnTo>
                    <a:pt x="0" y="0"/>
                  </a:lnTo>
                  <a:cubicBezTo>
                    <a:pt x="59" y="0"/>
                    <a:pt x="59" y="0"/>
                    <a:pt x="59" y="0"/>
                  </a:cubicBezTo>
                  <a:cubicBezTo>
                    <a:pt x="101" y="0"/>
                    <a:pt x="125" y="27"/>
                    <a:pt x="125" y="75"/>
                  </a:cubicBezTo>
                  <a:cubicBezTo>
                    <a:pt x="125" y="125"/>
                    <a:pt x="100" y="154"/>
                    <a:pt x="58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21" y="18"/>
                  </a:moveTo>
                  <a:lnTo>
                    <a:pt x="21" y="18"/>
                  </a:lnTo>
                  <a:cubicBezTo>
                    <a:pt x="21" y="135"/>
                    <a:pt x="21" y="135"/>
                    <a:pt x="21" y="135"/>
                  </a:cubicBezTo>
                  <a:cubicBezTo>
                    <a:pt x="58" y="135"/>
                    <a:pt x="58" y="135"/>
                    <a:pt x="58" y="135"/>
                  </a:cubicBezTo>
                  <a:cubicBezTo>
                    <a:pt x="88" y="135"/>
                    <a:pt x="103" y="116"/>
                    <a:pt x="103" y="76"/>
                  </a:cubicBezTo>
                  <a:cubicBezTo>
                    <a:pt x="103" y="39"/>
                    <a:pt x="87" y="18"/>
                    <a:pt x="58" y="18"/>
                  </a:cubicBezTo>
                  <a:lnTo>
                    <a:pt x="21" y="1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66" name="Freeform 283"/>
            <p:cNvSpPr>
              <a:spLocks noChangeArrowheads="1"/>
            </p:cNvSpPr>
            <p:nvPr/>
          </p:nvSpPr>
          <p:spPr bwMode="auto">
            <a:xfrm>
              <a:off x="3306576" y="4237011"/>
              <a:ext cx="22276" cy="63262"/>
            </a:xfrm>
            <a:custGeom>
              <a:avLst/>
              <a:gdLst>
                <a:gd name="T0" fmla="*/ 34 w 55"/>
                <a:gd name="T1" fmla="*/ 44 h 150"/>
                <a:gd name="T2" fmla="*/ 34 w 55"/>
                <a:gd name="T3" fmla="*/ 44 h 150"/>
                <a:gd name="T4" fmla="*/ 0 w 55"/>
                <a:gd name="T5" fmla="*/ 44 h 150"/>
                <a:gd name="T6" fmla="*/ 0 w 55"/>
                <a:gd name="T7" fmla="*/ 28 h 150"/>
                <a:gd name="T8" fmla="*/ 39 w 55"/>
                <a:gd name="T9" fmla="*/ 0 h 150"/>
                <a:gd name="T10" fmla="*/ 54 w 55"/>
                <a:gd name="T11" fmla="*/ 0 h 150"/>
                <a:gd name="T12" fmla="*/ 54 w 55"/>
                <a:gd name="T13" fmla="*/ 149 h 150"/>
                <a:gd name="T14" fmla="*/ 34 w 55"/>
                <a:gd name="T15" fmla="*/ 149 h 150"/>
                <a:gd name="T16" fmla="*/ 34 w 55"/>
                <a:gd name="T17" fmla="*/ 4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0">
                  <a:moveTo>
                    <a:pt x="34" y="44"/>
                  </a:moveTo>
                  <a:lnTo>
                    <a:pt x="34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5" y="28"/>
                    <a:pt x="37" y="20"/>
                    <a:pt x="39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49"/>
                    <a:pt x="54" y="149"/>
                    <a:pt x="54" y="149"/>
                  </a:cubicBezTo>
                  <a:cubicBezTo>
                    <a:pt x="34" y="149"/>
                    <a:pt x="34" y="149"/>
                    <a:pt x="34" y="149"/>
                  </a:cubicBezTo>
                  <a:lnTo>
                    <a:pt x="34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57" name="Group 3366"/>
          <p:cNvGrpSpPr>
            <a:grpSpLocks/>
          </p:cNvGrpSpPr>
          <p:nvPr/>
        </p:nvGrpSpPr>
        <p:grpSpPr bwMode="auto">
          <a:xfrm>
            <a:off x="3128963" y="5186363"/>
            <a:ext cx="276225" cy="66675"/>
            <a:chOff x="3128763" y="5185854"/>
            <a:chExt cx="276049" cy="66697"/>
          </a:xfrm>
        </p:grpSpPr>
        <p:sp>
          <p:nvSpPr>
            <p:cNvPr id="3368" name="Freeform 284"/>
            <p:cNvSpPr>
              <a:spLocks noChangeArrowheads="1"/>
            </p:cNvSpPr>
            <p:nvPr/>
          </p:nvSpPr>
          <p:spPr bwMode="auto">
            <a:xfrm>
              <a:off x="3128763" y="5185854"/>
              <a:ext cx="52354" cy="65108"/>
            </a:xfrm>
            <a:custGeom>
              <a:avLst/>
              <a:gdLst>
                <a:gd name="T0" fmla="*/ 0 w 122"/>
                <a:gd name="T1" fmla="*/ 0 h 155"/>
                <a:gd name="T2" fmla="*/ 21 w 122"/>
                <a:gd name="T3" fmla="*/ 0 h 155"/>
                <a:gd name="T4" fmla="*/ 21 w 122"/>
                <a:gd name="T5" fmla="*/ 63 h 155"/>
                <a:gd name="T6" fmla="*/ 100 w 122"/>
                <a:gd name="T7" fmla="*/ 63 h 155"/>
                <a:gd name="T8" fmla="*/ 100 w 122"/>
                <a:gd name="T9" fmla="*/ 0 h 155"/>
                <a:gd name="T10" fmla="*/ 121 w 122"/>
                <a:gd name="T11" fmla="*/ 0 h 155"/>
                <a:gd name="T12" fmla="*/ 121 w 122"/>
                <a:gd name="T13" fmla="*/ 154 h 155"/>
                <a:gd name="T14" fmla="*/ 100 w 122"/>
                <a:gd name="T15" fmla="*/ 154 h 155"/>
                <a:gd name="T16" fmla="*/ 100 w 122"/>
                <a:gd name="T17" fmla="*/ 82 h 155"/>
                <a:gd name="T18" fmla="*/ 21 w 122"/>
                <a:gd name="T19" fmla="*/ 82 h 155"/>
                <a:gd name="T20" fmla="*/ 21 w 122"/>
                <a:gd name="T21" fmla="*/ 154 h 155"/>
                <a:gd name="T22" fmla="*/ 0 w 122"/>
                <a:gd name="T23" fmla="*/ 154 h 155"/>
                <a:gd name="T24" fmla="*/ 0 w 122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55">
                  <a:moveTo>
                    <a:pt x="0" y="0"/>
                  </a:moveTo>
                  <a:lnTo>
                    <a:pt x="21" y="0"/>
                  </a:lnTo>
                  <a:lnTo>
                    <a:pt x="21" y="63"/>
                  </a:lnTo>
                  <a:lnTo>
                    <a:pt x="100" y="63"/>
                  </a:lnTo>
                  <a:lnTo>
                    <a:pt x="100" y="0"/>
                  </a:lnTo>
                  <a:lnTo>
                    <a:pt x="121" y="0"/>
                  </a:lnTo>
                  <a:lnTo>
                    <a:pt x="121" y="154"/>
                  </a:lnTo>
                  <a:lnTo>
                    <a:pt x="100" y="154"/>
                  </a:lnTo>
                  <a:lnTo>
                    <a:pt x="100" y="82"/>
                  </a:lnTo>
                  <a:lnTo>
                    <a:pt x="21" y="82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69" name="Freeform 285"/>
            <p:cNvSpPr>
              <a:spLocks noChangeArrowheads="1"/>
            </p:cNvSpPr>
            <p:nvPr/>
          </p:nvSpPr>
          <p:spPr bwMode="auto">
            <a:xfrm>
              <a:off x="3190636" y="5201734"/>
              <a:ext cx="41249" cy="50817"/>
            </a:xfrm>
            <a:custGeom>
              <a:avLst/>
              <a:gdLst>
                <a:gd name="T0" fmla="*/ 99 w 101"/>
                <a:gd name="T1" fmla="*/ 80 h 121"/>
                <a:gd name="T2" fmla="*/ 99 w 101"/>
                <a:gd name="T3" fmla="*/ 80 h 121"/>
                <a:gd name="T4" fmla="*/ 50 w 101"/>
                <a:gd name="T5" fmla="*/ 120 h 121"/>
                <a:gd name="T6" fmla="*/ 0 w 101"/>
                <a:gd name="T7" fmla="*/ 61 h 121"/>
                <a:gd name="T8" fmla="*/ 50 w 101"/>
                <a:gd name="T9" fmla="*/ 0 h 121"/>
                <a:gd name="T10" fmla="*/ 100 w 101"/>
                <a:gd name="T11" fmla="*/ 57 h 121"/>
                <a:gd name="T12" fmla="*/ 100 w 101"/>
                <a:gd name="T13" fmla="*/ 66 h 121"/>
                <a:gd name="T14" fmla="*/ 20 w 101"/>
                <a:gd name="T15" fmla="*/ 66 h 121"/>
                <a:gd name="T16" fmla="*/ 52 w 101"/>
                <a:gd name="T17" fmla="*/ 102 h 121"/>
                <a:gd name="T18" fmla="*/ 80 w 101"/>
                <a:gd name="T19" fmla="*/ 80 h 121"/>
                <a:gd name="T20" fmla="*/ 99 w 101"/>
                <a:gd name="T21" fmla="*/ 80 h 121"/>
                <a:gd name="T22" fmla="*/ 81 w 101"/>
                <a:gd name="T23" fmla="*/ 50 h 121"/>
                <a:gd name="T24" fmla="*/ 81 w 101"/>
                <a:gd name="T25" fmla="*/ 50 h 121"/>
                <a:gd name="T26" fmla="*/ 51 w 101"/>
                <a:gd name="T27" fmla="*/ 17 h 121"/>
                <a:gd name="T28" fmla="*/ 20 w 101"/>
                <a:gd name="T29" fmla="*/ 50 h 121"/>
                <a:gd name="T30" fmla="*/ 81 w 101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1">
                  <a:moveTo>
                    <a:pt x="99" y="80"/>
                  </a:moveTo>
                  <a:lnTo>
                    <a:pt x="99" y="80"/>
                  </a:lnTo>
                  <a:cubicBezTo>
                    <a:pt x="95" y="104"/>
                    <a:pt x="76" y="120"/>
                    <a:pt x="50" y="120"/>
                  </a:cubicBezTo>
                  <a:cubicBezTo>
                    <a:pt x="20" y="120"/>
                    <a:pt x="0" y="98"/>
                    <a:pt x="0" y="61"/>
                  </a:cubicBezTo>
                  <a:cubicBezTo>
                    <a:pt x="0" y="23"/>
                    <a:pt x="20" y="0"/>
                    <a:pt x="50" y="0"/>
                  </a:cubicBezTo>
                  <a:cubicBezTo>
                    <a:pt x="82" y="0"/>
                    <a:pt x="100" y="21"/>
                    <a:pt x="100" y="57"/>
                  </a:cubicBezTo>
                  <a:cubicBezTo>
                    <a:pt x="100" y="60"/>
                    <a:pt x="100" y="62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90"/>
                    <a:pt x="32" y="102"/>
                    <a:pt x="52" y="102"/>
                  </a:cubicBezTo>
                  <a:cubicBezTo>
                    <a:pt x="67" y="102"/>
                    <a:pt x="77" y="95"/>
                    <a:pt x="80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0" y="29"/>
                    <a:pt x="70" y="17"/>
                    <a:pt x="51" y="17"/>
                  </a:cubicBezTo>
                  <a:cubicBezTo>
                    <a:pt x="32" y="17"/>
                    <a:pt x="21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70" name="Freeform 286"/>
            <p:cNvSpPr>
              <a:spLocks noChangeArrowheads="1"/>
            </p:cNvSpPr>
            <p:nvPr/>
          </p:nvSpPr>
          <p:spPr bwMode="auto">
            <a:xfrm>
              <a:off x="3239817" y="5201734"/>
              <a:ext cx="44422" cy="50817"/>
            </a:xfrm>
            <a:custGeom>
              <a:avLst/>
              <a:gdLst>
                <a:gd name="T0" fmla="*/ 36 w 106"/>
                <a:gd name="T1" fmla="*/ 120 h 121"/>
                <a:gd name="T2" fmla="*/ 36 w 106"/>
                <a:gd name="T3" fmla="*/ 120 h 121"/>
                <a:gd name="T4" fmla="*/ 0 w 106"/>
                <a:gd name="T5" fmla="*/ 85 h 121"/>
                <a:gd name="T6" fmla="*/ 37 w 106"/>
                <a:gd name="T7" fmla="*/ 51 h 121"/>
                <a:gd name="T8" fmla="*/ 68 w 106"/>
                <a:gd name="T9" fmla="*/ 47 h 121"/>
                <a:gd name="T10" fmla="*/ 74 w 106"/>
                <a:gd name="T11" fmla="*/ 34 h 121"/>
                <a:gd name="T12" fmla="*/ 49 w 106"/>
                <a:gd name="T13" fmla="*/ 17 h 121"/>
                <a:gd name="T14" fmla="*/ 23 w 106"/>
                <a:gd name="T15" fmla="*/ 37 h 121"/>
                <a:gd name="T16" fmla="*/ 5 w 106"/>
                <a:gd name="T17" fmla="*/ 37 h 121"/>
                <a:gd name="T18" fmla="*/ 5 w 106"/>
                <a:gd name="T19" fmla="*/ 37 h 121"/>
                <a:gd name="T20" fmla="*/ 49 w 106"/>
                <a:gd name="T21" fmla="*/ 0 h 121"/>
                <a:gd name="T22" fmla="*/ 92 w 106"/>
                <a:gd name="T23" fmla="*/ 35 h 121"/>
                <a:gd name="T24" fmla="*/ 92 w 106"/>
                <a:gd name="T25" fmla="*/ 91 h 121"/>
                <a:gd name="T26" fmla="*/ 100 w 106"/>
                <a:gd name="T27" fmla="*/ 102 h 121"/>
                <a:gd name="T28" fmla="*/ 105 w 106"/>
                <a:gd name="T29" fmla="*/ 102 h 121"/>
                <a:gd name="T30" fmla="*/ 105 w 106"/>
                <a:gd name="T31" fmla="*/ 117 h 121"/>
                <a:gd name="T32" fmla="*/ 94 w 106"/>
                <a:gd name="T33" fmla="*/ 118 h 121"/>
                <a:gd name="T34" fmla="*/ 75 w 106"/>
                <a:gd name="T35" fmla="*/ 101 h 121"/>
                <a:gd name="T36" fmla="*/ 75 w 106"/>
                <a:gd name="T37" fmla="*/ 101 h 121"/>
                <a:gd name="T38" fmla="*/ 36 w 106"/>
                <a:gd name="T39" fmla="*/ 120 h 121"/>
                <a:gd name="T40" fmla="*/ 38 w 106"/>
                <a:gd name="T41" fmla="*/ 67 h 121"/>
                <a:gd name="T42" fmla="*/ 38 w 106"/>
                <a:gd name="T43" fmla="*/ 67 h 121"/>
                <a:gd name="T44" fmla="*/ 18 w 106"/>
                <a:gd name="T45" fmla="*/ 85 h 121"/>
                <a:gd name="T46" fmla="*/ 39 w 106"/>
                <a:gd name="T47" fmla="*/ 103 h 121"/>
                <a:gd name="T48" fmla="*/ 74 w 106"/>
                <a:gd name="T49" fmla="*/ 76 h 121"/>
                <a:gd name="T50" fmla="*/ 74 w 106"/>
                <a:gd name="T51" fmla="*/ 59 h 121"/>
                <a:gd name="T52" fmla="*/ 38 w 106"/>
                <a:gd name="T53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1">
                  <a:moveTo>
                    <a:pt x="36" y="120"/>
                  </a:moveTo>
                  <a:lnTo>
                    <a:pt x="36" y="120"/>
                  </a:lnTo>
                  <a:cubicBezTo>
                    <a:pt x="12" y="120"/>
                    <a:pt x="0" y="106"/>
                    <a:pt x="0" y="85"/>
                  </a:cubicBezTo>
                  <a:cubicBezTo>
                    <a:pt x="0" y="66"/>
                    <a:pt x="12" y="54"/>
                    <a:pt x="37" y="51"/>
                  </a:cubicBezTo>
                  <a:cubicBezTo>
                    <a:pt x="53" y="49"/>
                    <a:pt x="63" y="48"/>
                    <a:pt x="68" y="47"/>
                  </a:cubicBezTo>
                  <a:cubicBezTo>
                    <a:pt x="74" y="45"/>
                    <a:pt x="74" y="42"/>
                    <a:pt x="74" y="34"/>
                  </a:cubicBezTo>
                  <a:cubicBezTo>
                    <a:pt x="74" y="23"/>
                    <a:pt x="65" y="17"/>
                    <a:pt x="49" y="17"/>
                  </a:cubicBezTo>
                  <a:cubicBezTo>
                    <a:pt x="31" y="17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5"/>
                    <a:pt x="21" y="0"/>
                    <a:pt x="49" y="0"/>
                  </a:cubicBezTo>
                  <a:cubicBezTo>
                    <a:pt x="79" y="0"/>
                    <a:pt x="92" y="11"/>
                    <a:pt x="92" y="35"/>
                  </a:cubicBezTo>
                  <a:cubicBezTo>
                    <a:pt x="92" y="91"/>
                    <a:pt x="92" y="91"/>
                    <a:pt x="92" y="91"/>
                  </a:cubicBezTo>
                  <a:cubicBezTo>
                    <a:pt x="92" y="99"/>
                    <a:pt x="93" y="102"/>
                    <a:pt x="100" y="102"/>
                  </a:cubicBezTo>
                  <a:cubicBezTo>
                    <a:pt x="102" y="102"/>
                    <a:pt x="103" y="102"/>
                    <a:pt x="105" y="102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1" y="118"/>
                    <a:pt x="97" y="118"/>
                    <a:pt x="94" y="118"/>
                  </a:cubicBezTo>
                  <a:cubicBezTo>
                    <a:pt x="81" y="118"/>
                    <a:pt x="75" y="112"/>
                    <a:pt x="75" y="101"/>
                  </a:cubicBezTo>
                  <a:lnTo>
                    <a:pt x="75" y="101"/>
                  </a:lnTo>
                  <a:cubicBezTo>
                    <a:pt x="63" y="113"/>
                    <a:pt x="51" y="120"/>
                    <a:pt x="36" y="120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18" y="74"/>
                    <a:pt x="18" y="85"/>
                  </a:cubicBezTo>
                  <a:cubicBezTo>
                    <a:pt x="18" y="97"/>
                    <a:pt x="26" y="103"/>
                    <a:pt x="39" y="103"/>
                  </a:cubicBezTo>
                  <a:cubicBezTo>
                    <a:pt x="59" y="103"/>
                    <a:pt x="74" y="92"/>
                    <a:pt x="74" y="76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3" y="65"/>
                    <a:pt x="52" y="65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71" name="Freeform 287"/>
            <p:cNvSpPr>
              <a:spLocks noChangeArrowheads="1"/>
            </p:cNvSpPr>
            <p:nvPr/>
          </p:nvSpPr>
          <p:spPr bwMode="auto">
            <a:xfrm>
              <a:off x="3287412" y="5185854"/>
              <a:ext cx="44422" cy="66697"/>
            </a:xfrm>
            <a:custGeom>
              <a:avLst/>
              <a:gdLst>
                <a:gd name="T0" fmla="*/ 103 w 104"/>
                <a:gd name="T1" fmla="*/ 154 h 159"/>
                <a:gd name="T2" fmla="*/ 103 w 104"/>
                <a:gd name="T3" fmla="*/ 154 h 159"/>
                <a:gd name="T4" fmla="*/ 86 w 104"/>
                <a:gd name="T5" fmla="*/ 154 h 159"/>
                <a:gd name="T6" fmla="*/ 86 w 104"/>
                <a:gd name="T7" fmla="*/ 140 h 159"/>
                <a:gd name="T8" fmla="*/ 49 w 104"/>
                <a:gd name="T9" fmla="*/ 158 h 159"/>
                <a:gd name="T10" fmla="*/ 0 w 104"/>
                <a:gd name="T11" fmla="*/ 98 h 159"/>
                <a:gd name="T12" fmla="*/ 49 w 104"/>
                <a:gd name="T13" fmla="*/ 38 h 159"/>
                <a:gd name="T14" fmla="*/ 86 w 104"/>
                <a:gd name="T15" fmla="*/ 56 h 159"/>
                <a:gd name="T16" fmla="*/ 86 w 104"/>
                <a:gd name="T17" fmla="*/ 0 h 159"/>
                <a:gd name="T18" fmla="*/ 103 w 104"/>
                <a:gd name="T19" fmla="*/ 0 h 159"/>
                <a:gd name="T20" fmla="*/ 103 w 104"/>
                <a:gd name="T21" fmla="*/ 154 h 159"/>
                <a:gd name="T22" fmla="*/ 53 w 104"/>
                <a:gd name="T23" fmla="*/ 56 h 159"/>
                <a:gd name="T24" fmla="*/ 53 w 104"/>
                <a:gd name="T25" fmla="*/ 56 h 159"/>
                <a:gd name="T26" fmla="*/ 20 w 104"/>
                <a:gd name="T27" fmla="*/ 99 h 159"/>
                <a:gd name="T28" fmla="*/ 53 w 104"/>
                <a:gd name="T29" fmla="*/ 141 h 159"/>
                <a:gd name="T30" fmla="*/ 87 w 104"/>
                <a:gd name="T31" fmla="*/ 97 h 159"/>
                <a:gd name="T32" fmla="*/ 53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4"/>
                  </a:moveTo>
                  <a:lnTo>
                    <a:pt x="103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76" y="151"/>
                    <a:pt x="64" y="158"/>
                    <a:pt x="49" y="158"/>
                  </a:cubicBezTo>
                  <a:cubicBezTo>
                    <a:pt x="20" y="158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7" y="44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3" y="56"/>
                  </a:moveTo>
                  <a:lnTo>
                    <a:pt x="53" y="56"/>
                  </a:lnTo>
                  <a:cubicBezTo>
                    <a:pt x="32" y="56"/>
                    <a:pt x="20" y="70"/>
                    <a:pt x="20" y="99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7" y="125"/>
                    <a:pt x="87" y="97"/>
                  </a:cubicBezTo>
                  <a:cubicBezTo>
                    <a:pt x="87" y="69"/>
                    <a:pt x="75" y="56"/>
                    <a:pt x="53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72" name="Freeform 288"/>
            <p:cNvSpPr>
              <a:spLocks noChangeArrowheads="1"/>
            </p:cNvSpPr>
            <p:nvPr/>
          </p:nvSpPr>
          <p:spPr bwMode="auto">
            <a:xfrm>
              <a:off x="3365149" y="5185854"/>
              <a:ext cx="39663" cy="66697"/>
            </a:xfrm>
            <a:custGeom>
              <a:avLst/>
              <a:gdLst>
                <a:gd name="T0" fmla="*/ 34 w 92"/>
                <a:gd name="T1" fmla="*/ 112 h 159"/>
                <a:gd name="T2" fmla="*/ 34 w 92"/>
                <a:gd name="T3" fmla="*/ 112 h 159"/>
                <a:gd name="T4" fmla="*/ 51 w 92"/>
                <a:gd name="T5" fmla="*/ 74 h 159"/>
                <a:gd name="T6" fmla="*/ 59 w 92"/>
                <a:gd name="T7" fmla="*/ 66 h 159"/>
                <a:gd name="T8" fmla="*/ 70 w 92"/>
                <a:gd name="T9" fmla="*/ 40 h 159"/>
                <a:gd name="T10" fmla="*/ 46 w 92"/>
                <a:gd name="T11" fmla="*/ 17 h 159"/>
                <a:gd name="T12" fmla="*/ 17 w 92"/>
                <a:gd name="T13" fmla="*/ 50 h 159"/>
                <a:gd name="T14" fmla="*/ 0 w 92"/>
                <a:gd name="T15" fmla="*/ 50 h 159"/>
                <a:gd name="T16" fmla="*/ 0 w 92"/>
                <a:gd name="T17" fmla="*/ 48 h 159"/>
                <a:gd name="T18" fmla="*/ 47 w 92"/>
                <a:gd name="T19" fmla="*/ 0 h 159"/>
                <a:gd name="T20" fmla="*/ 91 w 92"/>
                <a:gd name="T21" fmla="*/ 40 h 159"/>
                <a:gd name="T22" fmla="*/ 76 w 92"/>
                <a:gd name="T23" fmla="*/ 74 h 159"/>
                <a:gd name="T24" fmla="*/ 66 w 92"/>
                <a:gd name="T25" fmla="*/ 83 h 159"/>
                <a:gd name="T26" fmla="*/ 53 w 92"/>
                <a:gd name="T27" fmla="*/ 112 h 159"/>
                <a:gd name="T28" fmla="*/ 54 w 92"/>
                <a:gd name="T29" fmla="*/ 117 h 159"/>
                <a:gd name="T30" fmla="*/ 35 w 92"/>
                <a:gd name="T31" fmla="*/ 117 h 159"/>
                <a:gd name="T32" fmla="*/ 34 w 92"/>
                <a:gd name="T33" fmla="*/ 112 h 159"/>
                <a:gd name="T34" fmla="*/ 34 w 92"/>
                <a:gd name="T35" fmla="*/ 135 h 159"/>
                <a:gd name="T36" fmla="*/ 34 w 92"/>
                <a:gd name="T37" fmla="*/ 135 h 159"/>
                <a:gd name="T38" fmla="*/ 55 w 92"/>
                <a:gd name="T39" fmla="*/ 135 h 159"/>
                <a:gd name="T40" fmla="*/ 55 w 92"/>
                <a:gd name="T41" fmla="*/ 158 h 159"/>
                <a:gd name="T42" fmla="*/ 34 w 92"/>
                <a:gd name="T43" fmla="*/ 158 h 159"/>
                <a:gd name="T44" fmla="*/ 34 w 92"/>
                <a:gd name="T45" fmla="*/ 13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59">
                  <a:moveTo>
                    <a:pt x="34" y="112"/>
                  </a:moveTo>
                  <a:lnTo>
                    <a:pt x="34" y="112"/>
                  </a:lnTo>
                  <a:cubicBezTo>
                    <a:pt x="34" y="96"/>
                    <a:pt x="40" y="86"/>
                    <a:pt x="51" y="74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67" y="58"/>
                    <a:pt x="70" y="50"/>
                    <a:pt x="70" y="40"/>
                  </a:cubicBezTo>
                  <a:cubicBezTo>
                    <a:pt x="70" y="26"/>
                    <a:pt x="61" y="17"/>
                    <a:pt x="46" y="17"/>
                  </a:cubicBezTo>
                  <a:cubicBezTo>
                    <a:pt x="28" y="17"/>
                    <a:pt x="18" y="28"/>
                    <a:pt x="17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18"/>
                    <a:pt x="16" y="0"/>
                    <a:pt x="47" y="0"/>
                  </a:cubicBezTo>
                  <a:cubicBezTo>
                    <a:pt x="74" y="0"/>
                    <a:pt x="91" y="16"/>
                    <a:pt x="91" y="40"/>
                  </a:cubicBezTo>
                  <a:cubicBezTo>
                    <a:pt x="91" y="53"/>
                    <a:pt x="86" y="65"/>
                    <a:pt x="76" y="74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58" y="92"/>
                    <a:pt x="53" y="98"/>
                    <a:pt x="53" y="112"/>
                  </a:cubicBezTo>
                  <a:cubicBezTo>
                    <a:pt x="53" y="113"/>
                    <a:pt x="53" y="115"/>
                    <a:pt x="54" y="117"/>
                  </a:cubicBezTo>
                  <a:cubicBezTo>
                    <a:pt x="35" y="117"/>
                    <a:pt x="35" y="117"/>
                    <a:pt x="35" y="117"/>
                  </a:cubicBezTo>
                  <a:cubicBezTo>
                    <a:pt x="35" y="115"/>
                    <a:pt x="34" y="114"/>
                    <a:pt x="34" y="112"/>
                  </a:cubicBezTo>
                  <a:close/>
                  <a:moveTo>
                    <a:pt x="34" y="135"/>
                  </a:moveTo>
                  <a:lnTo>
                    <a:pt x="34" y="135"/>
                  </a:lnTo>
                  <a:cubicBezTo>
                    <a:pt x="55" y="135"/>
                    <a:pt x="55" y="135"/>
                    <a:pt x="55" y="135"/>
                  </a:cubicBezTo>
                  <a:cubicBezTo>
                    <a:pt x="55" y="158"/>
                    <a:pt x="55" y="158"/>
                    <a:pt x="55" y="158"/>
                  </a:cubicBezTo>
                  <a:cubicBezTo>
                    <a:pt x="34" y="158"/>
                    <a:pt x="34" y="158"/>
                    <a:pt x="34" y="158"/>
                  </a:cubicBezTo>
                  <a:lnTo>
                    <a:pt x="34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58" name="Group 3372"/>
          <p:cNvGrpSpPr>
            <a:grpSpLocks/>
          </p:cNvGrpSpPr>
          <p:nvPr/>
        </p:nvGrpSpPr>
        <p:grpSpPr bwMode="auto">
          <a:xfrm>
            <a:off x="7473950" y="2330450"/>
            <a:ext cx="268288" cy="66675"/>
            <a:chOff x="7473295" y="2330875"/>
            <a:chExt cx="268639" cy="66697"/>
          </a:xfrm>
        </p:grpSpPr>
        <p:sp>
          <p:nvSpPr>
            <p:cNvPr id="3374" name="Freeform 289"/>
            <p:cNvSpPr>
              <a:spLocks noChangeArrowheads="1"/>
            </p:cNvSpPr>
            <p:nvPr/>
          </p:nvSpPr>
          <p:spPr bwMode="auto">
            <a:xfrm>
              <a:off x="7473295" y="2330875"/>
              <a:ext cx="46098" cy="65109"/>
            </a:xfrm>
            <a:custGeom>
              <a:avLst/>
              <a:gdLst>
                <a:gd name="T0" fmla="*/ 0 w 111"/>
                <a:gd name="T1" fmla="*/ 0 h 154"/>
                <a:gd name="T2" fmla="*/ 0 w 111"/>
                <a:gd name="T3" fmla="*/ 0 h 154"/>
                <a:gd name="T4" fmla="*/ 51 w 111"/>
                <a:gd name="T5" fmla="*/ 0 h 154"/>
                <a:gd name="T6" fmla="*/ 57 w 111"/>
                <a:gd name="T7" fmla="*/ 0 h 154"/>
                <a:gd name="T8" fmla="*/ 90 w 111"/>
                <a:gd name="T9" fmla="*/ 5 h 154"/>
                <a:gd name="T10" fmla="*/ 110 w 111"/>
                <a:gd name="T11" fmla="*/ 44 h 154"/>
                <a:gd name="T12" fmla="*/ 90 w 111"/>
                <a:gd name="T13" fmla="*/ 82 h 154"/>
                <a:gd name="T14" fmla="*/ 53 w 111"/>
                <a:gd name="T15" fmla="*/ 89 h 154"/>
                <a:gd name="T16" fmla="*/ 21 w 111"/>
                <a:gd name="T17" fmla="*/ 89 h 154"/>
                <a:gd name="T18" fmla="*/ 21 w 111"/>
                <a:gd name="T19" fmla="*/ 153 h 154"/>
                <a:gd name="T20" fmla="*/ 0 w 111"/>
                <a:gd name="T21" fmla="*/ 153 h 154"/>
                <a:gd name="T22" fmla="*/ 0 w 111"/>
                <a:gd name="T23" fmla="*/ 0 h 154"/>
                <a:gd name="T24" fmla="*/ 56 w 111"/>
                <a:gd name="T25" fmla="*/ 70 h 154"/>
                <a:gd name="T26" fmla="*/ 56 w 111"/>
                <a:gd name="T27" fmla="*/ 70 h 154"/>
                <a:gd name="T28" fmla="*/ 88 w 111"/>
                <a:gd name="T29" fmla="*/ 44 h 154"/>
                <a:gd name="T30" fmla="*/ 57 w 111"/>
                <a:gd name="T31" fmla="*/ 19 h 154"/>
                <a:gd name="T32" fmla="*/ 21 w 111"/>
                <a:gd name="T33" fmla="*/ 19 h 154"/>
                <a:gd name="T34" fmla="*/ 21 w 111"/>
                <a:gd name="T35" fmla="*/ 70 h 154"/>
                <a:gd name="T36" fmla="*/ 56 w 111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70" y="0"/>
                    <a:pt x="81" y="0"/>
                    <a:pt x="90" y="5"/>
                  </a:cubicBezTo>
                  <a:cubicBezTo>
                    <a:pt x="103" y="13"/>
                    <a:pt x="110" y="26"/>
                    <a:pt x="110" y="44"/>
                  </a:cubicBezTo>
                  <a:cubicBezTo>
                    <a:pt x="110" y="62"/>
                    <a:pt x="103" y="75"/>
                    <a:pt x="90" y="82"/>
                  </a:cubicBezTo>
                  <a:cubicBezTo>
                    <a:pt x="80" y="89"/>
                    <a:pt x="68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9" y="70"/>
                    <a:pt x="88" y="65"/>
                    <a:pt x="88" y="44"/>
                  </a:cubicBezTo>
                  <a:cubicBezTo>
                    <a:pt x="88" y="25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75" name="Freeform 290"/>
            <p:cNvSpPr>
              <a:spLocks noChangeArrowheads="1"/>
            </p:cNvSpPr>
            <p:nvPr/>
          </p:nvSpPr>
          <p:spPr bwMode="auto">
            <a:xfrm>
              <a:off x="7525752" y="2348344"/>
              <a:ext cx="41329" cy="49228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18 w 101"/>
                <a:gd name="T15" fmla="*/ 64 h 119"/>
                <a:gd name="T16" fmla="*/ 51 w 101"/>
                <a:gd name="T17" fmla="*/ 101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49 h 119"/>
                <a:gd name="T24" fmla="*/ 80 w 101"/>
                <a:gd name="T25" fmla="*/ 49 h 119"/>
                <a:gd name="T26" fmla="*/ 50 w 101"/>
                <a:gd name="T27" fmla="*/ 16 h 119"/>
                <a:gd name="T28" fmla="*/ 18 w 101"/>
                <a:gd name="T29" fmla="*/ 49 h 119"/>
                <a:gd name="T30" fmla="*/ 80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4" y="103"/>
                    <a:pt x="76" y="118"/>
                    <a:pt x="50" y="118"/>
                  </a:cubicBezTo>
                  <a:cubicBezTo>
                    <a:pt x="18" y="118"/>
                    <a:pt x="0" y="97"/>
                    <a:pt x="0" y="60"/>
                  </a:cubicBezTo>
                  <a:cubicBezTo>
                    <a:pt x="0" y="22"/>
                    <a:pt x="18" y="0"/>
                    <a:pt x="50" y="0"/>
                  </a:cubicBezTo>
                  <a:cubicBezTo>
                    <a:pt x="81" y="0"/>
                    <a:pt x="100" y="19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9" y="88"/>
                    <a:pt x="31" y="101"/>
                    <a:pt x="51" y="101"/>
                  </a:cubicBezTo>
                  <a:cubicBezTo>
                    <a:pt x="66" y="101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69" y="16"/>
                    <a:pt x="50" y="16"/>
                  </a:cubicBezTo>
                  <a:cubicBezTo>
                    <a:pt x="32" y="16"/>
                    <a:pt x="20" y="27"/>
                    <a:pt x="18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76" name="Freeform 291"/>
            <p:cNvSpPr>
              <a:spLocks noChangeArrowheads="1"/>
            </p:cNvSpPr>
            <p:nvPr/>
          </p:nvSpPr>
          <p:spPr bwMode="auto">
            <a:xfrm>
              <a:off x="7575028" y="2348344"/>
              <a:ext cx="23844" cy="47641"/>
            </a:xfrm>
            <a:custGeom>
              <a:avLst/>
              <a:gdLst>
                <a:gd name="T0" fmla="*/ 0 w 56"/>
                <a:gd name="T1" fmla="*/ 2 h 114"/>
                <a:gd name="T2" fmla="*/ 0 w 56"/>
                <a:gd name="T3" fmla="*/ 2 h 114"/>
                <a:gd name="T4" fmla="*/ 18 w 56"/>
                <a:gd name="T5" fmla="*/ 2 h 114"/>
                <a:gd name="T6" fmla="*/ 18 w 56"/>
                <a:gd name="T7" fmla="*/ 22 h 114"/>
                <a:gd name="T8" fmla="*/ 49 w 56"/>
                <a:gd name="T9" fmla="*/ 0 h 114"/>
                <a:gd name="T10" fmla="*/ 55 w 56"/>
                <a:gd name="T11" fmla="*/ 0 h 114"/>
                <a:gd name="T12" fmla="*/ 55 w 56"/>
                <a:gd name="T13" fmla="*/ 20 h 114"/>
                <a:gd name="T14" fmla="*/ 50 w 56"/>
                <a:gd name="T15" fmla="*/ 20 h 114"/>
                <a:gd name="T16" fmla="*/ 19 w 56"/>
                <a:gd name="T17" fmla="*/ 52 h 114"/>
                <a:gd name="T18" fmla="*/ 19 w 56"/>
                <a:gd name="T19" fmla="*/ 113 h 114"/>
                <a:gd name="T20" fmla="*/ 0 w 56"/>
                <a:gd name="T21" fmla="*/ 113 h 114"/>
                <a:gd name="T22" fmla="*/ 0 w 56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5" y="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30" y="20"/>
                    <a:pt x="19" y="30"/>
                    <a:pt x="19" y="52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77" name="Freeform 292"/>
            <p:cNvSpPr>
              <a:spLocks noChangeArrowheads="1"/>
            </p:cNvSpPr>
            <p:nvPr/>
          </p:nvSpPr>
          <p:spPr bwMode="auto">
            <a:xfrm>
              <a:off x="7600461" y="2348344"/>
              <a:ext cx="39740" cy="49228"/>
            </a:xfrm>
            <a:custGeom>
              <a:avLst/>
              <a:gdLst>
                <a:gd name="T0" fmla="*/ 18 w 92"/>
                <a:gd name="T1" fmla="*/ 78 h 119"/>
                <a:gd name="T2" fmla="*/ 18 w 92"/>
                <a:gd name="T3" fmla="*/ 78 h 119"/>
                <a:gd name="T4" fmla="*/ 46 w 92"/>
                <a:gd name="T5" fmla="*/ 102 h 119"/>
                <a:gd name="T6" fmla="*/ 72 w 92"/>
                <a:gd name="T7" fmla="*/ 84 h 119"/>
                <a:gd name="T8" fmla="*/ 55 w 92"/>
                <a:gd name="T9" fmla="*/ 68 h 119"/>
                <a:gd name="T10" fmla="*/ 34 w 92"/>
                <a:gd name="T11" fmla="*/ 63 h 119"/>
                <a:gd name="T12" fmla="*/ 3 w 92"/>
                <a:gd name="T13" fmla="*/ 32 h 119"/>
                <a:gd name="T14" fmla="*/ 45 w 92"/>
                <a:gd name="T15" fmla="*/ 0 h 119"/>
                <a:gd name="T16" fmla="*/ 88 w 92"/>
                <a:gd name="T17" fmla="*/ 34 h 119"/>
                <a:gd name="T18" fmla="*/ 88 w 92"/>
                <a:gd name="T19" fmla="*/ 34 h 119"/>
                <a:gd name="T20" fmla="*/ 70 w 92"/>
                <a:gd name="T21" fmla="*/ 34 h 119"/>
                <a:gd name="T22" fmla="*/ 45 w 92"/>
                <a:gd name="T23" fmla="*/ 15 h 119"/>
                <a:gd name="T24" fmla="*/ 22 w 92"/>
                <a:gd name="T25" fmla="*/ 31 h 119"/>
                <a:gd name="T26" fmla="*/ 38 w 92"/>
                <a:gd name="T27" fmla="*/ 44 h 119"/>
                <a:gd name="T28" fmla="*/ 57 w 92"/>
                <a:gd name="T29" fmla="*/ 50 h 119"/>
                <a:gd name="T30" fmla="*/ 91 w 92"/>
                <a:gd name="T31" fmla="*/ 81 h 119"/>
                <a:gd name="T32" fmla="*/ 45 w 92"/>
                <a:gd name="T33" fmla="*/ 118 h 119"/>
                <a:gd name="T34" fmla="*/ 0 w 92"/>
                <a:gd name="T35" fmla="*/ 78 h 119"/>
                <a:gd name="T36" fmla="*/ 18 w 92"/>
                <a:gd name="T37" fmla="*/ 7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8"/>
                  </a:moveTo>
                  <a:lnTo>
                    <a:pt x="18" y="78"/>
                  </a:lnTo>
                  <a:cubicBezTo>
                    <a:pt x="19" y="93"/>
                    <a:pt x="29" y="102"/>
                    <a:pt x="46" y="102"/>
                  </a:cubicBezTo>
                  <a:cubicBezTo>
                    <a:pt x="62" y="102"/>
                    <a:pt x="72" y="94"/>
                    <a:pt x="72" y="84"/>
                  </a:cubicBezTo>
                  <a:cubicBezTo>
                    <a:pt x="72" y="75"/>
                    <a:pt x="67" y="72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2"/>
                    <a:pt x="18" y="0"/>
                    <a:pt x="45" y="0"/>
                  </a:cubicBezTo>
                  <a:cubicBezTo>
                    <a:pt x="71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9" y="23"/>
                    <a:pt x="59" y="15"/>
                    <a:pt x="45" y="15"/>
                  </a:cubicBezTo>
                  <a:cubicBezTo>
                    <a:pt x="29" y="15"/>
                    <a:pt x="22" y="21"/>
                    <a:pt x="22" y="31"/>
                  </a:cubicBezTo>
                  <a:cubicBezTo>
                    <a:pt x="22" y="39"/>
                    <a:pt x="27" y="42"/>
                    <a:pt x="38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1"/>
                    <a:pt x="91" y="81"/>
                  </a:cubicBezTo>
                  <a:cubicBezTo>
                    <a:pt x="91" y="104"/>
                    <a:pt x="74" y="118"/>
                    <a:pt x="45" y="118"/>
                  </a:cubicBezTo>
                  <a:cubicBezTo>
                    <a:pt x="16" y="118"/>
                    <a:pt x="0" y="104"/>
                    <a:pt x="0" y="78"/>
                  </a:cubicBezTo>
                  <a:lnTo>
                    <a:pt x="18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78" name="Freeform 293"/>
            <p:cNvSpPr>
              <a:spLocks noChangeArrowheads="1"/>
            </p:cNvSpPr>
            <p:nvPr/>
          </p:nvSpPr>
          <p:spPr bwMode="auto">
            <a:xfrm>
              <a:off x="7648148" y="2348344"/>
              <a:ext cx="44508" cy="49228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8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1"/>
                    <a:pt x="107" y="59"/>
                  </a:cubicBezTo>
                  <a:cubicBezTo>
                    <a:pt x="107" y="97"/>
                    <a:pt x="88" y="118"/>
                    <a:pt x="54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6"/>
                    <a:pt x="88" y="59"/>
                  </a:cubicBezTo>
                  <a:cubicBezTo>
                    <a:pt x="88" y="31"/>
                    <a:pt x="76" y="16"/>
                    <a:pt x="54" y="16"/>
                  </a:cubicBezTo>
                  <a:cubicBezTo>
                    <a:pt x="31" y="16"/>
                    <a:pt x="20" y="31"/>
                    <a:pt x="20" y="59"/>
                  </a:cubicBezTo>
                  <a:cubicBezTo>
                    <a:pt x="20" y="86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79" name="Freeform 294"/>
            <p:cNvSpPr>
              <a:spLocks noChangeArrowheads="1"/>
            </p:cNvSpPr>
            <p:nvPr/>
          </p:nvSpPr>
          <p:spPr bwMode="auto">
            <a:xfrm>
              <a:off x="7700605" y="2348344"/>
              <a:ext cx="41329" cy="47641"/>
            </a:xfrm>
            <a:custGeom>
              <a:avLst/>
              <a:gdLst>
                <a:gd name="T0" fmla="*/ 74 w 95"/>
                <a:gd name="T1" fmla="*/ 45 h 115"/>
                <a:gd name="T2" fmla="*/ 74 w 95"/>
                <a:gd name="T3" fmla="*/ 45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19 h 115"/>
                <a:gd name="T18" fmla="*/ 54 w 95"/>
                <a:gd name="T19" fmla="*/ 0 h 115"/>
                <a:gd name="T20" fmla="*/ 89 w 95"/>
                <a:gd name="T21" fmla="*/ 15 h 115"/>
                <a:gd name="T22" fmla="*/ 94 w 95"/>
                <a:gd name="T23" fmla="*/ 42 h 115"/>
                <a:gd name="T24" fmla="*/ 94 w 95"/>
                <a:gd name="T25" fmla="*/ 48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2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4" y="23"/>
                    <a:pt x="94" y="31"/>
                    <a:pt x="94" y="42"/>
                  </a:cubicBezTo>
                  <a:cubicBezTo>
                    <a:pt x="94" y="43"/>
                    <a:pt x="94" y="45"/>
                    <a:pt x="94" y="48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59" name="Group 3379"/>
          <p:cNvGrpSpPr>
            <a:grpSpLocks/>
          </p:cNvGrpSpPr>
          <p:nvPr/>
        </p:nvGrpSpPr>
        <p:grpSpPr bwMode="auto">
          <a:xfrm>
            <a:off x="7510463" y="3282950"/>
            <a:ext cx="198437" cy="65088"/>
            <a:chOff x="7510348" y="3283152"/>
            <a:chExt cx="198238" cy="64845"/>
          </a:xfrm>
        </p:grpSpPr>
        <p:sp>
          <p:nvSpPr>
            <p:cNvPr id="3381" name="Freeform 295"/>
            <p:cNvSpPr>
              <a:spLocks noChangeArrowheads="1"/>
            </p:cNvSpPr>
            <p:nvPr/>
          </p:nvSpPr>
          <p:spPr bwMode="auto">
            <a:xfrm>
              <a:off x="7510348" y="3283152"/>
              <a:ext cx="45991" cy="64845"/>
            </a:xfrm>
            <a:custGeom>
              <a:avLst/>
              <a:gdLst>
                <a:gd name="T0" fmla="*/ 0 w 112"/>
                <a:gd name="T1" fmla="*/ 0 h 155"/>
                <a:gd name="T2" fmla="*/ 0 w 112"/>
                <a:gd name="T3" fmla="*/ 0 h 155"/>
                <a:gd name="T4" fmla="*/ 51 w 112"/>
                <a:gd name="T5" fmla="*/ 0 h 155"/>
                <a:gd name="T6" fmla="*/ 58 w 112"/>
                <a:gd name="T7" fmla="*/ 0 h 155"/>
                <a:gd name="T8" fmla="*/ 91 w 112"/>
                <a:gd name="T9" fmla="*/ 6 h 155"/>
                <a:gd name="T10" fmla="*/ 111 w 112"/>
                <a:gd name="T11" fmla="*/ 44 h 155"/>
                <a:gd name="T12" fmla="*/ 91 w 112"/>
                <a:gd name="T13" fmla="*/ 82 h 155"/>
                <a:gd name="T14" fmla="*/ 53 w 112"/>
                <a:gd name="T15" fmla="*/ 88 h 155"/>
                <a:gd name="T16" fmla="*/ 21 w 112"/>
                <a:gd name="T17" fmla="*/ 88 h 155"/>
                <a:gd name="T18" fmla="*/ 21 w 112"/>
                <a:gd name="T19" fmla="*/ 154 h 155"/>
                <a:gd name="T20" fmla="*/ 0 w 112"/>
                <a:gd name="T21" fmla="*/ 154 h 155"/>
                <a:gd name="T22" fmla="*/ 0 w 112"/>
                <a:gd name="T23" fmla="*/ 0 h 155"/>
                <a:gd name="T24" fmla="*/ 57 w 112"/>
                <a:gd name="T25" fmla="*/ 70 h 155"/>
                <a:gd name="T26" fmla="*/ 57 w 112"/>
                <a:gd name="T27" fmla="*/ 70 h 155"/>
                <a:gd name="T28" fmla="*/ 89 w 112"/>
                <a:gd name="T29" fmla="*/ 44 h 155"/>
                <a:gd name="T30" fmla="*/ 58 w 112"/>
                <a:gd name="T31" fmla="*/ 18 h 155"/>
                <a:gd name="T32" fmla="*/ 21 w 112"/>
                <a:gd name="T33" fmla="*/ 18 h 155"/>
                <a:gd name="T34" fmla="*/ 21 w 112"/>
                <a:gd name="T35" fmla="*/ 70 h 155"/>
                <a:gd name="T36" fmla="*/ 57 w 112"/>
                <a:gd name="T37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8" y="0"/>
                  </a:cubicBezTo>
                  <a:cubicBezTo>
                    <a:pt x="70" y="0"/>
                    <a:pt x="80" y="1"/>
                    <a:pt x="91" y="6"/>
                  </a:cubicBezTo>
                  <a:cubicBezTo>
                    <a:pt x="103" y="12"/>
                    <a:pt x="111" y="26"/>
                    <a:pt x="111" y="44"/>
                  </a:cubicBezTo>
                  <a:cubicBezTo>
                    <a:pt x="111" y="61"/>
                    <a:pt x="103" y="75"/>
                    <a:pt x="91" y="82"/>
                  </a:cubicBezTo>
                  <a:cubicBezTo>
                    <a:pt x="80" y="88"/>
                    <a:pt x="69" y="88"/>
                    <a:pt x="53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7" y="70"/>
                  </a:moveTo>
                  <a:lnTo>
                    <a:pt x="57" y="70"/>
                  </a:lnTo>
                  <a:cubicBezTo>
                    <a:pt x="79" y="70"/>
                    <a:pt x="89" y="64"/>
                    <a:pt x="89" y="44"/>
                  </a:cubicBezTo>
                  <a:cubicBezTo>
                    <a:pt x="89" y="26"/>
                    <a:pt x="79" y="18"/>
                    <a:pt x="58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7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2" name="Freeform 296"/>
            <p:cNvSpPr>
              <a:spLocks noChangeArrowheads="1"/>
            </p:cNvSpPr>
            <p:nvPr/>
          </p:nvSpPr>
          <p:spPr bwMode="auto">
            <a:xfrm>
              <a:off x="7565854" y="3300550"/>
              <a:ext cx="39648" cy="47447"/>
            </a:xfrm>
            <a:custGeom>
              <a:avLst/>
              <a:gdLst>
                <a:gd name="T0" fmla="*/ 18 w 93"/>
                <a:gd name="T1" fmla="*/ 69 h 116"/>
                <a:gd name="T2" fmla="*/ 18 w 93"/>
                <a:gd name="T3" fmla="*/ 69 h 116"/>
                <a:gd name="T4" fmla="*/ 41 w 93"/>
                <a:gd name="T5" fmla="*/ 98 h 116"/>
                <a:gd name="T6" fmla="*/ 74 w 93"/>
                <a:gd name="T7" fmla="*/ 61 h 116"/>
                <a:gd name="T8" fmla="*/ 74 w 93"/>
                <a:gd name="T9" fmla="*/ 0 h 116"/>
                <a:gd name="T10" fmla="*/ 92 w 93"/>
                <a:gd name="T11" fmla="*/ 0 h 116"/>
                <a:gd name="T12" fmla="*/ 92 w 93"/>
                <a:gd name="T13" fmla="*/ 113 h 116"/>
                <a:gd name="T14" fmla="*/ 75 w 93"/>
                <a:gd name="T15" fmla="*/ 113 h 116"/>
                <a:gd name="T16" fmla="*/ 75 w 93"/>
                <a:gd name="T17" fmla="*/ 96 h 116"/>
                <a:gd name="T18" fmla="*/ 38 w 93"/>
                <a:gd name="T19" fmla="*/ 115 h 116"/>
                <a:gd name="T20" fmla="*/ 5 w 93"/>
                <a:gd name="T21" fmla="*/ 100 h 116"/>
                <a:gd name="T22" fmla="*/ 0 w 93"/>
                <a:gd name="T23" fmla="*/ 73 h 116"/>
                <a:gd name="T24" fmla="*/ 0 w 93"/>
                <a:gd name="T25" fmla="*/ 68 h 116"/>
                <a:gd name="T26" fmla="*/ 0 w 93"/>
                <a:gd name="T27" fmla="*/ 0 h 116"/>
                <a:gd name="T28" fmla="*/ 18 w 93"/>
                <a:gd name="T29" fmla="*/ 0 h 116"/>
                <a:gd name="T30" fmla="*/ 18 w 93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6">
                  <a:moveTo>
                    <a:pt x="18" y="69"/>
                  </a:moveTo>
                  <a:lnTo>
                    <a:pt x="18" y="69"/>
                  </a:lnTo>
                  <a:cubicBezTo>
                    <a:pt x="18" y="89"/>
                    <a:pt x="24" y="98"/>
                    <a:pt x="41" y="98"/>
                  </a:cubicBezTo>
                  <a:cubicBezTo>
                    <a:pt x="63" y="98"/>
                    <a:pt x="74" y="86"/>
                    <a:pt x="74" y="61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13"/>
                    <a:pt x="92" y="113"/>
                    <a:pt x="92" y="113"/>
                  </a:cubicBezTo>
                  <a:cubicBezTo>
                    <a:pt x="75" y="113"/>
                    <a:pt x="75" y="113"/>
                    <a:pt x="75" y="113"/>
                  </a:cubicBezTo>
                  <a:cubicBezTo>
                    <a:pt x="75" y="96"/>
                    <a:pt x="75" y="96"/>
                    <a:pt x="75" y="96"/>
                  </a:cubicBezTo>
                  <a:cubicBezTo>
                    <a:pt x="67" y="109"/>
                    <a:pt x="55" y="115"/>
                    <a:pt x="38" y="115"/>
                  </a:cubicBezTo>
                  <a:cubicBezTo>
                    <a:pt x="22" y="115"/>
                    <a:pt x="10" y="110"/>
                    <a:pt x="5" y="100"/>
                  </a:cubicBezTo>
                  <a:cubicBezTo>
                    <a:pt x="0" y="93"/>
                    <a:pt x="0" y="84"/>
                    <a:pt x="0" y="73"/>
                  </a:cubicBezTo>
                  <a:cubicBezTo>
                    <a:pt x="0" y="71"/>
                    <a:pt x="0" y="70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3" name="Freeform 297"/>
            <p:cNvSpPr>
              <a:spLocks noChangeArrowheads="1"/>
            </p:cNvSpPr>
            <p:nvPr/>
          </p:nvSpPr>
          <p:spPr bwMode="auto">
            <a:xfrm>
              <a:off x="7618190" y="3300550"/>
              <a:ext cx="39647" cy="47447"/>
            </a:xfrm>
            <a:custGeom>
              <a:avLst/>
              <a:gdLst>
                <a:gd name="T0" fmla="*/ 74 w 95"/>
                <a:gd name="T1" fmla="*/ 46 h 116"/>
                <a:gd name="T2" fmla="*/ 74 w 95"/>
                <a:gd name="T3" fmla="*/ 46 h 116"/>
                <a:gd name="T4" fmla="*/ 52 w 95"/>
                <a:gd name="T5" fmla="*/ 17 h 116"/>
                <a:gd name="T6" fmla="*/ 19 w 95"/>
                <a:gd name="T7" fmla="*/ 50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2 h 116"/>
                <a:gd name="T14" fmla="*/ 18 w 95"/>
                <a:gd name="T15" fmla="*/ 2 h 116"/>
                <a:gd name="T16" fmla="*/ 18 w 95"/>
                <a:gd name="T17" fmla="*/ 19 h 116"/>
                <a:gd name="T18" fmla="*/ 55 w 95"/>
                <a:gd name="T19" fmla="*/ 0 h 116"/>
                <a:gd name="T20" fmla="*/ 89 w 95"/>
                <a:gd name="T21" fmla="*/ 15 h 116"/>
                <a:gd name="T22" fmla="*/ 94 w 95"/>
                <a:gd name="T23" fmla="*/ 42 h 116"/>
                <a:gd name="T24" fmla="*/ 94 w 95"/>
                <a:gd name="T25" fmla="*/ 47 h 116"/>
                <a:gd name="T26" fmla="*/ 94 w 95"/>
                <a:gd name="T27" fmla="*/ 115 h 116"/>
                <a:gd name="T28" fmla="*/ 74 w 95"/>
                <a:gd name="T29" fmla="*/ 115 h 116"/>
                <a:gd name="T30" fmla="*/ 74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4" y="46"/>
                  </a:moveTo>
                  <a:lnTo>
                    <a:pt x="74" y="46"/>
                  </a:lnTo>
                  <a:cubicBezTo>
                    <a:pt x="74" y="25"/>
                    <a:pt x="70" y="17"/>
                    <a:pt x="52" y="17"/>
                  </a:cubicBezTo>
                  <a:cubicBezTo>
                    <a:pt x="32" y="17"/>
                    <a:pt x="19" y="28"/>
                    <a:pt x="19" y="50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9" y="0"/>
                    <a:pt x="55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3" y="22"/>
                    <a:pt x="94" y="31"/>
                    <a:pt x="94" y="42"/>
                  </a:cubicBezTo>
                  <a:cubicBezTo>
                    <a:pt x="94" y="44"/>
                    <a:pt x="94" y="45"/>
                    <a:pt x="94" y="47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4" name="Freeform 298"/>
            <p:cNvSpPr>
              <a:spLocks noChangeArrowheads="1"/>
            </p:cNvSpPr>
            <p:nvPr/>
          </p:nvSpPr>
          <p:spPr bwMode="auto">
            <a:xfrm>
              <a:off x="7668939" y="3283152"/>
              <a:ext cx="39647" cy="64845"/>
            </a:xfrm>
            <a:custGeom>
              <a:avLst/>
              <a:gdLst>
                <a:gd name="T0" fmla="*/ 0 w 94"/>
                <a:gd name="T1" fmla="*/ 0 h 155"/>
                <a:gd name="T2" fmla="*/ 19 w 94"/>
                <a:gd name="T3" fmla="*/ 0 h 155"/>
                <a:gd name="T4" fmla="*/ 19 w 94"/>
                <a:gd name="T5" fmla="*/ 92 h 155"/>
                <a:gd name="T6" fmla="*/ 69 w 94"/>
                <a:gd name="T7" fmla="*/ 41 h 155"/>
                <a:gd name="T8" fmla="*/ 93 w 94"/>
                <a:gd name="T9" fmla="*/ 41 h 155"/>
                <a:gd name="T10" fmla="*/ 51 w 94"/>
                <a:gd name="T11" fmla="*/ 82 h 155"/>
                <a:gd name="T12" fmla="*/ 92 w 94"/>
                <a:gd name="T13" fmla="*/ 154 h 155"/>
                <a:gd name="T14" fmla="*/ 71 w 94"/>
                <a:gd name="T15" fmla="*/ 154 h 155"/>
                <a:gd name="T16" fmla="*/ 39 w 94"/>
                <a:gd name="T17" fmla="*/ 95 h 155"/>
                <a:gd name="T18" fmla="*/ 19 w 94"/>
                <a:gd name="T19" fmla="*/ 114 h 155"/>
                <a:gd name="T20" fmla="*/ 19 w 94"/>
                <a:gd name="T21" fmla="*/ 154 h 155"/>
                <a:gd name="T22" fmla="*/ 0 w 94"/>
                <a:gd name="T23" fmla="*/ 154 h 155"/>
                <a:gd name="T24" fmla="*/ 0 w 94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5">
                  <a:moveTo>
                    <a:pt x="0" y="0"/>
                  </a:moveTo>
                  <a:lnTo>
                    <a:pt x="19" y="0"/>
                  </a:lnTo>
                  <a:lnTo>
                    <a:pt x="19" y="92"/>
                  </a:lnTo>
                  <a:lnTo>
                    <a:pt x="69" y="41"/>
                  </a:lnTo>
                  <a:lnTo>
                    <a:pt x="93" y="41"/>
                  </a:lnTo>
                  <a:lnTo>
                    <a:pt x="51" y="82"/>
                  </a:lnTo>
                  <a:lnTo>
                    <a:pt x="92" y="154"/>
                  </a:lnTo>
                  <a:lnTo>
                    <a:pt x="71" y="154"/>
                  </a:lnTo>
                  <a:lnTo>
                    <a:pt x="39" y="95"/>
                  </a:lnTo>
                  <a:lnTo>
                    <a:pt x="19" y="114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60" name="Group 3384"/>
          <p:cNvGrpSpPr>
            <a:grpSpLocks/>
          </p:cNvGrpSpPr>
          <p:nvPr/>
        </p:nvGrpSpPr>
        <p:grpSpPr bwMode="auto">
          <a:xfrm>
            <a:off x="7469188" y="4235450"/>
            <a:ext cx="254000" cy="65088"/>
            <a:chOff x="7469589" y="4235429"/>
            <a:chExt cx="253818" cy="64845"/>
          </a:xfrm>
        </p:grpSpPr>
        <p:sp>
          <p:nvSpPr>
            <p:cNvPr id="3386" name="Freeform 299"/>
            <p:cNvSpPr>
              <a:spLocks noChangeArrowheads="1"/>
            </p:cNvSpPr>
            <p:nvPr/>
          </p:nvSpPr>
          <p:spPr bwMode="auto">
            <a:xfrm>
              <a:off x="7469589" y="4235429"/>
              <a:ext cx="57109" cy="64845"/>
            </a:xfrm>
            <a:custGeom>
              <a:avLst/>
              <a:gdLst>
                <a:gd name="T0" fmla="*/ 57 w 138"/>
                <a:gd name="T1" fmla="*/ 0 h 155"/>
                <a:gd name="T2" fmla="*/ 80 w 138"/>
                <a:gd name="T3" fmla="*/ 0 h 155"/>
                <a:gd name="T4" fmla="*/ 137 w 138"/>
                <a:gd name="T5" fmla="*/ 154 h 155"/>
                <a:gd name="T6" fmla="*/ 114 w 138"/>
                <a:gd name="T7" fmla="*/ 154 h 155"/>
                <a:gd name="T8" fmla="*/ 98 w 138"/>
                <a:gd name="T9" fmla="*/ 108 h 155"/>
                <a:gd name="T10" fmla="*/ 38 w 138"/>
                <a:gd name="T11" fmla="*/ 108 h 155"/>
                <a:gd name="T12" fmla="*/ 21 w 138"/>
                <a:gd name="T13" fmla="*/ 154 h 155"/>
                <a:gd name="T14" fmla="*/ 0 w 138"/>
                <a:gd name="T15" fmla="*/ 154 h 155"/>
                <a:gd name="T16" fmla="*/ 57 w 138"/>
                <a:gd name="T17" fmla="*/ 0 h 155"/>
                <a:gd name="T18" fmla="*/ 92 w 138"/>
                <a:gd name="T19" fmla="*/ 91 h 155"/>
                <a:gd name="T20" fmla="*/ 68 w 138"/>
                <a:gd name="T21" fmla="*/ 23 h 155"/>
                <a:gd name="T22" fmla="*/ 44 w 138"/>
                <a:gd name="T23" fmla="*/ 91 h 155"/>
                <a:gd name="T24" fmla="*/ 92 w 138"/>
                <a:gd name="T25" fmla="*/ 9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155">
                  <a:moveTo>
                    <a:pt x="57" y="0"/>
                  </a:moveTo>
                  <a:lnTo>
                    <a:pt x="80" y="0"/>
                  </a:lnTo>
                  <a:lnTo>
                    <a:pt x="137" y="154"/>
                  </a:lnTo>
                  <a:lnTo>
                    <a:pt x="114" y="154"/>
                  </a:lnTo>
                  <a:lnTo>
                    <a:pt x="98" y="108"/>
                  </a:lnTo>
                  <a:lnTo>
                    <a:pt x="38" y="108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57" y="0"/>
                  </a:lnTo>
                  <a:close/>
                  <a:moveTo>
                    <a:pt x="92" y="91"/>
                  </a:moveTo>
                  <a:lnTo>
                    <a:pt x="68" y="23"/>
                  </a:lnTo>
                  <a:lnTo>
                    <a:pt x="44" y="91"/>
                  </a:lnTo>
                  <a:lnTo>
                    <a:pt x="92" y="9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7" name="Freeform 300"/>
            <p:cNvSpPr>
              <a:spLocks noChangeArrowheads="1"/>
            </p:cNvSpPr>
            <p:nvPr/>
          </p:nvSpPr>
          <p:spPr bwMode="auto">
            <a:xfrm>
              <a:off x="7534629" y="4235429"/>
              <a:ext cx="7932" cy="64845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154 h 155"/>
                <a:gd name="T6" fmla="*/ 0 w 19"/>
                <a:gd name="T7" fmla="*/ 154 h 155"/>
                <a:gd name="T8" fmla="*/ 0 w 1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8" name="Freeform 301"/>
            <p:cNvSpPr>
              <a:spLocks noChangeArrowheads="1"/>
            </p:cNvSpPr>
            <p:nvPr/>
          </p:nvSpPr>
          <p:spPr bwMode="auto">
            <a:xfrm>
              <a:off x="7553666" y="4235429"/>
              <a:ext cx="7932" cy="64845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3 h 155"/>
                <a:gd name="T12" fmla="*/ 19 w 20"/>
                <a:gd name="T13" fmla="*/ 43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3"/>
                  </a:moveTo>
                  <a:lnTo>
                    <a:pt x="19" y="43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9" name="Freeform 302"/>
            <p:cNvSpPr>
              <a:spLocks noChangeArrowheads="1"/>
            </p:cNvSpPr>
            <p:nvPr/>
          </p:nvSpPr>
          <p:spPr bwMode="auto">
            <a:xfrm>
              <a:off x="7571116" y="4249664"/>
              <a:ext cx="42831" cy="50610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7 h 119"/>
                <a:gd name="T12" fmla="*/ 101 w 102"/>
                <a:gd name="T13" fmla="*/ 65 h 119"/>
                <a:gd name="T14" fmla="*/ 20 w 102"/>
                <a:gd name="T15" fmla="*/ 65 h 119"/>
                <a:gd name="T16" fmla="*/ 52 w 102"/>
                <a:gd name="T17" fmla="*/ 102 h 119"/>
                <a:gd name="T18" fmla="*/ 81 w 102"/>
                <a:gd name="T19" fmla="*/ 79 h 119"/>
                <a:gd name="T20" fmla="*/ 99 w 102"/>
                <a:gd name="T21" fmla="*/ 79 h 119"/>
                <a:gd name="T22" fmla="*/ 81 w 102"/>
                <a:gd name="T23" fmla="*/ 50 h 119"/>
                <a:gd name="T24" fmla="*/ 81 w 102"/>
                <a:gd name="T25" fmla="*/ 50 h 119"/>
                <a:gd name="T26" fmla="*/ 51 w 102"/>
                <a:gd name="T27" fmla="*/ 16 h 119"/>
                <a:gd name="T28" fmla="*/ 20 w 102"/>
                <a:gd name="T29" fmla="*/ 50 h 119"/>
                <a:gd name="T30" fmla="*/ 81 w 102"/>
                <a:gd name="T31" fmla="*/ 5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8"/>
                    <a:pt x="50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1"/>
                    <a:pt x="20" y="0"/>
                    <a:pt x="50" y="0"/>
                  </a:cubicBezTo>
                  <a:cubicBezTo>
                    <a:pt x="82" y="0"/>
                    <a:pt x="101" y="20"/>
                    <a:pt x="101" y="57"/>
                  </a:cubicBezTo>
                  <a:cubicBezTo>
                    <a:pt x="101" y="59"/>
                    <a:pt x="101" y="62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8" y="102"/>
                    <a:pt x="78" y="93"/>
                    <a:pt x="81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0" name="Freeform 303"/>
            <p:cNvSpPr>
              <a:spLocks noChangeArrowheads="1"/>
            </p:cNvSpPr>
            <p:nvPr/>
          </p:nvSpPr>
          <p:spPr bwMode="auto">
            <a:xfrm>
              <a:off x="7623466" y="4252827"/>
              <a:ext cx="38073" cy="47447"/>
            </a:xfrm>
            <a:custGeom>
              <a:avLst/>
              <a:gdLst>
                <a:gd name="T0" fmla="*/ 74 w 94"/>
                <a:gd name="T1" fmla="*/ 45 h 115"/>
                <a:gd name="T2" fmla="*/ 74 w 94"/>
                <a:gd name="T3" fmla="*/ 45 h 115"/>
                <a:gd name="T4" fmla="*/ 51 w 94"/>
                <a:gd name="T5" fmla="*/ 16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3 h 115"/>
                <a:gd name="T14" fmla="*/ 18 w 94"/>
                <a:gd name="T15" fmla="*/ 3 h 115"/>
                <a:gd name="T16" fmla="*/ 18 w 94"/>
                <a:gd name="T17" fmla="*/ 18 h 115"/>
                <a:gd name="T18" fmla="*/ 53 w 94"/>
                <a:gd name="T19" fmla="*/ 0 h 115"/>
                <a:gd name="T20" fmla="*/ 87 w 94"/>
                <a:gd name="T21" fmla="*/ 15 h 115"/>
                <a:gd name="T22" fmla="*/ 93 w 94"/>
                <a:gd name="T23" fmla="*/ 41 h 115"/>
                <a:gd name="T24" fmla="*/ 93 w 94"/>
                <a:gd name="T25" fmla="*/ 47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1" y="16"/>
                  </a:cubicBezTo>
                  <a:cubicBezTo>
                    <a:pt x="31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7" y="0"/>
                    <a:pt x="53" y="0"/>
                  </a:cubicBezTo>
                  <a:cubicBezTo>
                    <a:pt x="70" y="0"/>
                    <a:pt x="82" y="5"/>
                    <a:pt x="87" y="15"/>
                  </a:cubicBezTo>
                  <a:cubicBezTo>
                    <a:pt x="93" y="22"/>
                    <a:pt x="93" y="31"/>
                    <a:pt x="93" y="41"/>
                  </a:cubicBezTo>
                  <a:cubicBezTo>
                    <a:pt x="93" y="43"/>
                    <a:pt x="93" y="45"/>
                    <a:pt x="93" y="47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1" name="Freeform 304"/>
            <p:cNvSpPr>
              <a:spLocks noChangeArrowheads="1"/>
            </p:cNvSpPr>
            <p:nvPr/>
          </p:nvSpPr>
          <p:spPr bwMode="auto">
            <a:xfrm>
              <a:off x="7701198" y="4237011"/>
              <a:ext cx="22209" cy="63263"/>
            </a:xfrm>
            <a:custGeom>
              <a:avLst/>
              <a:gdLst>
                <a:gd name="T0" fmla="*/ 35 w 55"/>
                <a:gd name="T1" fmla="*/ 44 h 150"/>
                <a:gd name="T2" fmla="*/ 35 w 55"/>
                <a:gd name="T3" fmla="*/ 44 h 150"/>
                <a:gd name="T4" fmla="*/ 0 w 55"/>
                <a:gd name="T5" fmla="*/ 44 h 150"/>
                <a:gd name="T6" fmla="*/ 0 w 55"/>
                <a:gd name="T7" fmla="*/ 28 h 150"/>
                <a:gd name="T8" fmla="*/ 40 w 55"/>
                <a:gd name="T9" fmla="*/ 0 h 150"/>
                <a:gd name="T10" fmla="*/ 54 w 55"/>
                <a:gd name="T11" fmla="*/ 0 h 150"/>
                <a:gd name="T12" fmla="*/ 54 w 55"/>
                <a:gd name="T13" fmla="*/ 149 h 150"/>
                <a:gd name="T14" fmla="*/ 35 w 55"/>
                <a:gd name="T15" fmla="*/ 149 h 150"/>
                <a:gd name="T16" fmla="*/ 35 w 55"/>
                <a:gd name="T17" fmla="*/ 4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0">
                  <a:moveTo>
                    <a:pt x="35" y="44"/>
                  </a:moveTo>
                  <a:lnTo>
                    <a:pt x="35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5" y="28"/>
                    <a:pt x="38" y="20"/>
                    <a:pt x="4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49"/>
                    <a:pt x="54" y="149"/>
                    <a:pt x="54" y="149"/>
                  </a:cubicBezTo>
                  <a:cubicBezTo>
                    <a:pt x="35" y="149"/>
                    <a:pt x="35" y="149"/>
                    <a:pt x="35" y="149"/>
                  </a:cubicBezTo>
                  <a:lnTo>
                    <a:pt x="35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61" name="Group 3391"/>
          <p:cNvGrpSpPr>
            <a:grpSpLocks/>
          </p:cNvGrpSpPr>
          <p:nvPr/>
        </p:nvGrpSpPr>
        <p:grpSpPr bwMode="auto">
          <a:xfrm>
            <a:off x="7473950" y="5192713"/>
            <a:ext cx="268288" cy="66675"/>
            <a:chOff x="7473295" y="5193265"/>
            <a:chExt cx="268639" cy="66696"/>
          </a:xfrm>
        </p:grpSpPr>
        <p:sp>
          <p:nvSpPr>
            <p:cNvPr id="3393" name="Freeform 305"/>
            <p:cNvSpPr>
              <a:spLocks noChangeArrowheads="1"/>
            </p:cNvSpPr>
            <p:nvPr/>
          </p:nvSpPr>
          <p:spPr bwMode="auto">
            <a:xfrm>
              <a:off x="7473295" y="5193265"/>
              <a:ext cx="46098" cy="65107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7 w 111"/>
                <a:gd name="T7" fmla="*/ 0 h 155"/>
                <a:gd name="T8" fmla="*/ 90 w 111"/>
                <a:gd name="T9" fmla="*/ 6 h 155"/>
                <a:gd name="T10" fmla="*/ 110 w 111"/>
                <a:gd name="T11" fmla="*/ 45 h 155"/>
                <a:gd name="T12" fmla="*/ 90 w 111"/>
                <a:gd name="T13" fmla="*/ 83 h 155"/>
                <a:gd name="T14" fmla="*/ 53 w 111"/>
                <a:gd name="T15" fmla="*/ 90 h 155"/>
                <a:gd name="T16" fmla="*/ 21 w 111"/>
                <a:gd name="T17" fmla="*/ 90 h 155"/>
                <a:gd name="T18" fmla="*/ 21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6 w 111"/>
                <a:gd name="T25" fmla="*/ 71 h 155"/>
                <a:gd name="T26" fmla="*/ 56 w 111"/>
                <a:gd name="T27" fmla="*/ 71 h 155"/>
                <a:gd name="T28" fmla="*/ 88 w 111"/>
                <a:gd name="T29" fmla="*/ 45 h 155"/>
                <a:gd name="T30" fmla="*/ 57 w 111"/>
                <a:gd name="T31" fmla="*/ 19 h 155"/>
                <a:gd name="T32" fmla="*/ 21 w 111"/>
                <a:gd name="T33" fmla="*/ 19 h 155"/>
                <a:gd name="T34" fmla="*/ 21 w 111"/>
                <a:gd name="T35" fmla="*/ 71 h 155"/>
                <a:gd name="T36" fmla="*/ 56 w 111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70" y="0"/>
                    <a:pt x="81" y="1"/>
                    <a:pt x="90" y="6"/>
                  </a:cubicBezTo>
                  <a:cubicBezTo>
                    <a:pt x="103" y="13"/>
                    <a:pt x="110" y="26"/>
                    <a:pt x="110" y="45"/>
                  </a:cubicBezTo>
                  <a:cubicBezTo>
                    <a:pt x="110" y="63"/>
                    <a:pt x="103" y="75"/>
                    <a:pt x="90" y="83"/>
                  </a:cubicBezTo>
                  <a:cubicBezTo>
                    <a:pt x="80" y="89"/>
                    <a:pt x="68" y="90"/>
                    <a:pt x="53" y="90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9" y="71"/>
                    <a:pt x="88" y="65"/>
                    <a:pt x="88" y="45"/>
                  </a:cubicBezTo>
                  <a:cubicBezTo>
                    <a:pt x="88" y="26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4" name="Freeform 306"/>
            <p:cNvSpPr>
              <a:spLocks noChangeArrowheads="1"/>
            </p:cNvSpPr>
            <p:nvPr/>
          </p:nvSpPr>
          <p:spPr bwMode="auto">
            <a:xfrm>
              <a:off x="7525752" y="5209145"/>
              <a:ext cx="41329" cy="50816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18 w 101"/>
                <a:gd name="T15" fmla="*/ 64 h 119"/>
                <a:gd name="T16" fmla="*/ 51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49 h 119"/>
                <a:gd name="T24" fmla="*/ 80 w 101"/>
                <a:gd name="T25" fmla="*/ 49 h 119"/>
                <a:gd name="T26" fmla="*/ 50 w 101"/>
                <a:gd name="T27" fmla="*/ 16 h 119"/>
                <a:gd name="T28" fmla="*/ 18 w 101"/>
                <a:gd name="T29" fmla="*/ 49 h 119"/>
                <a:gd name="T30" fmla="*/ 80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18"/>
                    <a:pt x="50" y="118"/>
                  </a:cubicBezTo>
                  <a:cubicBezTo>
                    <a:pt x="18" y="118"/>
                    <a:pt x="0" y="96"/>
                    <a:pt x="0" y="60"/>
                  </a:cubicBezTo>
                  <a:cubicBezTo>
                    <a:pt x="0" y="22"/>
                    <a:pt x="18" y="0"/>
                    <a:pt x="50" y="0"/>
                  </a:cubicBezTo>
                  <a:cubicBezTo>
                    <a:pt x="81" y="0"/>
                    <a:pt x="100" y="19"/>
                    <a:pt x="100" y="56"/>
                  </a:cubicBezTo>
                  <a:cubicBezTo>
                    <a:pt x="100" y="59"/>
                    <a:pt x="100" y="62"/>
                    <a:pt x="100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9" y="88"/>
                    <a:pt x="31" y="102"/>
                    <a:pt x="51" y="102"/>
                  </a:cubicBezTo>
                  <a:cubicBezTo>
                    <a:pt x="66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69" y="16"/>
                    <a:pt x="50" y="16"/>
                  </a:cubicBezTo>
                  <a:cubicBezTo>
                    <a:pt x="32" y="16"/>
                    <a:pt x="20" y="28"/>
                    <a:pt x="18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5" name="Freeform 307"/>
            <p:cNvSpPr>
              <a:spLocks noChangeArrowheads="1"/>
            </p:cNvSpPr>
            <p:nvPr/>
          </p:nvSpPr>
          <p:spPr bwMode="auto">
            <a:xfrm>
              <a:off x="7575028" y="5209145"/>
              <a:ext cx="23844" cy="49227"/>
            </a:xfrm>
            <a:custGeom>
              <a:avLst/>
              <a:gdLst>
                <a:gd name="T0" fmla="*/ 0 w 56"/>
                <a:gd name="T1" fmla="*/ 2 h 115"/>
                <a:gd name="T2" fmla="*/ 0 w 56"/>
                <a:gd name="T3" fmla="*/ 2 h 115"/>
                <a:gd name="T4" fmla="*/ 18 w 56"/>
                <a:gd name="T5" fmla="*/ 2 h 115"/>
                <a:gd name="T6" fmla="*/ 18 w 56"/>
                <a:gd name="T7" fmla="*/ 23 h 115"/>
                <a:gd name="T8" fmla="*/ 49 w 56"/>
                <a:gd name="T9" fmla="*/ 0 h 115"/>
                <a:gd name="T10" fmla="*/ 55 w 56"/>
                <a:gd name="T11" fmla="*/ 0 h 115"/>
                <a:gd name="T12" fmla="*/ 55 w 56"/>
                <a:gd name="T13" fmla="*/ 19 h 115"/>
                <a:gd name="T14" fmla="*/ 50 w 56"/>
                <a:gd name="T15" fmla="*/ 19 h 115"/>
                <a:gd name="T16" fmla="*/ 19 w 56"/>
                <a:gd name="T17" fmla="*/ 52 h 115"/>
                <a:gd name="T18" fmla="*/ 19 w 56"/>
                <a:gd name="T19" fmla="*/ 114 h 115"/>
                <a:gd name="T20" fmla="*/ 0 w 56"/>
                <a:gd name="T21" fmla="*/ 114 h 115"/>
                <a:gd name="T22" fmla="*/ 0 w 56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5" y="0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2" y="19"/>
                    <a:pt x="51" y="19"/>
                    <a:pt x="50" y="19"/>
                  </a:cubicBezTo>
                  <a:cubicBezTo>
                    <a:pt x="30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6" name="Freeform 308"/>
            <p:cNvSpPr>
              <a:spLocks noChangeArrowheads="1"/>
            </p:cNvSpPr>
            <p:nvPr/>
          </p:nvSpPr>
          <p:spPr bwMode="auto">
            <a:xfrm>
              <a:off x="7600461" y="5209145"/>
              <a:ext cx="39740" cy="50816"/>
            </a:xfrm>
            <a:custGeom>
              <a:avLst/>
              <a:gdLst>
                <a:gd name="T0" fmla="*/ 18 w 92"/>
                <a:gd name="T1" fmla="*/ 79 h 119"/>
                <a:gd name="T2" fmla="*/ 18 w 92"/>
                <a:gd name="T3" fmla="*/ 79 h 119"/>
                <a:gd name="T4" fmla="*/ 46 w 92"/>
                <a:gd name="T5" fmla="*/ 102 h 119"/>
                <a:gd name="T6" fmla="*/ 72 w 92"/>
                <a:gd name="T7" fmla="*/ 84 h 119"/>
                <a:gd name="T8" fmla="*/ 55 w 92"/>
                <a:gd name="T9" fmla="*/ 68 h 119"/>
                <a:gd name="T10" fmla="*/ 34 w 92"/>
                <a:gd name="T11" fmla="*/ 63 h 119"/>
                <a:gd name="T12" fmla="*/ 3 w 92"/>
                <a:gd name="T13" fmla="*/ 32 h 119"/>
                <a:gd name="T14" fmla="*/ 45 w 92"/>
                <a:gd name="T15" fmla="*/ 0 h 119"/>
                <a:gd name="T16" fmla="*/ 88 w 92"/>
                <a:gd name="T17" fmla="*/ 34 h 119"/>
                <a:gd name="T18" fmla="*/ 88 w 92"/>
                <a:gd name="T19" fmla="*/ 34 h 119"/>
                <a:gd name="T20" fmla="*/ 70 w 92"/>
                <a:gd name="T21" fmla="*/ 34 h 119"/>
                <a:gd name="T22" fmla="*/ 45 w 92"/>
                <a:gd name="T23" fmla="*/ 16 h 119"/>
                <a:gd name="T24" fmla="*/ 22 w 92"/>
                <a:gd name="T25" fmla="*/ 32 h 119"/>
                <a:gd name="T26" fmla="*/ 38 w 92"/>
                <a:gd name="T27" fmla="*/ 45 h 119"/>
                <a:gd name="T28" fmla="*/ 57 w 92"/>
                <a:gd name="T29" fmla="*/ 50 h 119"/>
                <a:gd name="T30" fmla="*/ 91 w 92"/>
                <a:gd name="T31" fmla="*/ 82 h 119"/>
                <a:gd name="T32" fmla="*/ 45 w 92"/>
                <a:gd name="T33" fmla="*/ 118 h 119"/>
                <a:gd name="T34" fmla="*/ 0 w 92"/>
                <a:gd name="T35" fmla="*/ 79 h 119"/>
                <a:gd name="T36" fmla="*/ 18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9"/>
                  </a:moveTo>
                  <a:lnTo>
                    <a:pt x="18" y="79"/>
                  </a:lnTo>
                  <a:cubicBezTo>
                    <a:pt x="19" y="93"/>
                    <a:pt x="29" y="102"/>
                    <a:pt x="46" y="102"/>
                  </a:cubicBezTo>
                  <a:cubicBezTo>
                    <a:pt x="62" y="102"/>
                    <a:pt x="72" y="94"/>
                    <a:pt x="72" y="84"/>
                  </a:cubicBezTo>
                  <a:cubicBezTo>
                    <a:pt x="72" y="75"/>
                    <a:pt x="67" y="71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3"/>
                    <a:pt x="18" y="0"/>
                    <a:pt x="45" y="0"/>
                  </a:cubicBezTo>
                  <a:cubicBezTo>
                    <a:pt x="71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9" y="23"/>
                    <a:pt x="59" y="16"/>
                    <a:pt x="45" y="16"/>
                  </a:cubicBezTo>
                  <a:cubicBezTo>
                    <a:pt x="29" y="16"/>
                    <a:pt x="22" y="22"/>
                    <a:pt x="22" y="32"/>
                  </a:cubicBezTo>
                  <a:cubicBezTo>
                    <a:pt x="22" y="39"/>
                    <a:pt x="27" y="42"/>
                    <a:pt x="38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2"/>
                    <a:pt x="91" y="82"/>
                  </a:cubicBezTo>
                  <a:cubicBezTo>
                    <a:pt x="91" y="105"/>
                    <a:pt x="74" y="118"/>
                    <a:pt x="45" y="118"/>
                  </a:cubicBezTo>
                  <a:cubicBezTo>
                    <a:pt x="16" y="118"/>
                    <a:pt x="0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7" name="Freeform 309"/>
            <p:cNvSpPr>
              <a:spLocks noChangeArrowheads="1"/>
            </p:cNvSpPr>
            <p:nvPr/>
          </p:nvSpPr>
          <p:spPr bwMode="auto">
            <a:xfrm>
              <a:off x="7648148" y="5209145"/>
              <a:ext cx="44508" cy="50816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8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2"/>
                    <a:pt x="107" y="59"/>
                  </a:cubicBezTo>
                  <a:cubicBezTo>
                    <a:pt x="107" y="96"/>
                    <a:pt x="88" y="118"/>
                    <a:pt x="54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7"/>
                    <a:pt x="88" y="59"/>
                  </a:cubicBezTo>
                  <a:cubicBezTo>
                    <a:pt x="88" y="31"/>
                    <a:pt x="76" y="16"/>
                    <a:pt x="54" y="16"/>
                  </a:cubicBezTo>
                  <a:cubicBezTo>
                    <a:pt x="31" y="16"/>
                    <a:pt x="20" y="31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8" name="Freeform 310"/>
            <p:cNvSpPr>
              <a:spLocks noChangeArrowheads="1"/>
            </p:cNvSpPr>
            <p:nvPr/>
          </p:nvSpPr>
          <p:spPr bwMode="auto">
            <a:xfrm>
              <a:off x="7700605" y="5209145"/>
              <a:ext cx="41329" cy="49227"/>
            </a:xfrm>
            <a:custGeom>
              <a:avLst/>
              <a:gdLst>
                <a:gd name="T0" fmla="*/ 74 w 95"/>
                <a:gd name="T1" fmla="*/ 45 h 115"/>
                <a:gd name="T2" fmla="*/ 74 w 95"/>
                <a:gd name="T3" fmla="*/ 45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2 h 115"/>
                <a:gd name="T14" fmla="*/ 18 w 95"/>
                <a:gd name="T15" fmla="*/ 2 h 115"/>
                <a:gd name="T16" fmla="*/ 18 w 95"/>
                <a:gd name="T17" fmla="*/ 18 h 115"/>
                <a:gd name="T18" fmla="*/ 54 w 95"/>
                <a:gd name="T19" fmla="*/ 0 h 115"/>
                <a:gd name="T20" fmla="*/ 89 w 95"/>
                <a:gd name="T21" fmla="*/ 14 h 115"/>
                <a:gd name="T22" fmla="*/ 94 w 95"/>
                <a:gd name="T23" fmla="*/ 41 h 115"/>
                <a:gd name="T24" fmla="*/ 94 w 95"/>
                <a:gd name="T25" fmla="*/ 47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2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3" y="5"/>
                    <a:pt x="89" y="14"/>
                  </a:cubicBezTo>
                  <a:cubicBezTo>
                    <a:pt x="94" y="22"/>
                    <a:pt x="94" y="31"/>
                    <a:pt x="94" y="41"/>
                  </a:cubicBezTo>
                  <a:cubicBezTo>
                    <a:pt x="94" y="43"/>
                    <a:pt x="94" y="44"/>
                    <a:pt x="94" y="47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62" name="Group 3398"/>
          <p:cNvGrpSpPr>
            <a:grpSpLocks/>
          </p:cNvGrpSpPr>
          <p:nvPr/>
        </p:nvGrpSpPr>
        <p:grpSpPr bwMode="auto">
          <a:xfrm>
            <a:off x="8361363" y="2330450"/>
            <a:ext cx="228600" cy="66675"/>
            <a:chOff x="8360729" y="2330875"/>
            <a:chExt cx="229731" cy="66697"/>
          </a:xfrm>
        </p:grpSpPr>
        <p:sp>
          <p:nvSpPr>
            <p:cNvPr id="3400" name="Freeform 311"/>
            <p:cNvSpPr>
              <a:spLocks noChangeArrowheads="1"/>
            </p:cNvSpPr>
            <p:nvPr/>
          </p:nvSpPr>
          <p:spPr bwMode="auto">
            <a:xfrm>
              <a:off x="8360729" y="2330875"/>
              <a:ext cx="52646" cy="65109"/>
            </a:xfrm>
            <a:custGeom>
              <a:avLst/>
              <a:gdLst>
                <a:gd name="T0" fmla="*/ 0 w 122"/>
                <a:gd name="T1" fmla="*/ 0 h 154"/>
                <a:gd name="T2" fmla="*/ 0 w 122"/>
                <a:gd name="T3" fmla="*/ 0 h 154"/>
                <a:gd name="T4" fmla="*/ 23 w 122"/>
                <a:gd name="T5" fmla="*/ 0 h 154"/>
                <a:gd name="T6" fmla="*/ 95 w 122"/>
                <a:gd name="T7" fmla="*/ 112 h 154"/>
                <a:gd name="T8" fmla="*/ 101 w 122"/>
                <a:gd name="T9" fmla="*/ 124 h 154"/>
                <a:gd name="T10" fmla="*/ 101 w 122"/>
                <a:gd name="T11" fmla="*/ 0 h 154"/>
                <a:gd name="T12" fmla="*/ 121 w 122"/>
                <a:gd name="T13" fmla="*/ 0 h 154"/>
                <a:gd name="T14" fmla="*/ 121 w 122"/>
                <a:gd name="T15" fmla="*/ 153 h 154"/>
                <a:gd name="T16" fmla="*/ 99 w 122"/>
                <a:gd name="T17" fmla="*/ 153 h 154"/>
                <a:gd name="T18" fmla="*/ 25 w 122"/>
                <a:gd name="T19" fmla="*/ 41 h 154"/>
                <a:gd name="T20" fmla="*/ 20 w 122"/>
                <a:gd name="T21" fmla="*/ 29 h 154"/>
                <a:gd name="T22" fmla="*/ 20 w 122"/>
                <a:gd name="T23" fmla="*/ 153 h 154"/>
                <a:gd name="T24" fmla="*/ 0 w 122"/>
                <a:gd name="T25" fmla="*/ 153 h 154"/>
                <a:gd name="T26" fmla="*/ 0 w 122"/>
                <a:gd name="T2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2" h="154">
                  <a:moveTo>
                    <a:pt x="0" y="0"/>
                  </a:moveTo>
                  <a:lnTo>
                    <a:pt x="0" y="0"/>
                  </a:lnTo>
                  <a:cubicBezTo>
                    <a:pt x="23" y="0"/>
                    <a:pt x="23" y="0"/>
                    <a:pt x="23" y="0"/>
                  </a:cubicBezTo>
                  <a:cubicBezTo>
                    <a:pt x="95" y="112"/>
                    <a:pt x="95" y="112"/>
                    <a:pt x="95" y="112"/>
                  </a:cubicBezTo>
                  <a:cubicBezTo>
                    <a:pt x="97" y="116"/>
                    <a:pt x="100" y="120"/>
                    <a:pt x="101" y="124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153"/>
                    <a:pt x="121" y="153"/>
                    <a:pt x="121" y="153"/>
                  </a:cubicBezTo>
                  <a:cubicBezTo>
                    <a:pt x="99" y="153"/>
                    <a:pt x="99" y="153"/>
                    <a:pt x="99" y="15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3" y="37"/>
                    <a:pt x="21" y="33"/>
                    <a:pt x="20" y="29"/>
                  </a:cubicBezTo>
                  <a:cubicBezTo>
                    <a:pt x="20" y="153"/>
                    <a:pt x="20" y="153"/>
                    <a:pt x="20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01" name="Freeform 312"/>
            <p:cNvSpPr>
              <a:spLocks noChangeArrowheads="1"/>
            </p:cNvSpPr>
            <p:nvPr/>
          </p:nvSpPr>
          <p:spPr bwMode="auto">
            <a:xfrm>
              <a:off x="8421352" y="2348344"/>
              <a:ext cx="44670" cy="49228"/>
            </a:xfrm>
            <a:custGeom>
              <a:avLst/>
              <a:gdLst>
                <a:gd name="T0" fmla="*/ 36 w 107"/>
                <a:gd name="T1" fmla="*/ 118 h 119"/>
                <a:gd name="T2" fmla="*/ 36 w 107"/>
                <a:gd name="T3" fmla="*/ 118 h 119"/>
                <a:gd name="T4" fmla="*/ 0 w 107"/>
                <a:gd name="T5" fmla="*/ 84 h 119"/>
                <a:gd name="T6" fmla="*/ 39 w 107"/>
                <a:gd name="T7" fmla="*/ 50 h 119"/>
                <a:gd name="T8" fmla="*/ 69 w 107"/>
                <a:gd name="T9" fmla="*/ 45 h 119"/>
                <a:gd name="T10" fmla="*/ 75 w 107"/>
                <a:gd name="T11" fmla="*/ 33 h 119"/>
                <a:gd name="T12" fmla="*/ 49 w 107"/>
                <a:gd name="T13" fmla="*/ 16 h 119"/>
                <a:gd name="T14" fmla="*/ 23 w 107"/>
                <a:gd name="T15" fmla="*/ 36 h 119"/>
                <a:gd name="T16" fmla="*/ 5 w 107"/>
                <a:gd name="T17" fmla="*/ 36 h 119"/>
                <a:gd name="T18" fmla="*/ 5 w 107"/>
                <a:gd name="T19" fmla="*/ 36 h 119"/>
                <a:gd name="T20" fmla="*/ 50 w 107"/>
                <a:gd name="T21" fmla="*/ 0 h 119"/>
                <a:gd name="T22" fmla="*/ 94 w 107"/>
                <a:gd name="T23" fmla="*/ 34 h 119"/>
                <a:gd name="T24" fmla="*/ 94 w 107"/>
                <a:gd name="T25" fmla="*/ 89 h 119"/>
                <a:gd name="T26" fmla="*/ 101 w 107"/>
                <a:gd name="T27" fmla="*/ 101 h 119"/>
                <a:gd name="T28" fmla="*/ 106 w 107"/>
                <a:gd name="T29" fmla="*/ 101 h 119"/>
                <a:gd name="T30" fmla="*/ 106 w 107"/>
                <a:gd name="T31" fmla="*/ 115 h 119"/>
                <a:gd name="T32" fmla="*/ 95 w 107"/>
                <a:gd name="T33" fmla="*/ 116 h 119"/>
                <a:gd name="T34" fmla="*/ 76 w 107"/>
                <a:gd name="T35" fmla="*/ 101 h 119"/>
                <a:gd name="T36" fmla="*/ 76 w 107"/>
                <a:gd name="T37" fmla="*/ 100 h 119"/>
                <a:gd name="T38" fmla="*/ 36 w 107"/>
                <a:gd name="T39" fmla="*/ 118 h 119"/>
                <a:gd name="T40" fmla="*/ 39 w 107"/>
                <a:gd name="T41" fmla="*/ 65 h 119"/>
                <a:gd name="T42" fmla="*/ 39 w 107"/>
                <a:gd name="T43" fmla="*/ 65 h 119"/>
                <a:gd name="T44" fmla="*/ 20 w 107"/>
                <a:gd name="T45" fmla="*/ 84 h 119"/>
                <a:gd name="T46" fmla="*/ 40 w 107"/>
                <a:gd name="T47" fmla="*/ 102 h 119"/>
                <a:gd name="T48" fmla="*/ 74 w 107"/>
                <a:gd name="T49" fmla="*/ 75 h 119"/>
                <a:gd name="T50" fmla="*/ 74 w 107"/>
                <a:gd name="T51" fmla="*/ 58 h 119"/>
                <a:gd name="T52" fmla="*/ 39 w 107"/>
                <a:gd name="T53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19">
                  <a:moveTo>
                    <a:pt x="36" y="118"/>
                  </a:moveTo>
                  <a:lnTo>
                    <a:pt x="36" y="118"/>
                  </a:lnTo>
                  <a:cubicBezTo>
                    <a:pt x="14" y="118"/>
                    <a:pt x="0" y="105"/>
                    <a:pt x="0" y="84"/>
                  </a:cubicBezTo>
                  <a:cubicBezTo>
                    <a:pt x="0" y="64"/>
                    <a:pt x="12" y="53"/>
                    <a:pt x="39" y="50"/>
                  </a:cubicBezTo>
                  <a:cubicBezTo>
                    <a:pt x="54" y="48"/>
                    <a:pt x="65" y="47"/>
                    <a:pt x="69" y="45"/>
                  </a:cubicBezTo>
                  <a:cubicBezTo>
                    <a:pt x="74" y="43"/>
                    <a:pt x="75" y="40"/>
                    <a:pt x="75" y="33"/>
                  </a:cubicBezTo>
                  <a:cubicBezTo>
                    <a:pt x="75" y="22"/>
                    <a:pt x="67" y="16"/>
                    <a:pt x="49" y="16"/>
                  </a:cubicBezTo>
                  <a:cubicBezTo>
                    <a:pt x="32" y="16"/>
                    <a:pt x="23" y="23"/>
                    <a:pt x="23" y="36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5" y="36"/>
                  </a:lnTo>
                  <a:cubicBezTo>
                    <a:pt x="5" y="13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89"/>
                    <a:pt x="94" y="89"/>
                    <a:pt x="94" y="89"/>
                  </a:cubicBezTo>
                  <a:cubicBezTo>
                    <a:pt x="94" y="98"/>
                    <a:pt x="94" y="101"/>
                    <a:pt x="101" y="101"/>
                  </a:cubicBezTo>
                  <a:cubicBezTo>
                    <a:pt x="102" y="101"/>
                    <a:pt x="104" y="101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2" y="116"/>
                    <a:pt x="98" y="116"/>
                    <a:pt x="95" y="116"/>
                  </a:cubicBezTo>
                  <a:cubicBezTo>
                    <a:pt x="82" y="116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5" y="112"/>
                    <a:pt x="51" y="118"/>
                    <a:pt x="36" y="118"/>
                  </a:cubicBezTo>
                  <a:close/>
                  <a:moveTo>
                    <a:pt x="39" y="65"/>
                  </a:moveTo>
                  <a:lnTo>
                    <a:pt x="39" y="65"/>
                  </a:lnTo>
                  <a:cubicBezTo>
                    <a:pt x="25" y="67"/>
                    <a:pt x="20" y="73"/>
                    <a:pt x="20" y="84"/>
                  </a:cubicBezTo>
                  <a:cubicBezTo>
                    <a:pt x="20" y="95"/>
                    <a:pt x="27" y="102"/>
                    <a:pt x="40" y="102"/>
                  </a:cubicBezTo>
                  <a:cubicBezTo>
                    <a:pt x="60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5" y="63"/>
                    <a:pt x="52" y="63"/>
                    <a:pt x="39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02" name="Freeform 313"/>
            <p:cNvSpPr>
              <a:spLocks noChangeArrowheads="1"/>
            </p:cNvSpPr>
            <p:nvPr/>
          </p:nvSpPr>
          <p:spPr bwMode="auto">
            <a:xfrm>
              <a:off x="8473999" y="2348344"/>
              <a:ext cx="63814" cy="47641"/>
            </a:xfrm>
            <a:custGeom>
              <a:avLst/>
              <a:gdLst>
                <a:gd name="T0" fmla="*/ 136 w 156"/>
                <a:gd name="T1" fmla="*/ 45 h 115"/>
                <a:gd name="T2" fmla="*/ 136 w 156"/>
                <a:gd name="T3" fmla="*/ 45 h 115"/>
                <a:gd name="T4" fmla="*/ 115 w 156"/>
                <a:gd name="T5" fmla="*/ 16 h 115"/>
                <a:gd name="T6" fmla="*/ 87 w 156"/>
                <a:gd name="T7" fmla="*/ 49 h 115"/>
                <a:gd name="T8" fmla="*/ 87 w 156"/>
                <a:gd name="T9" fmla="*/ 114 h 115"/>
                <a:gd name="T10" fmla="*/ 67 w 156"/>
                <a:gd name="T11" fmla="*/ 114 h 115"/>
                <a:gd name="T12" fmla="*/ 67 w 156"/>
                <a:gd name="T13" fmla="*/ 45 h 115"/>
                <a:gd name="T14" fmla="*/ 48 w 156"/>
                <a:gd name="T15" fmla="*/ 16 h 115"/>
                <a:gd name="T16" fmla="*/ 19 w 156"/>
                <a:gd name="T17" fmla="*/ 49 h 115"/>
                <a:gd name="T18" fmla="*/ 19 w 156"/>
                <a:gd name="T19" fmla="*/ 114 h 115"/>
                <a:gd name="T20" fmla="*/ 0 w 156"/>
                <a:gd name="T21" fmla="*/ 114 h 115"/>
                <a:gd name="T22" fmla="*/ 0 w 156"/>
                <a:gd name="T23" fmla="*/ 3 h 115"/>
                <a:gd name="T24" fmla="*/ 18 w 156"/>
                <a:gd name="T25" fmla="*/ 3 h 115"/>
                <a:gd name="T26" fmla="*/ 18 w 156"/>
                <a:gd name="T27" fmla="*/ 18 h 115"/>
                <a:gd name="T28" fmla="*/ 53 w 156"/>
                <a:gd name="T29" fmla="*/ 0 h 115"/>
                <a:gd name="T30" fmla="*/ 83 w 156"/>
                <a:gd name="T31" fmla="*/ 17 h 115"/>
                <a:gd name="T32" fmla="*/ 120 w 156"/>
                <a:gd name="T33" fmla="*/ 0 h 115"/>
                <a:gd name="T34" fmla="*/ 151 w 156"/>
                <a:gd name="T35" fmla="*/ 15 h 115"/>
                <a:gd name="T36" fmla="*/ 155 w 156"/>
                <a:gd name="T37" fmla="*/ 44 h 115"/>
                <a:gd name="T38" fmla="*/ 155 w 156"/>
                <a:gd name="T39" fmla="*/ 48 h 115"/>
                <a:gd name="T40" fmla="*/ 155 w 156"/>
                <a:gd name="T41" fmla="*/ 114 h 115"/>
                <a:gd name="T42" fmla="*/ 136 w 156"/>
                <a:gd name="T43" fmla="*/ 114 h 115"/>
                <a:gd name="T44" fmla="*/ 136 w 156"/>
                <a:gd name="T45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5">
                  <a:moveTo>
                    <a:pt x="136" y="45"/>
                  </a:moveTo>
                  <a:lnTo>
                    <a:pt x="136" y="45"/>
                  </a:lnTo>
                  <a:cubicBezTo>
                    <a:pt x="136" y="26"/>
                    <a:pt x="132" y="16"/>
                    <a:pt x="115" y="16"/>
                  </a:cubicBezTo>
                  <a:cubicBezTo>
                    <a:pt x="98" y="16"/>
                    <a:pt x="87" y="28"/>
                    <a:pt x="87" y="4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26"/>
                    <a:pt x="64" y="16"/>
                    <a:pt x="48" y="16"/>
                  </a:cubicBezTo>
                  <a:cubicBezTo>
                    <a:pt x="30" y="16"/>
                    <a:pt x="19" y="28"/>
                    <a:pt x="19" y="4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7" y="0"/>
                    <a:pt x="53" y="0"/>
                  </a:cubicBezTo>
                  <a:cubicBezTo>
                    <a:pt x="66" y="0"/>
                    <a:pt x="76" y="6"/>
                    <a:pt x="83" y="17"/>
                  </a:cubicBezTo>
                  <a:cubicBezTo>
                    <a:pt x="92" y="6"/>
                    <a:pt x="104" y="0"/>
                    <a:pt x="120" y="0"/>
                  </a:cubicBezTo>
                  <a:cubicBezTo>
                    <a:pt x="134" y="0"/>
                    <a:pt x="145" y="6"/>
                    <a:pt x="151" y="15"/>
                  </a:cubicBezTo>
                  <a:cubicBezTo>
                    <a:pt x="155" y="23"/>
                    <a:pt x="155" y="32"/>
                    <a:pt x="155" y="44"/>
                  </a:cubicBezTo>
                  <a:cubicBezTo>
                    <a:pt x="155" y="45"/>
                    <a:pt x="155" y="47"/>
                    <a:pt x="155" y="48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136" y="114"/>
                    <a:pt x="136" y="114"/>
                    <a:pt x="136" y="114"/>
                  </a:cubicBezTo>
                  <a:lnTo>
                    <a:pt x="136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03" name="Freeform 314"/>
            <p:cNvSpPr>
              <a:spLocks noChangeArrowheads="1"/>
            </p:cNvSpPr>
            <p:nvPr/>
          </p:nvSpPr>
          <p:spPr bwMode="auto">
            <a:xfrm>
              <a:off x="8547385" y="2348344"/>
              <a:ext cx="43075" cy="49228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1 h 119"/>
                <a:gd name="T18" fmla="*/ 81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3"/>
                    <a:pt x="77" y="118"/>
                    <a:pt x="50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1"/>
                    <a:pt x="52" y="101"/>
                  </a:cubicBezTo>
                  <a:cubicBezTo>
                    <a:pt x="68" y="101"/>
                    <a:pt x="78" y="93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7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63" name="Group 3403"/>
          <p:cNvGrpSpPr>
            <a:grpSpLocks/>
          </p:cNvGrpSpPr>
          <p:nvPr/>
        </p:nvGrpSpPr>
        <p:grpSpPr bwMode="auto">
          <a:xfrm>
            <a:off x="8358188" y="3282950"/>
            <a:ext cx="236537" cy="66675"/>
            <a:chOff x="8358875" y="3283152"/>
            <a:chExt cx="235291" cy="66697"/>
          </a:xfrm>
        </p:grpSpPr>
        <p:sp>
          <p:nvSpPr>
            <p:cNvPr id="3405" name="Freeform 315"/>
            <p:cNvSpPr>
              <a:spLocks noChangeArrowheads="1"/>
            </p:cNvSpPr>
            <p:nvPr/>
          </p:nvSpPr>
          <p:spPr bwMode="auto">
            <a:xfrm>
              <a:off x="8358875" y="3283152"/>
              <a:ext cx="50532" cy="65109"/>
            </a:xfrm>
            <a:custGeom>
              <a:avLst/>
              <a:gdLst>
                <a:gd name="T0" fmla="*/ 59 w 119"/>
                <a:gd name="T1" fmla="*/ 0 h 155"/>
                <a:gd name="T2" fmla="*/ 59 w 119"/>
                <a:gd name="T3" fmla="*/ 0 h 155"/>
                <a:gd name="T4" fmla="*/ 93 w 119"/>
                <a:gd name="T5" fmla="*/ 5 h 155"/>
                <a:gd name="T6" fmla="*/ 113 w 119"/>
                <a:gd name="T7" fmla="*/ 42 h 155"/>
                <a:gd name="T8" fmla="*/ 92 w 119"/>
                <a:gd name="T9" fmla="*/ 78 h 155"/>
                <a:gd name="T10" fmla="*/ 109 w 119"/>
                <a:gd name="T11" fmla="*/ 106 h 155"/>
                <a:gd name="T12" fmla="*/ 110 w 119"/>
                <a:gd name="T13" fmla="*/ 131 h 155"/>
                <a:gd name="T14" fmla="*/ 118 w 119"/>
                <a:gd name="T15" fmla="*/ 148 h 155"/>
                <a:gd name="T16" fmla="*/ 118 w 119"/>
                <a:gd name="T17" fmla="*/ 154 h 155"/>
                <a:gd name="T18" fmla="*/ 94 w 119"/>
                <a:gd name="T19" fmla="*/ 154 h 155"/>
                <a:gd name="T20" fmla="*/ 90 w 119"/>
                <a:gd name="T21" fmla="*/ 132 h 155"/>
                <a:gd name="T22" fmla="*/ 89 w 119"/>
                <a:gd name="T23" fmla="*/ 112 h 155"/>
                <a:gd name="T24" fmla="*/ 54 w 119"/>
                <a:gd name="T25" fmla="*/ 87 h 155"/>
                <a:gd name="T26" fmla="*/ 21 w 119"/>
                <a:gd name="T27" fmla="*/ 87 h 155"/>
                <a:gd name="T28" fmla="*/ 21 w 119"/>
                <a:gd name="T29" fmla="*/ 154 h 155"/>
                <a:gd name="T30" fmla="*/ 0 w 119"/>
                <a:gd name="T31" fmla="*/ 154 h 155"/>
                <a:gd name="T32" fmla="*/ 0 w 119"/>
                <a:gd name="T33" fmla="*/ 0 h 155"/>
                <a:gd name="T34" fmla="*/ 59 w 119"/>
                <a:gd name="T35" fmla="*/ 0 h 155"/>
                <a:gd name="T36" fmla="*/ 20 w 119"/>
                <a:gd name="T37" fmla="*/ 69 h 155"/>
                <a:gd name="T38" fmla="*/ 20 w 119"/>
                <a:gd name="T39" fmla="*/ 69 h 155"/>
                <a:gd name="T40" fmla="*/ 56 w 119"/>
                <a:gd name="T41" fmla="*/ 69 h 155"/>
                <a:gd name="T42" fmla="*/ 91 w 119"/>
                <a:gd name="T43" fmla="*/ 42 h 155"/>
                <a:gd name="T44" fmla="*/ 56 w 119"/>
                <a:gd name="T45" fmla="*/ 17 h 155"/>
                <a:gd name="T46" fmla="*/ 20 w 119"/>
                <a:gd name="T47" fmla="*/ 17 h 155"/>
                <a:gd name="T48" fmla="*/ 20 w 119"/>
                <a:gd name="T49" fmla="*/ 6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9" h="155">
                  <a:moveTo>
                    <a:pt x="59" y="0"/>
                  </a:moveTo>
                  <a:lnTo>
                    <a:pt x="59" y="0"/>
                  </a:lnTo>
                  <a:cubicBezTo>
                    <a:pt x="73" y="0"/>
                    <a:pt x="83" y="0"/>
                    <a:pt x="93" y="5"/>
                  </a:cubicBezTo>
                  <a:cubicBezTo>
                    <a:pt x="105" y="12"/>
                    <a:pt x="113" y="25"/>
                    <a:pt x="113" y="42"/>
                  </a:cubicBezTo>
                  <a:cubicBezTo>
                    <a:pt x="113" y="59"/>
                    <a:pt x="105" y="70"/>
                    <a:pt x="92" y="78"/>
                  </a:cubicBezTo>
                  <a:cubicBezTo>
                    <a:pt x="105" y="81"/>
                    <a:pt x="108" y="89"/>
                    <a:pt x="109" y="106"/>
                  </a:cubicBezTo>
                  <a:cubicBezTo>
                    <a:pt x="110" y="131"/>
                    <a:pt x="110" y="131"/>
                    <a:pt x="110" y="131"/>
                  </a:cubicBezTo>
                  <a:cubicBezTo>
                    <a:pt x="112" y="140"/>
                    <a:pt x="113" y="146"/>
                    <a:pt x="118" y="148"/>
                  </a:cubicBezTo>
                  <a:cubicBezTo>
                    <a:pt x="118" y="154"/>
                    <a:pt x="118" y="154"/>
                    <a:pt x="118" y="154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91" y="148"/>
                    <a:pt x="91" y="141"/>
                    <a:pt x="90" y="132"/>
                  </a:cubicBezTo>
                  <a:cubicBezTo>
                    <a:pt x="89" y="112"/>
                    <a:pt x="89" y="112"/>
                    <a:pt x="89" y="112"/>
                  </a:cubicBezTo>
                  <a:cubicBezTo>
                    <a:pt x="87" y="89"/>
                    <a:pt x="80" y="87"/>
                    <a:pt x="54" y="87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9" y="0"/>
                  </a:lnTo>
                  <a:close/>
                  <a:moveTo>
                    <a:pt x="20" y="69"/>
                  </a:moveTo>
                  <a:lnTo>
                    <a:pt x="20" y="69"/>
                  </a:lnTo>
                  <a:cubicBezTo>
                    <a:pt x="56" y="69"/>
                    <a:pt x="56" y="69"/>
                    <a:pt x="56" y="69"/>
                  </a:cubicBezTo>
                  <a:cubicBezTo>
                    <a:pt x="80" y="69"/>
                    <a:pt x="91" y="63"/>
                    <a:pt x="91" y="42"/>
                  </a:cubicBezTo>
                  <a:cubicBezTo>
                    <a:pt x="91" y="21"/>
                    <a:pt x="79" y="17"/>
                    <a:pt x="56" y="17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6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06" name="Freeform 316"/>
            <p:cNvSpPr>
              <a:spLocks noChangeArrowheads="1"/>
            </p:cNvSpPr>
            <p:nvPr/>
          </p:nvSpPr>
          <p:spPr bwMode="auto">
            <a:xfrm>
              <a:off x="8414144" y="3300621"/>
              <a:ext cx="47374" cy="49228"/>
            </a:xfrm>
            <a:custGeom>
              <a:avLst/>
              <a:gdLst>
                <a:gd name="T0" fmla="*/ 55 w 109"/>
                <a:gd name="T1" fmla="*/ 0 h 120"/>
                <a:gd name="T2" fmla="*/ 55 w 109"/>
                <a:gd name="T3" fmla="*/ 0 h 120"/>
                <a:gd name="T4" fmla="*/ 108 w 109"/>
                <a:gd name="T5" fmla="*/ 59 h 120"/>
                <a:gd name="T6" fmla="*/ 55 w 109"/>
                <a:gd name="T7" fmla="*/ 119 h 120"/>
                <a:gd name="T8" fmla="*/ 0 w 109"/>
                <a:gd name="T9" fmla="*/ 59 h 120"/>
                <a:gd name="T10" fmla="*/ 55 w 109"/>
                <a:gd name="T11" fmla="*/ 0 h 120"/>
                <a:gd name="T12" fmla="*/ 55 w 109"/>
                <a:gd name="T13" fmla="*/ 102 h 120"/>
                <a:gd name="T14" fmla="*/ 55 w 109"/>
                <a:gd name="T15" fmla="*/ 102 h 120"/>
                <a:gd name="T16" fmla="*/ 88 w 109"/>
                <a:gd name="T17" fmla="*/ 59 h 120"/>
                <a:gd name="T18" fmla="*/ 55 w 109"/>
                <a:gd name="T19" fmla="*/ 17 h 120"/>
                <a:gd name="T20" fmla="*/ 20 w 109"/>
                <a:gd name="T21" fmla="*/ 59 h 120"/>
                <a:gd name="T22" fmla="*/ 55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5" y="0"/>
                  </a:moveTo>
                  <a:lnTo>
                    <a:pt x="55" y="0"/>
                  </a:lnTo>
                  <a:cubicBezTo>
                    <a:pt x="88" y="0"/>
                    <a:pt x="108" y="22"/>
                    <a:pt x="108" y="59"/>
                  </a:cubicBezTo>
                  <a:cubicBezTo>
                    <a:pt x="108" y="97"/>
                    <a:pt x="88" y="119"/>
                    <a:pt x="55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5" y="0"/>
                  </a:cubicBezTo>
                  <a:close/>
                  <a:moveTo>
                    <a:pt x="55" y="102"/>
                  </a:moveTo>
                  <a:lnTo>
                    <a:pt x="55" y="102"/>
                  </a:lnTo>
                  <a:cubicBezTo>
                    <a:pt x="76" y="102"/>
                    <a:pt x="88" y="88"/>
                    <a:pt x="88" y="59"/>
                  </a:cubicBezTo>
                  <a:cubicBezTo>
                    <a:pt x="88" y="31"/>
                    <a:pt x="76" y="17"/>
                    <a:pt x="55" y="17"/>
                  </a:cubicBezTo>
                  <a:cubicBezTo>
                    <a:pt x="32" y="17"/>
                    <a:pt x="20" y="31"/>
                    <a:pt x="20" y="59"/>
                  </a:cubicBezTo>
                  <a:cubicBezTo>
                    <a:pt x="20" y="88"/>
                    <a:pt x="33" y="102"/>
                    <a:pt x="55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07" name="Freeform 317"/>
            <p:cNvSpPr>
              <a:spLocks noChangeArrowheads="1"/>
            </p:cNvSpPr>
            <p:nvPr/>
          </p:nvSpPr>
          <p:spPr bwMode="auto">
            <a:xfrm>
              <a:off x="8469415" y="3283152"/>
              <a:ext cx="45794" cy="66697"/>
            </a:xfrm>
            <a:custGeom>
              <a:avLst/>
              <a:gdLst>
                <a:gd name="T0" fmla="*/ 0 w 105"/>
                <a:gd name="T1" fmla="*/ 0 h 158"/>
                <a:gd name="T2" fmla="*/ 0 w 105"/>
                <a:gd name="T3" fmla="*/ 0 h 158"/>
                <a:gd name="T4" fmla="*/ 18 w 105"/>
                <a:gd name="T5" fmla="*/ 0 h 158"/>
                <a:gd name="T6" fmla="*/ 18 w 105"/>
                <a:gd name="T7" fmla="*/ 57 h 158"/>
                <a:gd name="T8" fmla="*/ 55 w 105"/>
                <a:gd name="T9" fmla="*/ 38 h 158"/>
                <a:gd name="T10" fmla="*/ 104 w 105"/>
                <a:gd name="T11" fmla="*/ 97 h 158"/>
                <a:gd name="T12" fmla="*/ 55 w 105"/>
                <a:gd name="T13" fmla="*/ 157 h 158"/>
                <a:gd name="T14" fmla="*/ 18 w 105"/>
                <a:gd name="T15" fmla="*/ 139 h 158"/>
                <a:gd name="T16" fmla="*/ 18 w 105"/>
                <a:gd name="T17" fmla="*/ 154 h 158"/>
                <a:gd name="T18" fmla="*/ 0 w 105"/>
                <a:gd name="T19" fmla="*/ 154 h 158"/>
                <a:gd name="T20" fmla="*/ 0 w 105"/>
                <a:gd name="T21" fmla="*/ 0 h 158"/>
                <a:gd name="T22" fmla="*/ 51 w 105"/>
                <a:gd name="T23" fmla="*/ 140 h 158"/>
                <a:gd name="T24" fmla="*/ 51 w 105"/>
                <a:gd name="T25" fmla="*/ 140 h 158"/>
                <a:gd name="T26" fmla="*/ 84 w 105"/>
                <a:gd name="T27" fmla="*/ 99 h 158"/>
                <a:gd name="T28" fmla="*/ 51 w 105"/>
                <a:gd name="T29" fmla="*/ 55 h 158"/>
                <a:gd name="T30" fmla="*/ 17 w 105"/>
                <a:gd name="T31" fmla="*/ 96 h 158"/>
                <a:gd name="T32" fmla="*/ 51 w 105"/>
                <a:gd name="T33" fmla="*/ 14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0" y="0"/>
                  </a:moveTo>
                  <a:lnTo>
                    <a:pt x="0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7" y="44"/>
                    <a:pt x="39" y="38"/>
                    <a:pt x="55" y="38"/>
                  </a:cubicBezTo>
                  <a:cubicBezTo>
                    <a:pt x="84" y="38"/>
                    <a:pt x="104" y="61"/>
                    <a:pt x="104" y="97"/>
                  </a:cubicBezTo>
                  <a:cubicBezTo>
                    <a:pt x="104" y="134"/>
                    <a:pt x="84" y="157"/>
                    <a:pt x="55" y="157"/>
                  </a:cubicBezTo>
                  <a:cubicBezTo>
                    <a:pt x="39" y="157"/>
                    <a:pt x="28" y="152"/>
                    <a:pt x="18" y="139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1" y="140"/>
                  </a:moveTo>
                  <a:lnTo>
                    <a:pt x="51" y="140"/>
                  </a:lnTo>
                  <a:cubicBezTo>
                    <a:pt x="71" y="140"/>
                    <a:pt x="84" y="125"/>
                    <a:pt x="84" y="99"/>
                  </a:cubicBezTo>
                  <a:cubicBezTo>
                    <a:pt x="84" y="70"/>
                    <a:pt x="71" y="55"/>
                    <a:pt x="51" y="55"/>
                  </a:cubicBezTo>
                  <a:cubicBezTo>
                    <a:pt x="29" y="55"/>
                    <a:pt x="17" y="68"/>
                    <a:pt x="17" y="96"/>
                  </a:cubicBezTo>
                  <a:cubicBezTo>
                    <a:pt x="17" y="125"/>
                    <a:pt x="30" y="140"/>
                    <a:pt x="51" y="14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08" name="Freeform 318"/>
            <p:cNvSpPr>
              <a:spLocks noChangeArrowheads="1"/>
            </p:cNvSpPr>
            <p:nvPr/>
          </p:nvSpPr>
          <p:spPr bwMode="auto">
            <a:xfrm>
              <a:off x="8519947" y="3300621"/>
              <a:ext cx="45794" cy="49228"/>
            </a:xfrm>
            <a:custGeom>
              <a:avLst/>
              <a:gdLst>
                <a:gd name="T0" fmla="*/ 54 w 109"/>
                <a:gd name="T1" fmla="*/ 0 h 120"/>
                <a:gd name="T2" fmla="*/ 54 w 109"/>
                <a:gd name="T3" fmla="*/ 0 h 120"/>
                <a:gd name="T4" fmla="*/ 108 w 109"/>
                <a:gd name="T5" fmla="*/ 59 h 120"/>
                <a:gd name="T6" fmla="*/ 54 w 109"/>
                <a:gd name="T7" fmla="*/ 119 h 120"/>
                <a:gd name="T8" fmla="*/ 0 w 109"/>
                <a:gd name="T9" fmla="*/ 59 h 120"/>
                <a:gd name="T10" fmla="*/ 54 w 109"/>
                <a:gd name="T11" fmla="*/ 0 h 120"/>
                <a:gd name="T12" fmla="*/ 54 w 109"/>
                <a:gd name="T13" fmla="*/ 102 h 120"/>
                <a:gd name="T14" fmla="*/ 54 w 109"/>
                <a:gd name="T15" fmla="*/ 102 h 120"/>
                <a:gd name="T16" fmla="*/ 89 w 109"/>
                <a:gd name="T17" fmla="*/ 59 h 120"/>
                <a:gd name="T18" fmla="*/ 54 w 109"/>
                <a:gd name="T19" fmla="*/ 17 h 120"/>
                <a:gd name="T20" fmla="*/ 20 w 109"/>
                <a:gd name="T21" fmla="*/ 59 h 120"/>
                <a:gd name="T22" fmla="*/ 54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2"/>
                    <a:pt x="108" y="59"/>
                  </a:cubicBezTo>
                  <a:cubicBezTo>
                    <a:pt x="108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9" y="88"/>
                    <a:pt x="89" y="59"/>
                  </a:cubicBezTo>
                  <a:cubicBezTo>
                    <a:pt x="89" y="31"/>
                    <a:pt x="76" y="17"/>
                    <a:pt x="54" y="17"/>
                  </a:cubicBezTo>
                  <a:cubicBezTo>
                    <a:pt x="33" y="17"/>
                    <a:pt x="20" y="31"/>
                    <a:pt x="20" y="59"/>
                  </a:cubicBezTo>
                  <a:cubicBezTo>
                    <a:pt x="20" y="88"/>
                    <a:pt x="33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09" name="Freeform 319"/>
            <p:cNvSpPr>
              <a:spLocks noChangeArrowheads="1"/>
            </p:cNvSpPr>
            <p:nvPr/>
          </p:nvSpPr>
          <p:spPr bwMode="auto">
            <a:xfrm>
              <a:off x="8570479" y="3286328"/>
              <a:ext cx="23687" cy="61933"/>
            </a:xfrm>
            <a:custGeom>
              <a:avLst/>
              <a:gdLst>
                <a:gd name="T0" fmla="*/ 46 w 57"/>
                <a:gd name="T1" fmla="*/ 128 h 146"/>
                <a:gd name="T2" fmla="*/ 46 w 57"/>
                <a:gd name="T3" fmla="*/ 128 h 146"/>
                <a:gd name="T4" fmla="*/ 56 w 57"/>
                <a:gd name="T5" fmla="*/ 127 h 146"/>
                <a:gd name="T6" fmla="*/ 56 w 57"/>
                <a:gd name="T7" fmla="*/ 143 h 146"/>
                <a:gd name="T8" fmla="*/ 41 w 57"/>
                <a:gd name="T9" fmla="*/ 145 h 146"/>
                <a:gd name="T10" fmla="*/ 17 w 57"/>
                <a:gd name="T11" fmla="*/ 122 h 146"/>
                <a:gd name="T12" fmla="*/ 17 w 57"/>
                <a:gd name="T13" fmla="*/ 47 h 146"/>
                <a:gd name="T14" fmla="*/ 0 w 57"/>
                <a:gd name="T15" fmla="*/ 47 h 146"/>
                <a:gd name="T16" fmla="*/ 0 w 57"/>
                <a:gd name="T17" fmla="*/ 31 h 146"/>
                <a:gd name="T18" fmla="*/ 17 w 57"/>
                <a:gd name="T19" fmla="*/ 31 h 146"/>
                <a:gd name="T20" fmla="*/ 17 w 57"/>
                <a:gd name="T21" fmla="*/ 0 h 146"/>
                <a:gd name="T22" fmla="*/ 35 w 57"/>
                <a:gd name="T23" fmla="*/ 0 h 146"/>
                <a:gd name="T24" fmla="*/ 35 w 57"/>
                <a:gd name="T25" fmla="*/ 31 h 146"/>
                <a:gd name="T26" fmla="*/ 56 w 57"/>
                <a:gd name="T27" fmla="*/ 31 h 146"/>
                <a:gd name="T28" fmla="*/ 56 w 57"/>
                <a:gd name="T29" fmla="*/ 47 h 146"/>
                <a:gd name="T30" fmla="*/ 35 w 57"/>
                <a:gd name="T31" fmla="*/ 47 h 146"/>
                <a:gd name="T32" fmla="*/ 35 w 57"/>
                <a:gd name="T33" fmla="*/ 116 h 146"/>
                <a:gd name="T34" fmla="*/ 46 w 57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6" y="128"/>
                  </a:moveTo>
                  <a:lnTo>
                    <a:pt x="46" y="128"/>
                  </a:lnTo>
                  <a:cubicBezTo>
                    <a:pt x="48" y="128"/>
                    <a:pt x="51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8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24"/>
                    <a:pt x="37" y="128"/>
                    <a:pt x="46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64" name="Group 3409"/>
          <p:cNvGrpSpPr>
            <a:grpSpLocks/>
          </p:cNvGrpSpPr>
          <p:nvPr/>
        </p:nvGrpSpPr>
        <p:grpSpPr bwMode="auto">
          <a:xfrm>
            <a:off x="8335963" y="4235450"/>
            <a:ext cx="269875" cy="65088"/>
            <a:chOff x="8336643" y="4235429"/>
            <a:chExt cx="268639" cy="64845"/>
          </a:xfrm>
        </p:grpSpPr>
        <p:sp>
          <p:nvSpPr>
            <p:cNvPr id="3411" name="Freeform 320"/>
            <p:cNvSpPr>
              <a:spLocks noChangeArrowheads="1"/>
            </p:cNvSpPr>
            <p:nvPr/>
          </p:nvSpPr>
          <p:spPr bwMode="auto">
            <a:xfrm>
              <a:off x="8336643" y="4235429"/>
              <a:ext cx="56888" cy="64845"/>
            </a:xfrm>
            <a:custGeom>
              <a:avLst/>
              <a:gdLst>
                <a:gd name="T0" fmla="*/ 57 w 138"/>
                <a:gd name="T1" fmla="*/ 0 h 155"/>
                <a:gd name="T2" fmla="*/ 80 w 138"/>
                <a:gd name="T3" fmla="*/ 0 h 155"/>
                <a:gd name="T4" fmla="*/ 137 w 138"/>
                <a:gd name="T5" fmla="*/ 154 h 155"/>
                <a:gd name="T6" fmla="*/ 116 w 138"/>
                <a:gd name="T7" fmla="*/ 154 h 155"/>
                <a:gd name="T8" fmla="*/ 99 w 138"/>
                <a:gd name="T9" fmla="*/ 108 h 155"/>
                <a:gd name="T10" fmla="*/ 39 w 138"/>
                <a:gd name="T11" fmla="*/ 108 h 155"/>
                <a:gd name="T12" fmla="*/ 22 w 138"/>
                <a:gd name="T13" fmla="*/ 154 h 155"/>
                <a:gd name="T14" fmla="*/ 0 w 138"/>
                <a:gd name="T15" fmla="*/ 154 h 155"/>
                <a:gd name="T16" fmla="*/ 57 w 138"/>
                <a:gd name="T17" fmla="*/ 0 h 155"/>
                <a:gd name="T18" fmla="*/ 93 w 138"/>
                <a:gd name="T19" fmla="*/ 91 h 155"/>
                <a:gd name="T20" fmla="*/ 69 w 138"/>
                <a:gd name="T21" fmla="*/ 23 h 155"/>
                <a:gd name="T22" fmla="*/ 45 w 138"/>
                <a:gd name="T23" fmla="*/ 91 h 155"/>
                <a:gd name="T24" fmla="*/ 93 w 138"/>
                <a:gd name="T25" fmla="*/ 9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155">
                  <a:moveTo>
                    <a:pt x="57" y="0"/>
                  </a:moveTo>
                  <a:lnTo>
                    <a:pt x="80" y="0"/>
                  </a:lnTo>
                  <a:lnTo>
                    <a:pt x="137" y="154"/>
                  </a:lnTo>
                  <a:lnTo>
                    <a:pt x="116" y="154"/>
                  </a:lnTo>
                  <a:lnTo>
                    <a:pt x="99" y="108"/>
                  </a:lnTo>
                  <a:lnTo>
                    <a:pt x="39" y="108"/>
                  </a:lnTo>
                  <a:lnTo>
                    <a:pt x="22" y="154"/>
                  </a:lnTo>
                  <a:lnTo>
                    <a:pt x="0" y="154"/>
                  </a:lnTo>
                  <a:lnTo>
                    <a:pt x="57" y="0"/>
                  </a:lnTo>
                  <a:close/>
                  <a:moveTo>
                    <a:pt x="93" y="91"/>
                  </a:moveTo>
                  <a:lnTo>
                    <a:pt x="69" y="23"/>
                  </a:lnTo>
                  <a:lnTo>
                    <a:pt x="45" y="91"/>
                  </a:lnTo>
                  <a:lnTo>
                    <a:pt x="93" y="9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12" name="Freeform 321"/>
            <p:cNvSpPr>
              <a:spLocks noChangeArrowheads="1"/>
            </p:cNvSpPr>
            <p:nvPr/>
          </p:nvSpPr>
          <p:spPr bwMode="auto">
            <a:xfrm>
              <a:off x="8401432" y="4235429"/>
              <a:ext cx="9481" cy="64845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13" name="Freeform 322"/>
            <p:cNvSpPr>
              <a:spLocks noChangeArrowheads="1"/>
            </p:cNvSpPr>
            <p:nvPr/>
          </p:nvSpPr>
          <p:spPr bwMode="auto">
            <a:xfrm>
              <a:off x="8420395" y="4235429"/>
              <a:ext cx="9481" cy="64845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3 h 155"/>
                <a:gd name="T12" fmla="*/ 19 w 20"/>
                <a:gd name="T13" fmla="*/ 43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3"/>
                  </a:moveTo>
                  <a:lnTo>
                    <a:pt x="19" y="43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14" name="Freeform 323"/>
            <p:cNvSpPr>
              <a:spLocks noChangeArrowheads="1"/>
            </p:cNvSpPr>
            <p:nvPr/>
          </p:nvSpPr>
          <p:spPr bwMode="auto">
            <a:xfrm>
              <a:off x="8437778" y="4249664"/>
              <a:ext cx="42666" cy="50610"/>
            </a:xfrm>
            <a:custGeom>
              <a:avLst/>
              <a:gdLst>
                <a:gd name="T0" fmla="*/ 100 w 102"/>
                <a:gd name="T1" fmla="*/ 79 h 119"/>
                <a:gd name="T2" fmla="*/ 100 w 102"/>
                <a:gd name="T3" fmla="*/ 79 h 119"/>
                <a:gd name="T4" fmla="*/ 51 w 102"/>
                <a:gd name="T5" fmla="*/ 118 h 119"/>
                <a:gd name="T6" fmla="*/ 0 w 102"/>
                <a:gd name="T7" fmla="*/ 60 h 119"/>
                <a:gd name="T8" fmla="*/ 51 w 102"/>
                <a:gd name="T9" fmla="*/ 0 h 119"/>
                <a:gd name="T10" fmla="*/ 101 w 102"/>
                <a:gd name="T11" fmla="*/ 57 h 119"/>
                <a:gd name="T12" fmla="*/ 101 w 102"/>
                <a:gd name="T13" fmla="*/ 65 h 119"/>
                <a:gd name="T14" fmla="*/ 19 w 102"/>
                <a:gd name="T15" fmla="*/ 65 h 119"/>
                <a:gd name="T16" fmla="*/ 52 w 102"/>
                <a:gd name="T17" fmla="*/ 102 h 119"/>
                <a:gd name="T18" fmla="*/ 81 w 102"/>
                <a:gd name="T19" fmla="*/ 79 h 119"/>
                <a:gd name="T20" fmla="*/ 100 w 102"/>
                <a:gd name="T21" fmla="*/ 79 h 119"/>
                <a:gd name="T22" fmla="*/ 81 w 102"/>
                <a:gd name="T23" fmla="*/ 50 h 119"/>
                <a:gd name="T24" fmla="*/ 81 w 102"/>
                <a:gd name="T25" fmla="*/ 50 h 119"/>
                <a:gd name="T26" fmla="*/ 51 w 102"/>
                <a:gd name="T27" fmla="*/ 16 h 119"/>
                <a:gd name="T28" fmla="*/ 19 w 102"/>
                <a:gd name="T29" fmla="*/ 50 h 119"/>
                <a:gd name="T30" fmla="*/ 81 w 102"/>
                <a:gd name="T31" fmla="*/ 5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100" y="79"/>
                  </a:moveTo>
                  <a:lnTo>
                    <a:pt x="100" y="79"/>
                  </a:lnTo>
                  <a:cubicBezTo>
                    <a:pt x="95" y="104"/>
                    <a:pt x="77" y="118"/>
                    <a:pt x="51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1"/>
                    <a:pt x="19" y="0"/>
                    <a:pt x="51" y="0"/>
                  </a:cubicBezTo>
                  <a:cubicBezTo>
                    <a:pt x="82" y="0"/>
                    <a:pt x="101" y="20"/>
                    <a:pt x="101" y="57"/>
                  </a:cubicBezTo>
                  <a:cubicBezTo>
                    <a:pt x="101" y="59"/>
                    <a:pt x="101" y="62"/>
                    <a:pt x="101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8" y="93"/>
                    <a:pt x="81" y="79"/>
                  </a:cubicBezTo>
                  <a:lnTo>
                    <a:pt x="100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69" y="16"/>
                    <a:pt x="51" y="16"/>
                  </a:cubicBezTo>
                  <a:cubicBezTo>
                    <a:pt x="32" y="16"/>
                    <a:pt x="21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15" name="Freeform 324"/>
            <p:cNvSpPr>
              <a:spLocks noChangeArrowheads="1"/>
            </p:cNvSpPr>
            <p:nvPr/>
          </p:nvSpPr>
          <p:spPr bwMode="auto">
            <a:xfrm>
              <a:off x="8489925" y="4252827"/>
              <a:ext cx="39506" cy="47447"/>
            </a:xfrm>
            <a:custGeom>
              <a:avLst/>
              <a:gdLst>
                <a:gd name="T0" fmla="*/ 74 w 94"/>
                <a:gd name="T1" fmla="*/ 45 h 115"/>
                <a:gd name="T2" fmla="*/ 74 w 94"/>
                <a:gd name="T3" fmla="*/ 45 h 115"/>
                <a:gd name="T4" fmla="*/ 52 w 94"/>
                <a:gd name="T5" fmla="*/ 16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3 h 115"/>
                <a:gd name="T14" fmla="*/ 18 w 94"/>
                <a:gd name="T15" fmla="*/ 3 h 115"/>
                <a:gd name="T16" fmla="*/ 18 w 94"/>
                <a:gd name="T17" fmla="*/ 18 h 115"/>
                <a:gd name="T18" fmla="*/ 54 w 94"/>
                <a:gd name="T19" fmla="*/ 0 h 115"/>
                <a:gd name="T20" fmla="*/ 89 w 94"/>
                <a:gd name="T21" fmla="*/ 15 h 115"/>
                <a:gd name="T22" fmla="*/ 93 w 94"/>
                <a:gd name="T23" fmla="*/ 41 h 115"/>
                <a:gd name="T24" fmla="*/ 93 w 94"/>
                <a:gd name="T25" fmla="*/ 47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2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8" y="0"/>
                    <a:pt x="54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3" y="22"/>
                    <a:pt x="93" y="31"/>
                    <a:pt x="93" y="41"/>
                  </a:cubicBezTo>
                  <a:cubicBezTo>
                    <a:pt x="93" y="43"/>
                    <a:pt x="93" y="45"/>
                    <a:pt x="93" y="47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16" name="Freeform 325"/>
            <p:cNvSpPr>
              <a:spLocks noChangeArrowheads="1"/>
            </p:cNvSpPr>
            <p:nvPr/>
          </p:nvSpPr>
          <p:spPr bwMode="auto">
            <a:xfrm>
              <a:off x="8562615" y="4237011"/>
              <a:ext cx="42667" cy="63263"/>
            </a:xfrm>
            <a:custGeom>
              <a:avLst/>
              <a:gdLst>
                <a:gd name="T0" fmla="*/ 0 w 102"/>
                <a:gd name="T1" fmla="*/ 148 h 150"/>
                <a:gd name="T2" fmla="*/ 0 w 102"/>
                <a:gd name="T3" fmla="*/ 148 h 150"/>
                <a:gd name="T4" fmla="*/ 47 w 102"/>
                <a:gd name="T5" fmla="*/ 82 h 150"/>
                <a:gd name="T6" fmla="*/ 60 w 102"/>
                <a:gd name="T7" fmla="*/ 75 h 150"/>
                <a:gd name="T8" fmla="*/ 82 w 102"/>
                <a:gd name="T9" fmla="*/ 44 h 150"/>
                <a:gd name="T10" fmla="*/ 51 w 102"/>
                <a:gd name="T11" fmla="*/ 18 h 150"/>
                <a:gd name="T12" fmla="*/ 22 w 102"/>
                <a:gd name="T13" fmla="*/ 52 h 150"/>
                <a:gd name="T14" fmla="*/ 22 w 102"/>
                <a:gd name="T15" fmla="*/ 53 h 150"/>
                <a:gd name="T16" fmla="*/ 3 w 102"/>
                <a:gd name="T17" fmla="*/ 53 h 150"/>
                <a:gd name="T18" fmla="*/ 3 w 102"/>
                <a:gd name="T19" fmla="*/ 51 h 150"/>
                <a:gd name="T20" fmla="*/ 52 w 102"/>
                <a:gd name="T21" fmla="*/ 0 h 150"/>
                <a:gd name="T22" fmla="*/ 101 w 102"/>
                <a:gd name="T23" fmla="*/ 44 h 150"/>
                <a:gd name="T24" fmla="*/ 69 w 102"/>
                <a:gd name="T25" fmla="*/ 91 h 150"/>
                <a:gd name="T26" fmla="*/ 57 w 102"/>
                <a:gd name="T27" fmla="*/ 97 h 150"/>
                <a:gd name="T28" fmla="*/ 21 w 102"/>
                <a:gd name="T29" fmla="*/ 130 h 150"/>
                <a:gd name="T30" fmla="*/ 101 w 102"/>
                <a:gd name="T31" fmla="*/ 130 h 150"/>
                <a:gd name="T32" fmla="*/ 101 w 102"/>
                <a:gd name="T33" fmla="*/ 149 h 150"/>
                <a:gd name="T34" fmla="*/ 0 w 102"/>
                <a:gd name="T35" fmla="*/ 149 h 150"/>
                <a:gd name="T36" fmla="*/ 0 w 102"/>
                <a:gd name="T37" fmla="*/ 14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50">
                  <a:moveTo>
                    <a:pt x="0" y="148"/>
                  </a:moveTo>
                  <a:lnTo>
                    <a:pt x="0" y="148"/>
                  </a:lnTo>
                  <a:cubicBezTo>
                    <a:pt x="0" y="117"/>
                    <a:pt x="15" y="100"/>
                    <a:pt x="47" y="82"/>
                  </a:cubicBezTo>
                  <a:cubicBezTo>
                    <a:pt x="60" y="75"/>
                    <a:pt x="60" y="75"/>
                    <a:pt x="60" y="75"/>
                  </a:cubicBezTo>
                  <a:cubicBezTo>
                    <a:pt x="74" y="68"/>
                    <a:pt x="82" y="57"/>
                    <a:pt x="82" y="44"/>
                  </a:cubicBezTo>
                  <a:cubicBezTo>
                    <a:pt x="82" y="28"/>
                    <a:pt x="70" y="18"/>
                    <a:pt x="51" y="18"/>
                  </a:cubicBezTo>
                  <a:cubicBezTo>
                    <a:pt x="34" y="18"/>
                    <a:pt x="22" y="30"/>
                    <a:pt x="22" y="52"/>
                  </a:cubicBezTo>
                  <a:lnTo>
                    <a:pt x="22" y="53"/>
                  </a:lnTo>
                  <a:cubicBezTo>
                    <a:pt x="3" y="53"/>
                    <a:pt x="3" y="53"/>
                    <a:pt x="3" y="53"/>
                  </a:cubicBezTo>
                  <a:cubicBezTo>
                    <a:pt x="3" y="52"/>
                    <a:pt x="3" y="52"/>
                    <a:pt x="3" y="51"/>
                  </a:cubicBezTo>
                  <a:cubicBezTo>
                    <a:pt x="3" y="19"/>
                    <a:pt x="22" y="0"/>
                    <a:pt x="52" y="0"/>
                  </a:cubicBezTo>
                  <a:cubicBezTo>
                    <a:pt x="82" y="0"/>
                    <a:pt x="101" y="18"/>
                    <a:pt x="101" y="44"/>
                  </a:cubicBezTo>
                  <a:cubicBezTo>
                    <a:pt x="101" y="65"/>
                    <a:pt x="91" y="79"/>
                    <a:pt x="69" y="91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37" y="107"/>
                    <a:pt x="25" y="117"/>
                    <a:pt x="21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48"/>
                    <a:pt x="0" y="148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465" name="Group 3416"/>
          <p:cNvGrpSpPr>
            <a:grpSpLocks/>
          </p:cNvGrpSpPr>
          <p:nvPr/>
        </p:nvGrpSpPr>
        <p:grpSpPr bwMode="auto">
          <a:xfrm>
            <a:off x="8350250" y="5191125"/>
            <a:ext cx="247650" cy="87313"/>
            <a:chOff x="8349612" y="5191412"/>
            <a:chExt cx="248259" cy="87076"/>
          </a:xfrm>
        </p:grpSpPr>
        <p:sp>
          <p:nvSpPr>
            <p:cNvPr id="3418" name="Freeform 326"/>
            <p:cNvSpPr>
              <a:spLocks noChangeArrowheads="1"/>
            </p:cNvSpPr>
            <p:nvPr/>
          </p:nvSpPr>
          <p:spPr bwMode="auto">
            <a:xfrm>
              <a:off x="8349612" y="5191412"/>
              <a:ext cx="58882" cy="68078"/>
            </a:xfrm>
            <a:custGeom>
              <a:avLst/>
              <a:gdLst>
                <a:gd name="T0" fmla="*/ 70 w 141"/>
                <a:gd name="T1" fmla="*/ 162 h 163"/>
                <a:gd name="T2" fmla="*/ 70 w 141"/>
                <a:gd name="T3" fmla="*/ 162 h 163"/>
                <a:gd name="T4" fmla="*/ 0 w 141"/>
                <a:gd name="T5" fmla="*/ 81 h 163"/>
                <a:gd name="T6" fmla="*/ 74 w 141"/>
                <a:gd name="T7" fmla="*/ 0 h 163"/>
                <a:gd name="T8" fmla="*/ 138 w 141"/>
                <a:gd name="T9" fmla="*/ 51 h 163"/>
                <a:gd name="T10" fmla="*/ 117 w 141"/>
                <a:gd name="T11" fmla="*/ 51 h 163"/>
                <a:gd name="T12" fmla="*/ 74 w 141"/>
                <a:gd name="T13" fmla="*/ 19 h 163"/>
                <a:gd name="T14" fmla="*/ 22 w 141"/>
                <a:gd name="T15" fmla="*/ 80 h 163"/>
                <a:gd name="T16" fmla="*/ 73 w 141"/>
                <a:gd name="T17" fmla="*/ 144 h 163"/>
                <a:gd name="T18" fmla="*/ 121 w 141"/>
                <a:gd name="T19" fmla="*/ 95 h 163"/>
                <a:gd name="T20" fmla="*/ 121 w 141"/>
                <a:gd name="T21" fmla="*/ 93 h 163"/>
                <a:gd name="T22" fmla="*/ 73 w 141"/>
                <a:gd name="T23" fmla="*/ 93 h 163"/>
                <a:gd name="T24" fmla="*/ 73 w 141"/>
                <a:gd name="T25" fmla="*/ 75 h 163"/>
                <a:gd name="T26" fmla="*/ 140 w 141"/>
                <a:gd name="T27" fmla="*/ 75 h 163"/>
                <a:gd name="T28" fmla="*/ 140 w 141"/>
                <a:gd name="T29" fmla="*/ 158 h 163"/>
                <a:gd name="T30" fmla="*/ 126 w 141"/>
                <a:gd name="T31" fmla="*/ 158 h 163"/>
                <a:gd name="T32" fmla="*/ 122 w 141"/>
                <a:gd name="T33" fmla="*/ 137 h 163"/>
                <a:gd name="T34" fmla="*/ 70 w 141"/>
                <a:gd name="T35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163">
                  <a:moveTo>
                    <a:pt x="70" y="162"/>
                  </a:moveTo>
                  <a:lnTo>
                    <a:pt x="70" y="162"/>
                  </a:lnTo>
                  <a:cubicBezTo>
                    <a:pt x="29" y="162"/>
                    <a:pt x="0" y="131"/>
                    <a:pt x="0" y="81"/>
                  </a:cubicBezTo>
                  <a:cubicBezTo>
                    <a:pt x="0" y="31"/>
                    <a:pt x="29" y="0"/>
                    <a:pt x="74" y="0"/>
                  </a:cubicBezTo>
                  <a:cubicBezTo>
                    <a:pt x="110" y="0"/>
                    <a:pt x="132" y="19"/>
                    <a:pt x="138" y="51"/>
                  </a:cubicBezTo>
                  <a:cubicBezTo>
                    <a:pt x="117" y="51"/>
                    <a:pt x="117" y="51"/>
                    <a:pt x="117" y="51"/>
                  </a:cubicBezTo>
                  <a:cubicBezTo>
                    <a:pt x="114" y="30"/>
                    <a:pt x="98" y="19"/>
                    <a:pt x="74" y="19"/>
                  </a:cubicBezTo>
                  <a:cubicBezTo>
                    <a:pt x="41" y="19"/>
                    <a:pt x="22" y="41"/>
                    <a:pt x="22" y="80"/>
                  </a:cubicBezTo>
                  <a:cubicBezTo>
                    <a:pt x="22" y="121"/>
                    <a:pt x="42" y="144"/>
                    <a:pt x="73" y="144"/>
                  </a:cubicBezTo>
                  <a:cubicBezTo>
                    <a:pt x="101" y="144"/>
                    <a:pt x="121" y="125"/>
                    <a:pt x="121" y="95"/>
                  </a:cubicBezTo>
                  <a:cubicBezTo>
                    <a:pt x="121" y="94"/>
                    <a:pt x="121" y="93"/>
                    <a:pt x="121" y="93"/>
                  </a:cubicBezTo>
                  <a:cubicBezTo>
                    <a:pt x="73" y="93"/>
                    <a:pt x="73" y="93"/>
                    <a:pt x="73" y="93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0" y="158"/>
                    <a:pt x="140" y="158"/>
                    <a:pt x="140" y="158"/>
                  </a:cubicBezTo>
                  <a:cubicBezTo>
                    <a:pt x="126" y="158"/>
                    <a:pt x="126" y="158"/>
                    <a:pt x="126" y="158"/>
                  </a:cubicBezTo>
                  <a:cubicBezTo>
                    <a:pt x="122" y="137"/>
                    <a:pt x="122" y="137"/>
                    <a:pt x="122" y="137"/>
                  </a:cubicBezTo>
                  <a:cubicBezTo>
                    <a:pt x="110" y="154"/>
                    <a:pt x="92" y="162"/>
                    <a:pt x="70" y="162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19" name="Freeform 327"/>
            <p:cNvSpPr>
              <a:spLocks noChangeArrowheads="1"/>
            </p:cNvSpPr>
            <p:nvPr/>
          </p:nvSpPr>
          <p:spPr bwMode="auto">
            <a:xfrm>
              <a:off x="8419634" y="5210410"/>
              <a:ext cx="22280" cy="47496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50 w 55"/>
                <a:gd name="T15" fmla="*/ 19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1" y="19"/>
                    <a:pt x="50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20" name="Freeform 328"/>
            <p:cNvSpPr>
              <a:spLocks noChangeArrowheads="1"/>
            </p:cNvSpPr>
            <p:nvPr/>
          </p:nvSpPr>
          <p:spPr bwMode="auto">
            <a:xfrm>
              <a:off x="8448279" y="5210410"/>
              <a:ext cx="44559" cy="49079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8 w 108"/>
                <a:gd name="T17" fmla="*/ 59 h 119"/>
                <a:gd name="T18" fmla="*/ 54 w 108"/>
                <a:gd name="T19" fmla="*/ 16 h 119"/>
                <a:gd name="T20" fmla="*/ 19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6"/>
                    <a:pt x="87" y="118"/>
                    <a:pt x="54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6"/>
                    <a:pt x="54" y="16"/>
                  </a:cubicBezTo>
                  <a:cubicBezTo>
                    <a:pt x="32" y="16"/>
                    <a:pt x="19" y="31"/>
                    <a:pt x="19" y="59"/>
                  </a:cubicBezTo>
                  <a:cubicBezTo>
                    <a:pt x="19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21" name="Freeform 329"/>
            <p:cNvSpPr>
              <a:spLocks noChangeArrowheads="1"/>
            </p:cNvSpPr>
            <p:nvPr/>
          </p:nvSpPr>
          <p:spPr bwMode="auto">
            <a:xfrm>
              <a:off x="8500796" y="5211994"/>
              <a:ext cx="39785" cy="47496"/>
            </a:xfrm>
            <a:custGeom>
              <a:avLst/>
              <a:gdLst>
                <a:gd name="T0" fmla="*/ 18 w 94"/>
                <a:gd name="T1" fmla="*/ 68 h 115"/>
                <a:gd name="T2" fmla="*/ 18 w 94"/>
                <a:gd name="T3" fmla="*/ 68 h 115"/>
                <a:gd name="T4" fmla="*/ 41 w 94"/>
                <a:gd name="T5" fmla="*/ 98 h 115"/>
                <a:gd name="T6" fmla="*/ 75 w 94"/>
                <a:gd name="T7" fmla="*/ 60 h 115"/>
                <a:gd name="T8" fmla="*/ 75 w 94"/>
                <a:gd name="T9" fmla="*/ 0 h 115"/>
                <a:gd name="T10" fmla="*/ 93 w 94"/>
                <a:gd name="T11" fmla="*/ 0 h 115"/>
                <a:gd name="T12" fmla="*/ 93 w 94"/>
                <a:gd name="T13" fmla="*/ 112 h 115"/>
                <a:gd name="T14" fmla="*/ 75 w 94"/>
                <a:gd name="T15" fmla="*/ 112 h 115"/>
                <a:gd name="T16" fmla="*/ 75 w 94"/>
                <a:gd name="T17" fmla="*/ 96 h 115"/>
                <a:gd name="T18" fmla="*/ 38 w 94"/>
                <a:gd name="T19" fmla="*/ 114 h 115"/>
                <a:gd name="T20" fmla="*/ 5 w 94"/>
                <a:gd name="T21" fmla="*/ 100 h 115"/>
                <a:gd name="T22" fmla="*/ 0 w 94"/>
                <a:gd name="T23" fmla="*/ 73 h 115"/>
                <a:gd name="T24" fmla="*/ 0 w 94"/>
                <a:gd name="T25" fmla="*/ 67 h 115"/>
                <a:gd name="T26" fmla="*/ 0 w 94"/>
                <a:gd name="T27" fmla="*/ 0 h 115"/>
                <a:gd name="T28" fmla="*/ 18 w 94"/>
                <a:gd name="T29" fmla="*/ 0 h 115"/>
                <a:gd name="T30" fmla="*/ 18 w 94"/>
                <a:gd name="T31" fmla="*/ 6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8" y="68"/>
                  </a:moveTo>
                  <a:lnTo>
                    <a:pt x="18" y="68"/>
                  </a:lnTo>
                  <a:cubicBezTo>
                    <a:pt x="18" y="89"/>
                    <a:pt x="24" y="98"/>
                    <a:pt x="41" y="98"/>
                  </a:cubicBezTo>
                  <a:cubicBezTo>
                    <a:pt x="63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2"/>
                    <a:pt x="93" y="112"/>
                    <a:pt x="93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96"/>
                    <a:pt x="75" y="96"/>
                    <a:pt x="75" y="96"/>
                  </a:cubicBezTo>
                  <a:cubicBezTo>
                    <a:pt x="67" y="108"/>
                    <a:pt x="55" y="114"/>
                    <a:pt x="38" y="114"/>
                  </a:cubicBezTo>
                  <a:cubicBezTo>
                    <a:pt x="22" y="114"/>
                    <a:pt x="11" y="109"/>
                    <a:pt x="5" y="100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70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22" name="Freeform 330"/>
            <p:cNvSpPr>
              <a:spLocks noChangeArrowheads="1"/>
            </p:cNvSpPr>
            <p:nvPr/>
          </p:nvSpPr>
          <p:spPr bwMode="auto">
            <a:xfrm>
              <a:off x="8553312" y="5210410"/>
              <a:ext cx="44559" cy="68078"/>
            </a:xfrm>
            <a:custGeom>
              <a:avLst/>
              <a:gdLst>
                <a:gd name="T0" fmla="*/ 0 w 105"/>
                <a:gd name="T1" fmla="*/ 3 h 161"/>
                <a:gd name="T2" fmla="*/ 0 w 105"/>
                <a:gd name="T3" fmla="*/ 3 h 161"/>
                <a:gd name="T4" fmla="*/ 18 w 105"/>
                <a:gd name="T5" fmla="*/ 3 h 161"/>
                <a:gd name="T6" fmla="*/ 18 w 105"/>
                <a:gd name="T7" fmla="*/ 19 h 161"/>
                <a:gd name="T8" fmla="*/ 55 w 105"/>
                <a:gd name="T9" fmla="*/ 0 h 161"/>
                <a:gd name="T10" fmla="*/ 104 w 105"/>
                <a:gd name="T11" fmla="*/ 59 h 161"/>
                <a:gd name="T12" fmla="*/ 55 w 105"/>
                <a:gd name="T13" fmla="*/ 118 h 161"/>
                <a:gd name="T14" fmla="*/ 18 w 105"/>
                <a:gd name="T15" fmla="*/ 102 h 161"/>
                <a:gd name="T16" fmla="*/ 18 w 105"/>
                <a:gd name="T17" fmla="*/ 160 h 161"/>
                <a:gd name="T18" fmla="*/ 0 w 105"/>
                <a:gd name="T19" fmla="*/ 160 h 161"/>
                <a:gd name="T20" fmla="*/ 0 w 105"/>
                <a:gd name="T21" fmla="*/ 3 h 161"/>
                <a:gd name="T22" fmla="*/ 50 w 105"/>
                <a:gd name="T23" fmla="*/ 102 h 161"/>
                <a:gd name="T24" fmla="*/ 50 w 105"/>
                <a:gd name="T25" fmla="*/ 102 h 161"/>
                <a:gd name="T26" fmla="*/ 84 w 105"/>
                <a:gd name="T27" fmla="*/ 58 h 161"/>
                <a:gd name="T28" fmla="*/ 50 w 105"/>
                <a:gd name="T29" fmla="*/ 16 h 161"/>
                <a:gd name="T30" fmla="*/ 18 w 105"/>
                <a:gd name="T31" fmla="*/ 60 h 161"/>
                <a:gd name="T32" fmla="*/ 50 w 105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1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8" y="6"/>
                    <a:pt x="39" y="0"/>
                    <a:pt x="55" y="0"/>
                  </a:cubicBezTo>
                  <a:cubicBezTo>
                    <a:pt x="84" y="0"/>
                    <a:pt x="104" y="23"/>
                    <a:pt x="104" y="59"/>
                  </a:cubicBezTo>
                  <a:cubicBezTo>
                    <a:pt x="104" y="95"/>
                    <a:pt x="84" y="118"/>
                    <a:pt x="55" y="118"/>
                  </a:cubicBezTo>
                  <a:cubicBezTo>
                    <a:pt x="39" y="118"/>
                    <a:pt x="28" y="113"/>
                    <a:pt x="18" y="102"/>
                  </a:cubicBezTo>
                  <a:cubicBezTo>
                    <a:pt x="18" y="160"/>
                    <a:pt x="18" y="160"/>
                    <a:pt x="18" y="160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0" y="3"/>
                  </a:lnTo>
                  <a:close/>
                  <a:moveTo>
                    <a:pt x="50" y="102"/>
                  </a:moveTo>
                  <a:lnTo>
                    <a:pt x="50" y="102"/>
                  </a:lnTo>
                  <a:cubicBezTo>
                    <a:pt x="71" y="102"/>
                    <a:pt x="84" y="86"/>
                    <a:pt x="84" y="58"/>
                  </a:cubicBezTo>
                  <a:cubicBezTo>
                    <a:pt x="84" y="32"/>
                    <a:pt x="71" y="16"/>
                    <a:pt x="50" y="16"/>
                  </a:cubicBezTo>
                  <a:cubicBezTo>
                    <a:pt x="30" y="16"/>
                    <a:pt x="18" y="32"/>
                    <a:pt x="18" y="60"/>
                  </a:cubicBezTo>
                  <a:cubicBezTo>
                    <a:pt x="18" y="88"/>
                    <a:pt x="29" y="102"/>
                    <a:pt x="50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Box 3641"/>
          <p:cNvSpPr txBox="1">
            <a:spLocks noChangeArrowheads="1"/>
          </p:cNvSpPr>
          <p:nvPr/>
        </p:nvSpPr>
        <p:spPr bwMode="auto">
          <a:xfrm>
            <a:off x="457200" y="914400"/>
            <a:ext cx="75723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en-US" b="1"/>
              <a:t>People</a:t>
            </a:r>
          </a:p>
        </p:txBody>
      </p:sp>
      <p:grpSp>
        <p:nvGrpSpPr>
          <p:cNvPr id="887" name="Group 886"/>
          <p:cNvGrpSpPr/>
          <p:nvPr/>
        </p:nvGrpSpPr>
        <p:grpSpPr>
          <a:xfrm>
            <a:off x="8256588" y="3729038"/>
            <a:ext cx="430212" cy="430212"/>
            <a:chOff x="8256588" y="3729038"/>
            <a:chExt cx="430212" cy="430212"/>
          </a:xfrm>
        </p:grpSpPr>
        <p:sp>
          <p:nvSpPr>
            <p:cNvPr id="19487" name="Freeform 30"/>
            <p:cNvSpPr>
              <a:spLocks noChangeArrowheads="1"/>
            </p:cNvSpPr>
            <p:nvPr/>
          </p:nvSpPr>
          <p:spPr bwMode="auto">
            <a:xfrm>
              <a:off x="8256588" y="3729038"/>
              <a:ext cx="430212" cy="430212"/>
            </a:xfrm>
            <a:custGeom>
              <a:avLst/>
              <a:gdLst>
                <a:gd name="T0" fmla="*/ 429402 w 1023"/>
                <a:gd name="T1" fmla="*/ 214700 h 1023"/>
                <a:gd name="T2" fmla="*/ 429402 w 1023"/>
                <a:gd name="T3" fmla="*/ 214700 h 1023"/>
                <a:gd name="T4" fmla="*/ 214701 w 1023"/>
                <a:gd name="T5" fmla="*/ 429401 h 1023"/>
                <a:gd name="T6" fmla="*/ 0 w 1023"/>
                <a:gd name="T7" fmla="*/ 214700 h 1023"/>
                <a:gd name="T8" fmla="*/ 214701 w 1023"/>
                <a:gd name="T9" fmla="*/ 0 h 1023"/>
                <a:gd name="T10" fmla="*/ 429402 w 1023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8" name="Freeform 41"/>
            <p:cNvSpPr>
              <a:spLocks noChangeArrowheads="1"/>
            </p:cNvSpPr>
            <p:nvPr/>
          </p:nvSpPr>
          <p:spPr bwMode="auto">
            <a:xfrm>
              <a:off x="8332788" y="3803650"/>
              <a:ext cx="279400" cy="279400"/>
            </a:xfrm>
            <a:custGeom>
              <a:avLst/>
              <a:gdLst>
                <a:gd name="T0" fmla="*/ 139668 w 667"/>
                <a:gd name="T1" fmla="*/ 0 h 667"/>
                <a:gd name="T2" fmla="*/ 139668 w 667"/>
                <a:gd name="T3" fmla="*/ 0 h 667"/>
                <a:gd name="T4" fmla="*/ 0 w 667"/>
                <a:gd name="T5" fmla="*/ 104016 h 667"/>
                <a:gd name="T6" fmla="*/ 139668 w 667"/>
                <a:gd name="T7" fmla="*/ 279335 h 667"/>
                <a:gd name="T8" fmla="*/ 279336 w 667"/>
                <a:gd name="T9" fmla="*/ 104016 h 667"/>
                <a:gd name="T10" fmla="*/ 139668 w 667"/>
                <a:gd name="T11" fmla="*/ 0 h 667"/>
                <a:gd name="T12" fmla="*/ 115341 w 667"/>
                <a:gd name="T13" fmla="*/ 141764 h 667"/>
                <a:gd name="T14" fmla="*/ 115341 w 667"/>
                <a:gd name="T15" fmla="*/ 141764 h 667"/>
                <a:gd name="T16" fmla="*/ 115341 w 667"/>
                <a:gd name="T17" fmla="*/ 141764 h 667"/>
                <a:gd name="T18" fmla="*/ 44878 w 667"/>
                <a:gd name="T19" fmla="*/ 71302 h 667"/>
                <a:gd name="T20" fmla="*/ 46137 w 667"/>
                <a:gd name="T21" fmla="*/ 68785 h 667"/>
                <a:gd name="T22" fmla="*/ 48653 w 667"/>
                <a:gd name="T23" fmla="*/ 67527 h 667"/>
                <a:gd name="T24" fmla="*/ 98564 w 667"/>
                <a:gd name="T25" fmla="*/ 90595 h 667"/>
                <a:gd name="T26" fmla="*/ 119116 w 667"/>
                <a:gd name="T27" fmla="*/ 138409 h 667"/>
                <a:gd name="T28" fmla="*/ 115341 w 667"/>
                <a:gd name="T29" fmla="*/ 141764 h 667"/>
                <a:gd name="T30" fmla="*/ 128343 w 667"/>
                <a:gd name="T31" fmla="*/ 197128 h 667"/>
                <a:gd name="T32" fmla="*/ 128343 w 667"/>
                <a:gd name="T33" fmla="*/ 197128 h 667"/>
                <a:gd name="T34" fmla="*/ 123310 w 667"/>
                <a:gd name="T35" fmla="*/ 202161 h 667"/>
                <a:gd name="T36" fmla="*/ 118697 w 667"/>
                <a:gd name="T37" fmla="*/ 197128 h 667"/>
                <a:gd name="T38" fmla="*/ 118697 w 667"/>
                <a:gd name="T39" fmla="*/ 187481 h 667"/>
                <a:gd name="T40" fmla="*/ 123310 w 667"/>
                <a:gd name="T41" fmla="*/ 183287 h 667"/>
                <a:gd name="T42" fmla="*/ 128343 w 667"/>
                <a:gd name="T43" fmla="*/ 187481 h 667"/>
                <a:gd name="T44" fmla="*/ 128343 w 667"/>
                <a:gd name="T45" fmla="*/ 197128 h 667"/>
                <a:gd name="T46" fmla="*/ 165672 w 667"/>
                <a:gd name="T47" fmla="*/ 197128 h 667"/>
                <a:gd name="T48" fmla="*/ 165672 w 667"/>
                <a:gd name="T49" fmla="*/ 197128 h 667"/>
                <a:gd name="T50" fmla="*/ 161058 w 667"/>
                <a:gd name="T51" fmla="*/ 202161 h 667"/>
                <a:gd name="T52" fmla="*/ 156025 w 667"/>
                <a:gd name="T53" fmla="*/ 197128 h 667"/>
                <a:gd name="T54" fmla="*/ 156025 w 667"/>
                <a:gd name="T55" fmla="*/ 187481 h 667"/>
                <a:gd name="T56" fmla="*/ 161058 w 667"/>
                <a:gd name="T57" fmla="*/ 183287 h 667"/>
                <a:gd name="T58" fmla="*/ 165672 w 667"/>
                <a:gd name="T59" fmla="*/ 187481 h 667"/>
                <a:gd name="T60" fmla="*/ 165672 w 667"/>
                <a:gd name="T61" fmla="*/ 197128 h 667"/>
                <a:gd name="T62" fmla="*/ 166091 w 667"/>
                <a:gd name="T63" fmla="*/ 141764 h 667"/>
                <a:gd name="T64" fmla="*/ 166091 w 667"/>
                <a:gd name="T65" fmla="*/ 141764 h 667"/>
                <a:gd name="T66" fmla="*/ 165672 w 667"/>
                <a:gd name="T67" fmla="*/ 141764 h 667"/>
                <a:gd name="T68" fmla="*/ 162317 w 667"/>
                <a:gd name="T69" fmla="*/ 138409 h 667"/>
                <a:gd name="T70" fmla="*/ 182868 w 667"/>
                <a:gd name="T71" fmla="*/ 90595 h 667"/>
                <a:gd name="T72" fmla="*/ 232780 w 667"/>
                <a:gd name="T73" fmla="*/ 67527 h 667"/>
                <a:gd name="T74" fmla="*/ 235296 w 667"/>
                <a:gd name="T75" fmla="*/ 68785 h 667"/>
                <a:gd name="T76" fmla="*/ 236554 w 667"/>
                <a:gd name="T77" fmla="*/ 71302 h 667"/>
                <a:gd name="T78" fmla="*/ 166091 w 667"/>
                <a:gd name="T79" fmla="*/ 141764 h 66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67" h="667">
                  <a:moveTo>
                    <a:pt x="333" y="0"/>
                  </a:moveTo>
                  <a:lnTo>
                    <a:pt x="333" y="0"/>
                  </a:lnTo>
                  <a:cubicBezTo>
                    <a:pt x="115" y="0"/>
                    <a:pt x="0" y="86"/>
                    <a:pt x="0" y="248"/>
                  </a:cubicBezTo>
                  <a:cubicBezTo>
                    <a:pt x="0" y="437"/>
                    <a:pt x="154" y="666"/>
                    <a:pt x="333" y="666"/>
                  </a:cubicBezTo>
                  <a:cubicBezTo>
                    <a:pt x="513" y="666"/>
                    <a:pt x="666" y="437"/>
                    <a:pt x="666" y="248"/>
                  </a:cubicBezTo>
                  <a:cubicBezTo>
                    <a:pt x="666" y="86"/>
                    <a:pt x="551" y="0"/>
                    <a:pt x="333" y="0"/>
                  </a:cubicBezTo>
                  <a:close/>
                  <a:moveTo>
                    <a:pt x="275" y="338"/>
                  </a:moveTo>
                  <a:lnTo>
                    <a:pt x="275" y="338"/>
                  </a:lnTo>
                  <a:cubicBezTo>
                    <a:pt x="192" y="338"/>
                    <a:pt x="110" y="255"/>
                    <a:pt x="107" y="170"/>
                  </a:cubicBezTo>
                  <a:cubicBezTo>
                    <a:pt x="107" y="168"/>
                    <a:pt x="108" y="165"/>
                    <a:pt x="110" y="164"/>
                  </a:cubicBezTo>
                  <a:cubicBezTo>
                    <a:pt x="111" y="162"/>
                    <a:pt x="114" y="162"/>
                    <a:pt x="116" y="161"/>
                  </a:cubicBezTo>
                  <a:cubicBezTo>
                    <a:pt x="158" y="162"/>
                    <a:pt x="202" y="182"/>
                    <a:pt x="235" y="216"/>
                  </a:cubicBezTo>
                  <a:cubicBezTo>
                    <a:pt x="266" y="249"/>
                    <a:pt x="284" y="290"/>
                    <a:pt x="284" y="330"/>
                  </a:cubicBezTo>
                  <a:cubicBezTo>
                    <a:pt x="284" y="334"/>
                    <a:pt x="280" y="338"/>
                    <a:pt x="275" y="338"/>
                  </a:cubicBezTo>
                  <a:close/>
                  <a:moveTo>
                    <a:pt x="306" y="470"/>
                  </a:moveTo>
                  <a:lnTo>
                    <a:pt x="306" y="470"/>
                  </a:lnTo>
                  <a:cubicBezTo>
                    <a:pt x="306" y="476"/>
                    <a:pt x="301" y="482"/>
                    <a:pt x="294" y="482"/>
                  </a:cubicBezTo>
                  <a:cubicBezTo>
                    <a:pt x="288" y="482"/>
                    <a:pt x="283" y="476"/>
                    <a:pt x="283" y="470"/>
                  </a:cubicBezTo>
                  <a:cubicBezTo>
                    <a:pt x="283" y="447"/>
                    <a:pt x="283" y="447"/>
                    <a:pt x="283" y="447"/>
                  </a:cubicBezTo>
                  <a:cubicBezTo>
                    <a:pt x="283" y="441"/>
                    <a:pt x="288" y="437"/>
                    <a:pt x="294" y="437"/>
                  </a:cubicBezTo>
                  <a:cubicBezTo>
                    <a:pt x="301" y="437"/>
                    <a:pt x="306" y="441"/>
                    <a:pt x="306" y="447"/>
                  </a:cubicBezTo>
                  <a:lnTo>
                    <a:pt x="306" y="470"/>
                  </a:lnTo>
                  <a:close/>
                  <a:moveTo>
                    <a:pt x="395" y="470"/>
                  </a:moveTo>
                  <a:lnTo>
                    <a:pt x="395" y="470"/>
                  </a:lnTo>
                  <a:cubicBezTo>
                    <a:pt x="395" y="476"/>
                    <a:pt x="390" y="482"/>
                    <a:pt x="384" y="482"/>
                  </a:cubicBezTo>
                  <a:cubicBezTo>
                    <a:pt x="378" y="482"/>
                    <a:pt x="372" y="476"/>
                    <a:pt x="372" y="470"/>
                  </a:cubicBezTo>
                  <a:cubicBezTo>
                    <a:pt x="372" y="447"/>
                    <a:pt x="372" y="447"/>
                    <a:pt x="372" y="447"/>
                  </a:cubicBezTo>
                  <a:cubicBezTo>
                    <a:pt x="372" y="441"/>
                    <a:pt x="378" y="437"/>
                    <a:pt x="384" y="437"/>
                  </a:cubicBezTo>
                  <a:cubicBezTo>
                    <a:pt x="390" y="437"/>
                    <a:pt x="395" y="441"/>
                    <a:pt x="395" y="447"/>
                  </a:cubicBezTo>
                  <a:lnTo>
                    <a:pt x="395" y="470"/>
                  </a:lnTo>
                  <a:close/>
                  <a:moveTo>
                    <a:pt x="396" y="338"/>
                  </a:moveTo>
                  <a:lnTo>
                    <a:pt x="396" y="338"/>
                  </a:lnTo>
                  <a:cubicBezTo>
                    <a:pt x="396" y="338"/>
                    <a:pt x="396" y="338"/>
                    <a:pt x="395" y="338"/>
                  </a:cubicBezTo>
                  <a:cubicBezTo>
                    <a:pt x="391" y="338"/>
                    <a:pt x="387" y="334"/>
                    <a:pt x="387" y="330"/>
                  </a:cubicBezTo>
                  <a:cubicBezTo>
                    <a:pt x="387" y="290"/>
                    <a:pt x="405" y="249"/>
                    <a:pt x="436" y="216"/>
                  </a:cubicBezTo>
                  <a:cubicBezTo>
                    <a:pt x="469" y="182"/>
                    <a:pt x="513" y="162"/>
                    <a:pt x="555" y="161"/>
                  </a:cubicBezTo>
                  <a:cubicBezTo>
                    <a:pt x="558" y="162"/>
                    <a:pt x="560" y="162"/>
                    <a:pt x="561" y="164"/>
                  </a:cubicBezTo>
                  <a:cubicBezTo>
                    <a:pt x="563" y="165"/>
                    <a:pt x="564" y="168"/>
                    <a:pt x="564" y="170"/>
                  </a:cubicBezTo>
                  <a:cubicBezTo>
                    <a:pt x="561" y="255"/>
                    <a:pt x="478" y="338"/>
                    <a:pt x="396" y="3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5" name="Group 884"/>
          <p:cNvGrpSpPr/>
          <p:nvPr/>
        </p:nvGrpSpPr>
        <p:grpSpPr>
          <a:xfrm>
            <a:off x="7389813" y="3729038"/>
            <a:ext cx="430212" cy="430212"/>
            <a:chOff x="7389813" y="3729038"/>
            <a:chExt cx="430212" cy="430212"/>
          </a:xfrm>
        </p:grpSpPr>
        <p:sp>
          <p:nvSpPr>
            <p:cNvPr id="19486" name="Freeform 29"/>
            <p:cNvSpPr>
              <a:spLocks noChangeArrowheads="1"/>
            </p:cNvSpPr>
            <p:nvPr/>
          </p:nvSpPr>
          <p:spPr bwMode="auto">
            <a:xfrm>
              <a:off x="7389813" y="3729038"/>
              <a:ext cx="430212" cy="430212"/>
            </a:xfrm>
            <a:custGeom>
              <a:avLst/>
              <a:gdLst>
                <a:gd name="T0" fmla="*/ 429402 w 1023"/>
                <a:gd name="T1" fmla="*/ 214700 h 1023"/>
                <a:gd name="T2" fmla="*/ 429402 w 1023"/>
                <a:gd name="T3" fmla="*/ 214700 h 1023"/>
                <a:gd name="T4" fmla="*/ 214701 w 1023"/>
                <a:gd name="T5" fmla="*/ 429401 h 1023"/>
                <a:gd name="T6" fmla="*/ 0 w 1023"/>
                <a:gd name="T7" fmla="*/ 214700 h 1023"/>
                <a:gd name="T8" fmla="*/ 214701 w 1023"/>
                <a:gd name="T9" fmla="*/ 0 h 1023"/>
                <a:gd name="T10" fmla="*/ 429402 w 1023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9" name="Freeform 42"/>
            <p:cNvSpPr>
              <a:spLocks noChangeArrowheads="1"/>
            </p:cNvSpPr>
            <p:nvPr/>
          </p:nvSpPr>
          <p:spPr bwMode="auto">
            <a:xfrm>
              <a:off x="7473950" y="3822700"/>
              <a:ext cx="266700" cy="244475"/>
            </a:xfrm>
            <a:custGeom>
              <a:avLst/>
              <a:gdLst>
                <a:gd name="T0" fmla="*/ 256266 w 634"/>
                <a:gd name="T1" fmla="*/ 67463 h 580"/>
                <a:gd name="T2" fmla="*/ 256266 w 634"/>
                <a:gd name="T3" fmla="*/ 67463 h 580"/>
                <a:gd name="T4" fmla="*/ 256266 w 634"/>
                <a:gd name="T5" fmla="*/ 39635 h 580"/>
                <a:gd name="T6" fmla="*/ 217132 w 634"/>
                <a:gd name="T7" fmla="*/ 0 h 580"/>
                <a:gd name="T8" fmla="*/ 202825 w 634"/>
                <a:gd name="T9" fmla="*/ 0 h 580"/>
                <a:gd name="T10" fmla="*/ 197775 w 634"/>
                <a:gd name="T11" fmla="*/ 4638 h 580"/>
                <a:gd name="T12" fmla="*/ 202825 w 634"/>
                <a:gd name="T13" fmla="*/ 9276 h 580"/>
                <a:gd name="T14" fmla="*/ 217132 w 634"/>
                <a:gd name="T15" fmla="*/ 9276 h 580"/>
                <a:gd name="T16" fmla="*/ 247429 w 634"/>
                <a:gd name="T17" fmla="*/ 39635 h 580"/>
                <a:gd name="T18" fmla="*/ 247429 w 634"/>
                <a:gd name="T19" fmla="*/ 57344 h 580"/>
                <a:gd name="T20" fmla="*/ 132972 w 634"/>
                <a:gd name="T21" fmla="*/ 21504 h 580"/>
                <a:gd name="T22" fmla="*/ 23565 w 634"/>
                <a:gd name="T23" fmla="*/ 53127 h 580"/>
                <a:gd name="T24" fmla="*/ 23565 w 634"/>
                <a:gd name="T25" fmla="*/ 39635 h 580"/>
                <a:gd name="T26" fmla="*/ 54704 w 634"/>
                <a:gd name="T27" fmla="*/ 9276 h 580"/>
                <a:gd name="T28" fmla="*/ 68169 w 634"/>
                <a:gd name="T29" fmla="*/ 9276 h 580"/>
                <a:gd name="T30" fmla="*/ 72798 w 634"/>
                <a:gd name="T31" fmla="*/ 4638 h 580"/>
                <a:gd name="T32" fmla="*/ 68169 w 634"/>
                <a:gd name="T33" fmla="*/ 0 h 580"/>
                <a:gd name="T34" fmla="*/ 54704 w 634"/>
                <a:gd name="T35" fmla="*/ 0 h 580"/>
                <a:gd name="T36" fmla="*/ 14307 w 634"/>
                <a:gd name="T37" fmla="*/ 39635 h 580"/>
                <a:gd name="T38" fmla="*/ 14307 w 634"/>
                <a:gd name="T39" fmla="*/ 61560 h 580"/>
                <a:gd name="T40" fmla="*/ 0 w 634"/>
                <a:gd name="T41" fmla="*/ 95713 h 580"/>
                <a:gd name="T42" fmla="*/ 132972 w 634"/>
                <a:gd name="T43" fmla="*/ 169923 h 580"/>
                <a:gd name="T44" fmla="*/ 266365 w 634"/>
                <a:gd name="T45" fmla="*/ 95713 h 580"/>
                <a:gd name="T46" fmla="*/ 256266 w 634"/>
                <a:gd name="T47" fmla="*/ 67463 h 580"/>
                <a:gd name="T48" fmla="*/ 132972 w 634"/>
                <a:gd name="T49" fmla="*/ 135770 h 580"/>
                <a:gd name="T50" fmla="*/ 132972 w 634"/>
                <a:gd name="T51" fmla="*/ 135770 h 580"/>
                <a:gd name="T52" fmla="*/ 93417 w 634"/>
                <a:gd name="T53" fmla="*/ 95713 h 580"/>
                <a:gd name="T54" fmla="*/ 132972 w 634"/>
                <a:gd name="T55" fmla="*/ 56079 h 580"/>
                <a:gd name="T56" fmla="*/ 172948 w 634"/>
                <a:gd name="T57" fmla="*/ 95713 h 580"/>
                <a:gd name="T58" fmla="*/ 132972 w 634"/>
                <a:gd name="T59" fmla="*/ 135770 h 580"/>
                <a:gd name="T60" fmla="*/ 143071 w 634"/>
                <a:gd name="T61" fmla="*/ 95713 h 580"/>
                <a:gd name="T62" fmla="*/ 143071 w 634"/>
                <a:gd name="T63" fmla="*/ 95713 h 580"/>
                <a:gd name="T64" fmla="*/ 132972 w 634"/>
                <a:gd name="T65" fmla="*/ 105833 h 580"/>
                <a:gd name="T66" fmla="*/ 122873 w 634"/>
                <a:gd name="T67" fmla="*/ 95713 h 580"/>
                <a:gd name="T68" fmla="*/ 132972 w 634"/>
                <a:gd name="T69" fmla="*/ 85594 h 580"/>
                <a:gd name="T70" fmla="*/ 143071 w 634"/>
                <a:gd name="T71" fmla="*/ 95713 h 580"/>
                <a:gd name="T72" fmla="*/ 243642 w 634"/>
                <a:gd name="T73" fmla="*/ 240759 h 580"/>
                <a:gd name="T74" fmla="*/ 243642 w 634"/>
                <a:gd name="T75" fmla="*/ 240759 h 580"/>
                <a:gd name="T76" fmla="*/ 239855 w 634"/>
                <a:gd name="T77" fmla="*/ 244132 h 580"/>
                <a:gd name="T78" fmla="*/ 28193 w 634"/>
                <a:gd name="T79" fmla="*/ 244132 h 580"/>
                <a:gd name="T80" fmla="*/ 24827 w 634"/>
                <a:gd name="T81" fmla="*/ 240759 h 580"/>
                <a:gd name="T82" fmla="*/ 66065 w 634"/>
                <a:gd name="T83" fmla="*/ 198595 h 580"/>
                <a:gd name="T84" fmla="*/ 77848 w 634"/>
                <a:gd name="T85" fmla="*/ 198595 h 580"/>
                <a:gd name="T86" fmla="*/ 104779 w 634"/>
                <a:gd name="T87" fmla="*/ 177512 h 580"/>
                <a:gd name="T88" fmla="*/ 132972 w 634"/>
                <a:gd name="T89" fmla="*/ 179199 h 580"/>
                <a:gd name="T90" fmla="*/ 165794 w 634"/>
                <a:gd name="T91" fmla="*/ 177091 h 580"/>
                <a:gd name="T92" fmla="*/ 188097 w 634"/>
                <a:gd name="T93" fmla="*/ 198595 h 580"/>
                <a:gd name="T94" fmla="*/ 200300 w 634"/>
                <a:gd name="T95" fmla="*/ 198595 h 580"/>
                <a:gd name="T96" fmla="*/ 243642 w 634"/>
                <a:gd name="T97" fmla="*/ 240759 h 58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34" h="580">
                  <a:moveTo>
                    <a:pt x="609" y="160"/>
                  </a:moveTo>
                  <a:lnTo>
                    <a:pt x="609" y="160"/>
                  </a:lnTo>
                  <a:cubicBezTo>
                    <a:pt x="609" y="94"/>
                    <a:pt x="609" y="94"/>
                    <a:pt x="609" y="94"/>
                  </a:cubicBezTo>
                  <a:cubicBezTo>
                    <a:pt x="609" y="36"/>
                    <a:pt x="573" y="0"/>
                    <a:pt x="516" y="0"/>
                  </a:cubicBezTo>
                  <a:cubicBezTo>
                    <a:pt x="482" y="0"/>
                    <a:pt x="482" y="0"/>
                    <a:pt x="482" y="0"/>
                  </a:cubicBezTo>
                  <a:cubicBezTo>
                    <a:pt x="476" y="0"/>
                    <a:pt x="470" y="6"/>
                    <a:pt x="470" y="11"/>
                  </a:cubicBezTo>
                  <a:cubicBezTo>
                    <a:pt x="470" y="17"/>
                    <a:pt x="476" y="22"/>
                    <a:pt x="482" y="22"/>
                  </a:cubicBezTo>
                  <a:cubicBezTo>
                    <a:pt x="516" y="22"/>
                    <a:pt x="516" y="22"/>
                    <a:pt x="516" y="22"/>
                  </a:cubicBezTo>
                  <a:cubicBezTo>
                    <a:pt x="562" y="22"/>
                    <a:pt x="588" y="48"/>
                    <a:pt x="588" y="94"/>
                  </a:cubicBezTo>
                  <a:cubicBezTo>
                    <a:pt x="588" y="136"/>
                    <a:pt x="588" y="136"/>
                    <a:pt x="588" y="136"/>
                  </a:cubicBezTo>
                  <a:cubicBezTo>
                    <a:pt x="533" y="85"/>
                    <a:pt x="433" y="51"/>
                    <a:pt x="316" y="51"/>
                  </a:cubicBezTo>
                  <a:cubicBezTo>
                    <a:pt x="207" y="51"/>
                    <a:pt x="112" y="80"/>
                    <a:pt x="56" y="12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48"/>
                    <a:pt x="84" y="22"/>
                    <a:pt x="130" y="22"/>
                  </a:cubicBezTo>
                  <a:cubicBezTo>
                    <a:pt x="162" y="22"/>
                    <a:pt x="162" y="22"/>
                    <a:pt x="162" y="22"/>
                  </a:cubicBezTo>
                  <a:cubicBezTo>
                    <a:pt x="168" y="22"/>
                    <a:pt x="173" y="17"/>
                    <a:pt x="173" y="11"/>
                  </a:cubicBezTo>
                  <a:cubicBezTo>
                    <a:pt x="173" y="6"/>
                    <a:pt x="168" y="0"/>
                    <a:pt x="162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72" y="0"/>
                    <a:pt x="34" y="37"/>
                    <a:pt x="34" y="94"/>
                  </a:cubicBezTo>
                  <a:cubicBezTo>
                    <a:pt x="34" y="146"/>
                    <a:pt x="34" y="146"/>
                    <a:pt x="34" y="146"/>
                  </a:cubicBezTo>
                  <a:cubicBezTo>
                    <a:pt x="12" y="170"/>
                    <a:pt x="0" y="197"/>
                    <a:pt x="0" y="227"/>
                  </a:cubicBezTo>
                  <a:cubicBezTo>
                    <a:pt x="0" y="326"/>
                    <a:pt x="139" y="403"/>
                    <a:pt x="316" y="403"/>
                  </a:cubicBezTo>
                  <a:cubicBezTo>
                    <a:pt x="494" y="403"/>
                    <a:pt x="633" y="326"/>
                    <a:pt x="633" y="227"/>
                  </a:cubicBezTo>
                  <a:cubicBezTo>
                    <a:pt x="633" y="203"/>
                    <a:pt x="624" y="180"/>
                    <a:pt x="609" y="160"/>
                  </a:cubicBezTo>
                  <a:close/>
                  <a:moveTo>
                    <a:pt x="316" y="322"/>
                  </a:moveTo>
                  <a:lnTo>
                    <a:pt x="316" y="322"/>
                  </a:lnTo>
                  <a:cubicBezTo>
                    <a:pt x="264" y="322"/>
                    <a:pt x="222" y="279"/>
                    <a:pt x="222" y="227"/>
                  </a:cubicBezTo>
                  <a:cubicBezTo>
                    <a:pt x="222" y="175"/>
                    <a:pt x="264" y="133"/>
                    <a:pt x="316" y="133"/>
                  </a:cubicBezTo>
                  <a:cubicBezTo>
                    <a:pt x="368" y="133"/>
                    <a:pt x="411" y="175"/>
                    <a:pt x="411" y="227"/>
                  </a:cubicBezTo>
                  <a:cubicBezTo>
                    <a:pt x="411" y="279"/>
                    <a:pt x="368" y="322"/>
                    <a:pt x="316" y="322"/>
                  </a:cubicBezTo>
                  <a:close/>
                  <a:moveTo>
                    <a:pt x="340" y="227"/>
                  </a:moveTo>
                  <a:lnTo>
                    <a:pt x="340" y="227"/>
                  </a:lnTo>
                  <a:cubicBezTo>
                    <a:pt x="340" y="241"/>
                    <a:pt x="330" y="251"/>
                    <a:pt x="316" y="251"/>
                  </a:cubicBezTo>
                  <a:cubicBezTo>
                    <a:pt x="303" y="251"/>
                    <a:pt x="292" y="241"/>
                    <a:pt x="292" y="227"/>
                  </a:cubicBezTo>
                  <a:cubicBezTo>
                    <a:pt x="292" y="214"/>
                    <a:pt x="303" y="203"/>
                    <a:pt x="316" y="203"/>
                  </a:cubicBezTo>
                  <a:cubicBezTo>
                    <a:pt x="330" y="203"/>
                    <a:pt x="340" y="214"/>
                    <a:pt x="340" y="227"/>
                  </a:cubicBezTo>
                  <a:close/>
                  <a:moveTo>
                    <a:pt x="579" y="571"/>
                  </a:moveTo>
                  <a:lnTo>
                    <a:pt x="579" y="571"/>
                  </a:lnTo>
                  <a:cubicBezTo>
                    <a:pt x="579" y="576"/>
                    <a:pt x="574" y="579"/>
                    <a:pt x="570" y="579"/>
                  </a:cubicBezTo>
                  <a:cubicBezTo>
                    <a:pt x="67" y="579"/>
                    <a:pt x="67" y="579"/>
                    <a:pt x="67" y="579"/>
                  </a:cubicBezTo>
                  <a:cubicBezTo>
                    <a:pt x="63" y="579"/>
                    <a:pt x="59" y="576"/>
                    <a:pt x="59" y="571"/>
                  </a:cubicBezTo>
                  <a:cubicBezTo>
                    <a:pt x="59" y="515"/>
                    <a:pt x="102" y="471"/>
                    <a:pt x="157" y="471"/>
                  </a:cubicBezTo>
                  <a:cubicBezTo>
                    <a:pt x="185" y="471"/>
                    <a:pt x="185" y="471"/>
                    <a:pt x="185" y="471"/>
                  </a:cubicBezTo>
                  <a:cubicBezTo>
                    <a:pt x="213" y="471"/>
                    <a:pt x="245" y="450"/>
                    <a:pt x="249" y="421"/>
                  </a:cubicBezTo>
                  <a:cubicBezTo>
                    <a:pt x="270" y="423"/>
                    <a:pt x="293" y="425"/>
                    <a:pt x="316" y="425"/>
                  </a:cubicBezTo>
                  <a:cubicBezTo>
                    <a:pt x="343" y="425"/>
                    <a:pt x="369" y="423"/>
                    <a:pt x="394" y="420"/>
                  </a:cubicBezTo>
                  <a:cubicBezTo>
                    <a:pt x="396" y="449"/>
                    <a:pt x="418" y="471"/>
                    <a:pt x="447" y="471"/>
                  </a:cubicBezTo>
                  <a:cubicBezTo>
                    <a:pt x="476" y="471"/>
                    <a:pt x="476" y="471"/>
                    <a:pt x="476" y="471"/>
                  </a:cubicBezTo>
                  <a:cubicBezTo>
                    <a:pt x="533" y="471"/>
                    <a:pt x="579" y="516"/>
                    <a:pt x="579" y="5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95" name="Group 894"/>
          <p:cNvGrpSpPr/>
          <p:nvPr/>
        </p:nvGrpSpPr>
        <p:grpSpPr>
          <a:xfrm>
            <a:off x="6524625" y="4679950"/>
            <a:ext cx="430213" cy="430213"/>
            <a:chOff x="6524625" y="4679950"/>
            <a:chExt cx="430213" cy="430213"/>
          </a:xfrm>
        </p:grpSpPr>
        <p:sp>
          <p:nvSpPr>
            <p:cNvPr id="19495" name="Freeform 38"/>
            <p:cNvSpPr>
              <a:spLocks noChangeArrowheads="1"/>
            </p:cNvSpPr>
            <p:nvPr/>
          </p:nvSpPr>
          <p:spPr bwMode="auto">
            <a:xfrm>
              <a:off x="6524625" y="4679950"/>
              <a:ext cx="430213" cy="430213"/>
            </a:xfrm>
            <a:custGeom>
              <a:avLst/>
              <a:gdLst>
                <a:gd name="T0" fmla="*/ 429402 w 1023"/>
                <a:gd name="T1" fmla="*/ 214911 h 1024"/>
                <a:gd name="T2" fmla="*/ 429402 w 1023"/>
                <a:gd name="T3" fmla="*/ 214911 h 1024"/>
                <a:gd name="T4" fmla="*/ 214701 w 1023"/>
                <a:gd name="T5" fmla="*/ 429401 h 1024"/>
                <a:gd name="T6" fmla="*/ 0 w 1023"/>
                <a:gd name="T7" fmla="*/ 214911 h 1024"/>
                <a:gd name="T8" fmla="*/ 214701 w 1023"/>
                <a:gd name="T9" fmla="*/ 0 h 1024"/>
                <a:gd name="T10" fmla="*/ 429402 w 1023"/>
                <a:gd name="T11" fmla="*/ 214911 h 10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0" name="Freeform 43"/>
            <p:cNvSpPr>
              <a:spLocks noChangeArrowheads="1"/>
            </p:cNvSpPr>
            <p:nvPr/>
          </p:nvSpPr>
          <p:spPr bwMode="auto">
            <a:xfrm>
              <a:off x="6605588" y="4749800"/>
              <a:ext cx="249237" cy="288925"/>
            </a:xfrm>
            <a:custGeom>
              <a:avLst/>
              <a:gdLst>
                <a:gd name="T0" fmla="*/ 144434 w 593"/>
                <a:gd name="T1" fmla="*/ 288599 h 690"/>
                <a:gd name="T2" fmla="*/ 144434 w 593"/>
                <a:gd name="T3" fmla="*/ 288599 h 690"/>
                <a:gd name="T4" fmla="*/ 0 w 593"/>
                <a:gd name="T5" fmla="*/ 144090 h 690"/>
                <a:gd name="T6" fmla="*/ 144434 w 593"/>
                <a:gd name="T7" fmla="*/ 0 h 690"/>
                <a:gd name="T8" fmla="*/ 246166 w 593"/>
                <a:gd name="T9" fmla="*/ 42724 h 690"/>
                <a:gd name="T10" fmla="*/ 246166 w 593"/>
                <a:gd name="T11" fmla="*/ 47751 h 690"/>
                <a:gd name="T12" fmla="*/ 149876 w 593"/>
                <a:gd name="T13" fmla="*/ 144090 h 690"/>
                <a:gd name="T14" fmla="*/ 246166 w 593"/>
                <a:gd name="T15" fmla="*/ 240429 h 690"/>
                <a:gd name="T16" fmla="*/ 246166 w 593"/>
                <a:gd name="T17" fmla="*/ 245875 h 690"/>
                <a:gd name="T18" fmla="*/ 144434 w 593"/>
                <a:gd name="T19" fmla="*/ 288599 h 690"/>
                <a:gd name="T20" fmla="*/ 113873 w 593"/>
                <a:gd name="T21" fmla="*/ 56128 h 690"/>
                <a:gd name="T22" fmla="*/ 113873 w 593"/>
                <a:gd name="T23" fmla="*/ 56128 h 690"/>
                <a:gd name="T24" fmla="*/ 92940 w 593"/>
                <a:gd name="T25" fmla="*/ 77071 h 690"/>
                <a:gd name="T26" fmla="*/ 113873 w 593"/>
                <a:gd name="T27" fmla="*/ 97596 h 690"/>
                <a:gd name="T28" fmla="*/ 134386 w 593"/>
                <a:gd name="T29" fmla="*/ 77071 h 690"/>
                <a:gd name="T30" fmla="*/ 113873 w 593"/>
                <a:gd name="T31" fmla="*/ 56128 h 69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93" h="690">
                  <a:moveTo>
                    <a:pt x="345" y="689"/>
                  </a:moveTo>
                  <a:lnTo>
                    <a:pt x="345" y="689"/>
                  </a:lnTo>
                  <a:cubicBezTo>
                    <a:pt x="154" y="689"/>
                    <a:pt x="0" y="534"/>
                    <a:pt x="0" y="344"/>
                  </a:cubicBezTo>
                  <a:cubicBezTo>
                    <a:pt x="0" y="154"/>
                    <a:pt x="154" y="0"/>
                    <a:pt x="345" y="0"/>
                  </a:cubicBezTo>
                  <a:cubicBezTo>
                    <a:pt x="436" y="0"/>
                    <a:pt x="524" y="36"/>
                    <a:pt x="588" y="102"/>
                  </a:cubicBezTo>
                  <a:cubicBezTo>
                    <a:pt x="592" y="105"/>
                    <a:pt x="592" y="110"/>
                    <a:pt x="588" y="114"/>
                  </a:cubicBezTo>
                  <a:cubicBezTo>
                    <a:pt x="358" y="344"/>
                    <a:pt x="358" y="344"/>
                    <a:pt x="358" y="344"/>
                  </a:cubicBezTo>
                  <a:cubicBezTo>
                    <a:pt x="588" y="574"/>
                    <a:pt x="588" y="574"/>
                    <a:pt x="588" y="574"/>
                  </a:cubicBezTo>
                  <a:cubicBezTo>
                    <a:pt x="592" y="577"/>
                    <a:pt x="592" y="584"/>
                    <a:pt x="588" y="587"/>
                  </a:cubicBezTo>
                  <a:cubicBezTo>
                    <a:pt x="523" y="652"/>
                    <a:pt x="436" y="689"/>
                    <a:pt x="345" y="689"/>
                  </a:cubicBezTo>
                  <a:close/>
                  <a:moveTo>
                    <a:pt x="272" y="134"/>
                  </a:moveTo>
                  <a:lnTo>
                    <a:pt x="272" y="134"/>
                  </a:lnTo>
                  <a:cubicBezTo>
                    <a:pt x="244" y="134"/>
                    <a:pt x="222" y="157"/>
                    <a:pt x="222" y="184"/>
                  </a:cubicBezTo>
                  <a:cubicBezTo>
                    <a:pt x="222" y="211"/>
                    <a:pt x="244" y="233"/>
                    <a:pt x="272" y="233"/>
                  </a:cubicBezTo>
                  <a:cubicBezTo>
                    <a:pt x="299" y="233"/>
                    <a:pt x="321" y="211"/>
                    <a:pt x="321" y="184"/>
                  </a:cubicBezTo>
                  <a:cubicBezTo>
                    <a:pt x="321" y="157"/>
                    <a:pt x="299" y="134"/>
                    <a:pt x="272" y="1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6" name="Group 875"/>
          <p:cNvGrpSpPr/>
          <p:nvPr/>
        </p:nvGrpSpPr>
        <p:grpSpPr>
          <a:xfrm>
            <a:off x="7389813" y="2779713"/>
            <a:ext cx="430212" cy="428625"/>
            <a:chOff x="7389813" y="2779713"/>
            <a:chExt cx="430212" cy="428625"/>
          </a:xfrm>
        </p:grpSpPr>
        <p:sp>
          <p:nvSpPr>
            <p:cNvPr id="19476" name="Freeform 19"/>
            <p:cNvSpPr>
              <a:spLocks noChangeArrowheads="1"/>
            </p:cNvSpPr>
            <p:nvPr/>
          </p:nvSpPr>
          <p:spPr bwMode="auto">
            <a:xfrm>
              <a:off x="7389813" y="2779713"/>
              <a:ext cx="430212" cy="428625"/>
            </a:xfrm>
            <a:custGeom>
              <a:avLst/>
              <a:gdLst>
                <a:gd name="T0" fmla="*/ 429402 w 1023"/>
                <a:gd name="T1" fmla="*/ 214701 h 1025"/>
                <a:gd name="T2" fmla="*/ 429402 w 1023"/>
                <a:gd name="T3" fmla="*/ 214701 h 1025"/>
                <a:gd name="T4" fmla="*/ 214701 w 1023"/>
                <a:gd name="T5" fmla="*/ 429402 h 1025"/>
                <a:gd name="T6" fmla="*/ 0 w 1023"/>
                <a:gd name="T7" fmla="*/ 214701 h 1025"/>
                <a:gd name="T8" fmla="*/ 214701 w 1023"/>
                <a:gd name="T9" fmla="*/ 0 h 1025"/>
                <a:gd name="T10" fmla="*/ 429402 w 1023"/>
                <a:gd name="T11" fmla="*/ 214701 h 10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5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5"/>
                    <a:pt x="793" y="1024"/>
                    <a:pt x="511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1" name="Freeform 44"/>
            <p:cNvSpPr>
              <a:spLocks noChangeArrowheads="1"/>
            </p:cNvSpPr>
            <p:nvPr/>
          </p:nvSpPr>
          <p:spPr bwMode="auto">
            <a:xfrm>
              <a:off x="7507288" y="2849563"/>
              <a:ext cx="200025" cy="277812"/>
            </a:xfrm>
            <a:custGeom>
              <a:avLst/>
              <a:gdLst>
                <a:gd name="T0" fmla="*/ 166390 w 475"/>
                <a:gd name="T1" fmla="*/ 148186 h 662"/>
                <a:gd name="T2" fmla="*/ 166390 w 475"/>
                <a:gd name="T3" fmla="*/ 148186 h 662"/>
                <a:gd name="T4" fmla="*/ 166390 w 475"/>
                <a:gd name="T5" fmla="*/ 172534 h 662"/>
                <a:gd name="T6" fmla="*/ 156701 w 475"/>
                <a:gd name="T7" fmla="*/ 188486 h 662"/>
                <a:gd name="T8" fmla="*/ 156701 w 475"/>
                <a:gd name="T9" fmla="*/ 199401 h 662"/>
                <a:gd name="T10" fmla="*/ 98570 w 475"/>
                <a:gd name="T11" fmla="*/ 258172 h 662"/>
                <a:gd name="T12" fmla="*/ 40860 w 475"/>
                <a:gd name="T13" fmla="*/ 199401 h 662"/>
                <a:gd name="T14" fmla="*/ 40860 w 475"/>
                <a:gd name="T15" fmla="*/ 188486 h 662"/>
                <a:gd name="T16" fmla="*/ 31172 w 475"/>
                <a:gd name="T17" fmla="*/ 172534 h 662"/>
                <a:gd name="T18" fmla="*/ 31172 w 475"/>
                <a:gd name="T19" fmla="*/ 148186 h 662"/>
                <a:gd name="T20" fmla="*/ 40860 w 475"/>
                <a:gd name="T21" fmla="*/ 132234 h 662"/>
                <a:gd name="T22" fmla="*/ 40860 w 475"/>
                <a:gd name="T23" fmla="*/ 116702 h 662"/>
                <a:gd name="T24" fmla="*/ 63186 w 475"/>
                <a:gd name="T25" fmla="*/ 72204 h 662"/>
                <a:gd name="T26" fmla="*/ 59816 w 475"/>
                <a:gd name="T27" fmla="*/ 110405 h 662"/>
                <a:gd name="T28" fmla="*/ 63186 w 475"/>
                <a:gd name="T29" fmla="*/ 121320 h 662"/>
                <a:gd name="T30" fmla="*/ 74138 w 475"/>
                <a:gd name="T31" fmla="*/ 126357 h 662"/>
                <a:gd name="T32" fmla="*/ 123002 w 475"/>
                <a:gd name="T33" fmla="*/ 126357 h 662"/>
                <a:gd name="T34" fmla="*/ 134376 w 475"/>
                <a:gd name="T35" fmla="*/ 121320 h 662"/>
                <a:gd name="T36" fmla="*/ 138167 w 475"/>
                <a:gd name="T37" fmla="*/ 110405 h 662"/>
                <a:gd name="T38" fmla="*/ 134376 w 475"/>
                <a:gd name="T39" fmla="*/ 69685 h 662"/>
                <a:gd name="T40" fmla="*/ 156701 w 475"/>
                <a:gd name="T41" fmla="*/ 116702 h 662"/>
                <a:gd name="T42" fmla="*/ 156701 w 475"/>
                <a:gd name="T43" fmla="*/ 132234 h 662"/>
                <a:gd name="T44" fmla="*/ 166390 w 475"/>
                <a:gd name="T45" fmla="*/ 148186 h 662"/>
                <a:gd name="T46" fmla="*/ 126372 w 475"/>
                <a:gd name="T47" fmla="*/ 114183 h 662"/>
                <a:gd name="T48" fmla="*/ 126372 w 475"/>
                <a:gd name="T49" fmla="*/ 114183 h 662"/>
                <a:gd name="T50" fmla="*/ 127214 w 475"/>
                <a:gd name="T51" fmla="*/ 111245 h 662"/>
                <a:gd name="T52" fmla="*/ 117105 w 475"/>
                <a:gd name="T53" fmla="*/ 3358 h 662"/>
                <a:gd name="T54" fmla="*/ 113735 w 475"/>
                <a:gd name="T55" fmla="*/ 0 h 662"/>
                <a:gd name="T56" fmla="*/ 84248 w 475"/>
                <a:gd name="T57" fmla="*/ 0 h 662"/>
                <a:gd name="T58" fmla="*/ 80036 w 475"/>
                <a:gd name="T59" fmla="*/ 3358 h 662"/>
                <a:gd name="T60" fmla="*/ 70768 w 475"/>
                <a:gd name="T61" fmla="*/ 111245 h 662"/>
                <a:gd name="T62" fmla="*/ 71611 w 475"/>
                <a:gd name="T63" fmla="*/ 114183 h 662"/>
                <a:gd name="T64" fmla="*/ 74138 w 475"/>
                <a:gd name="T65" fmla="*/ 115443 h 662"/>
                <a:gd name="T66" fmla="*/ 123002 w 475"/>
                <a:gd name="T67" fmla="*/ 115443 h 662"/>
                <a:gd name="T68" fmla="*/ 126372 w 475"/>
                <a:gd name="T69" fmla="*/ 114183 h 662"/>
                <a:gd name="T70" fmla="*/ 197983 w 475"/>
                <a:gd name="T71" fmla="*/ 271185 h 662"/>
                <a:gd name="T72" fmla="*/ 197983 w 475"/>
                <a:gd name="T73" fmla="*/ 271185 h 662"/>
                <a:gd name="T74" fmla="*/ 161335 w 475"/>
                <a:gd name="T75" fmla="*/ 228367 h 662"/>
                <a:gd name="T76" fmla="*/ 98570 w 475"/>
                <a:gd name="T77" fmla="*/ 269086 h 662"/>
                <a:gd name="T78" fmla="*/ 36648 w 475"/>
                <a:gd name="T79" fmla="*/ 229626 h 662"/>
                <a:gd name="T80" fmla="*/ 842 w 475"/>
                <a:gd name="T81" fmla="*/ 271185 h 662"/>
                <a:gd name="T82" fmla="*/ 421 w 475"/>
                <a:gd name="T83" fmla="*/ 275383 h 662"/>
                <a:gd name="T84" fmla="*/ 3791 w 475"/>
                <a:gd name="T85" fmla="*/ 277482 h 662"/>
                <a:gd name="T86" fmla="*/ 195034 w 475"/>
                <a:gd name="T87" fmla="*/ 277482 h 662"/>
                <a:gd name="T88" fmla="*/ 198825 w 475"/>
                <a:gd name="T89" fmla="*/ 275383 h 662"/>
                <a:gd name="T90" fmla="*/ 197983 w 475"/>
                <a:gd name="T91" fmla="*/ 271185 h 66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475" h="662">
                  <a:moveTo>
                    <a:pt x="395" y="353"/>
                  </a:moveTo>
                  <a:lnTo>
                    <a:pt x="395" y="353"/>
                  </a:lnTo>
                  <a:cubicBezTo>
                    <a:pt x="395" y="411"/>
                    <a:pt x="395" y="411"/>
                    <a:pt x="395" y="411"/>
                  </a:cubicBezTo>
                  <a:cubicBezTo>
                    <a:pt x="395" y="425"/>
                    <a:pt x="395" y="444"/>
                    <a:pt x="372" y="449"/>
                  </a:cubicBezTo>
                  <a:cubicBezTo>
                    <a:pt x="372" y="475"/>
                    <a:pt x="372" y="475"/>
                    <a:pt x="372" y="475"/>
                  </a:cubicBezTo>
                  <a:cubicBezTo>
                    <a:pt x="372" y="554"/>
                    <a:pt x="311" y="615"/>
                    <a:pt x="234" y="615"/>
                  </a:cubicBezTo>
                  <a:cubicBezTo>
                    <a:pt x="157" y="615"/>
                    <a:pt x="97" y="554"/>
                    <a:pt x="97" y="475"/>
                  </a:cubicBezTo>
                  <a:cubicBezTo>
                    <a:pt x="97" y="449"/>
                    <a:pt x="97" y="449"/>
                    <a:pt x="97" y="449"/>
                  </a:cubicBezTo>
                  <a:cubicBezTo>
                    <a:pt x="74" y="444"/>
                    <a:pt x="74" y="425"/>
                    <a:pt x="74" y="411"/>
                  </a:cubicBezTo>
                  <a:cubicBezTo>
                    <a:pt x="74" y="353"/>
                    <a:pt x="74" y="353"/>
                    <a:pt x="74" y="353"/>
                  </a:cubicBezTo>
                  <a:cubicBezTo>
                    <a:pt x="74" y="339"/>
                    <a:pt x="74" y="319"/>
                    <a:pt x="97" y="315"/>
                  </a:cubicBezTo>
                  <a:cubicBezTo>
                    <a:pt x="97" y="278"/>
                    <a:pt x="97" y="278"/>
                    <a:pt x="97" y="278"/>
                  </a:cubicBezTo>
                  <a:cubicBezTo>
                    <a:pt x="97" y="231"/>
                    <a:pt x="115" y="194"/>
                    <a:pt x="150" y="172"/>
                  </a:cubicBezTo>
                  <a:cubicBezTo>
                    <a:pt x="142" y="263"/>
                    <a:pt x="142" y="263"/>
                    <a:pt x="142" y="263"/>
                  </a:cubicBezTo>
                  <a:cubicBezTo>
                    <a:pt x="140" y="273"/>
                    <a:pt x="144" y="282"/>
                    <a:pt x="150" y="289"/>
                  </a:cubicBezTo>
                  <a:cubicBezTo>
                    <a:pt x="157" y="297"/>
                    <a:pt x="166" y="301"/>
                    <a:pt x="176" y="301"/>
                  </a:cubicBezTo>
                  <a:cubicBezTo>
                    <a:pt x="292" y="301"/>
                    <a:pt x="292" y="301"/>
                    <a:pt x="292" y="301"/>
                  </a:cubicBezTo>
                  <a:cubicBezTo>
                    <a:pt x="303" y="301"/>
                    <a:pt x="312" y="297"/>
                    <a:pt x="319" y="289"/>
                  </a:cubicBezTo>
                  <a:cubicBezTo>
                    <a:pt x="325" y="282"/>
                    <a:pt x="329" y="273"/>
                    <a:pt x="328" y="263"/>
                  </a:cubicBezTo>
                  <a:cubicBezTo>
                    <a:pt x="319" y="166"/>
                    <a:pt x="319" y="166"/>
                    <a:pt x="319" y="166"/>
                  </a:cubicBezTo>
                  <a:cubicBezTo>
                    <a:pt x="355" y="187"/>
                    <a:pt x="372" y="223"/>
                    <a:pt x="372" y="278"/>
                  </a:cubicBezTo>
                  <a:cubicBezTo>
                    <a:pt x="372" y="315"/>
                    <a:pt x="372" y="315"/>
                    <a:pt x="372" y="315"/>
                  </a:cubicBezTo>
                  <a:cubicBezTo>
                    <a:pt x="395" y="319"/>
                    <a:pt x="395" y="339"/>
                    <a:pt x="395" y="353"/>
                  </a:cubicBezTo>
                  <a:close/>
                  <a:moveTo>
                    <a:pt x="300" y="272"/>
                  </a:moveTo>
                  <a:lnTo>
                    <a:pt x="300" y="272"/>
                  </a:lnTo>
                  <a:cubicBezTo>
                    <a:pt x="301" y="270"/>
                    <a:pt x="302" y="267"/>
                    <a:pt x="302" y="265"/>
                  </a:cubicBezTo>
                  <a:cubicBezTo>
                    <a:pt x="278" y="8"/>
                    <a:pt x="278" y="8"/>
                    <a:pt x="278" y="8"/>
                  </a:cubicBezTo>
                  <a:cubicBezTo>
                    <a:pt x="278" y="4"/>
                    <a:pt x="274" y="0"/>
                    <a:pt x="270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95" y="0"/>
                    <a:pt x="190" y="4"/>
                    <a:pt x="190" y="8"/>
                  </a:cubicBezTo>
                  <a:cubicBezTo>
                    <a:pt x="168" y="265"/>
                    <a:pt x="168" y="265"/>
                    <a:pt x="168" y="265"/>
                  </a:cubicBezTo>
                  <a:cubicBezTo>
                    <a:pt x="166" y="267"/>
                    <a:pt x="168" y="270"/>
                    <a:pt x="170" y="272"/>
                  </a:cubicBezTo>
                  <a:cubicBezTo>
                    <a:pt x="171" y="274"/>
                    <a:pt x="174" y="275"/>
                    <a:pt x="176" y="275"/>
                  </a:cubicBezTo>
                  <a:cubicBezTo>
                    <a:pt x="292" y="275"/>
                    <a:pt x="292" y="275"/>
                    <a:pt x="292" y="275"/>
                  </a:cubicBezTo>
                  <a:cubicBezTo>
                    <a:pt x="296" y="275"/>
                    <a:pt x="298" y="274"/>
                    <a:pt x="300" y="272"/>
                  </a:cubicBezTo>
                  <a:close/>
                  <a:moveTo>
                    <a:pt x="470" y="646"/>
                  </a:moveTo>
                  <a:lnTo>
                    <a:pt x="470" y="646"/>
                  </a:lnTo>
                  <a:cubicBezTo>
                    <a:pt x="383" y="544"/>
                    <a:pt x="383" y="544"/>
                    <a:pt x="383" y="544"/>
                  </a:cubicBezTo>
                  <a:cubicBezTo>
                    <a:pt x="357" y="602"/>
                    <a:pt x="301" y="641"/>
                    <a:pt x="234" y="641"/>
                  </a:cubicBezTo>
                  <a:cubicBezTo>
                    <a:pt x="169" y="641"/>
                    <a:pt x="113" y="603"/>
                    <a:pt x="87" y="547"/>
                  </a:cubicBezTo>
                  <a:cubicBezTo>
                    <a:pt x="2" y="646"/>
                    <a:pt x="2" y="646"/>
                    <a:pt x="2" y="646"/>
                  </a:cubicBezTo>
                  <a:cubicBezTo>
                    <a:pt x="0" y="649"/>
                    <a:pt x="0" y="653"/>
                    <a:pt x="1" y="656"/>
                  </a:cubicBezTo>
                  <a:cubicBezTo>
                    <a:pt x="2" y="659"/>
                    <a:pt x="5" y="661"/>
                    <a:pt x="9" y="661"/>
                  </a:cubicBezTo>
                  <a:cubicBezTo>
                    <a:pt x="463" y="661"/>
                    <a:pt x="463" y="661"/>
                    <a:pt x="463" y="661"/>
                  </a:cubicBezTo>
                  <a:cubicBezTo>
                    <a:pt x="467" y="661"/>
                    <a:pt x="470" y="659"/>
                    <a:pt x="472" y="656"/>
                  </a:cubicBezTo>
                  <a:cubicBezTo>
                    <a:pt x="474" y="653"/>
                    <a:pt x="473" y="649"/>
                    <a:pt x="470" y="6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4" name="Group 883"/>
          <p:cNvGrpSpPr/>
          <p:nvPr/>
        </p:nvGrpSpPr>
        <p:grpSpPr>
          <a:xfrm>
            <a:off x="6524625" y="3729038"/>
            <a:ext cx="430213" cy="430212"/>
            <a:chOff x="6524625" y="3729038"/>
            <a:chExt cx="430213" cy="430212"/>
          </a:xfrm>
        </p:grpSpPr>
        <p:sp>
          <p:nvSpPr>
            <p:cNvPr id="19485" name="Freeform 28"/>
            <p:cNvSpPr>
              <a:spLocks noChangeArrowheads="1"/>
            </p:cNvSpPr>
            <p:nvPr/>
          </p:nvSpPr>
          <p:spPr bwMode="auto">
            <a:xfrm>
              <a:off x="6524625" y="3729038"/>
              <a:ext cx="430213" cy="430212"/>
            </a:xfrm>
            <a:custGeom>
              <a:avLst/>
              <a:gdLst>
                <a:gd name="T0" fmla="*/ 429402 w 1023"/>
                <a:gd name="T1" fmla="*/ 214700 h 1023"/>
                <a:gd name="T2" fmla="*/ 429402 w 1023"/>
                <a:gd name="T3" fmla="*/ 214700 h 1023"/>
                <a:gd name="T4" fmla="*/ 214701 w 1023"/>
                <a:gd name="T5" fmla="*/ 429401 h 1023"/>
                <a:gd name="T6" fmla="*/ 0 w 1023"/>
                <a:gd name="T7" fmla="*/ 214700 h 1023"/>
                <a:gd name="T8" fmla="*/ 214701 w 1023"/>
                <a:gd name="T9" fmla="*/ 0 h 1023"/>
                <a:gd name="T10" fmla="*/ 429402 w 1023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2" name="Freeform 45"/>
            <p:cNvSpPr>
              <a:spLocks noChangeArrowheads="1"/>
            </p:cNvSpPr>
            <p:nvPr/>
          </p:nvSpPr>
          <p:spPr bwMode="auto">
            <a:xfrm>
              <a:off x="6605588" y="3802063"/>
              <a:ext cx="261937" cy="260350"/>
            </a:xfrm>
            <a:custGeom>
              <a:avLst/>
              <a:gdLst>
                <a:gd name="T0" fmla="*/ 44169 w 621"/>
                <a:gd name="T1" fmla="*/ 194236 h 620"/>
                <a:gd name="T2" fmla="*/ 82869 w 621"/>
                <a:gd name="T3" fmla="*/ 141990 h 620"/>
                <a:gd name="T4" fmla="*/ 178359 w 621"/>
                <a:gd name="T5" fmla="*/ 141147 h 620"/>
                <a:gd name="T6" fmla="*/ 217059 w 621"/>
                <a:gd name="T7" fmla="*/ 194236 h 620"/>
                <a:gd name="T8" fmla="*/ 141341 w 621"/>
                <a:gd name="T9" fmla="*/ 198449 h 620"/>
                <a:gd name="T10" fmla="*/ 128300 w 621"/>
                <a:gd name="T11" fmla="*/ 225836 h 620"/>
                <a:gd name="T12" fmla="*/ 124094 w 621"/>
                <a:gd name="T13" fmla="*/ 194236 h 620"/>
                <a:gd name="T14" fmla="*/ 208225 w 621"/>
                <a:gd name="T15" fmla="*/ 73734 h 620"/>
                <a:gd name="T16" fmla="*/ 208225 w 621"/>
                <a:gd name="T17" fmla="*/ 93536 h 620"/>
                <a:gd name="T18" fmla="*/ 173311 w 621"/>
                <a:gd name="T19" fmla="*/ 109126 h 620"/>
                <a:gd name="T20" fmla="*/ 130824 w 621"/>
                <a:gd name="T21" fmla="*/ 162214 h 620"/>
                <a:gd name="T22" fmla="*/ 87917 w 621"/>
                <a:gd name="T23" fmla="*/ 109126 h 620"/>
                <a:gd name="T24" fmla="*/ 52582 w 621"/>
                <a:gd name="T25" fmla="*/ 93536 h 620"/>
                <a:gd name="T26" fmla="*/ 68567 w 621"/>
                <a:gd name="T27" fmla="*/ 58566 h 620"/>
                <a:gd name="T28" fmla="*/ 130824 w 621"/>
                <a:gd name="T29" fmla="*/ 0 h 620"/>
                <a:gd name="T30" fmla="*/ 192240 w 621"/>
                <a:gd name="T31" fmla="*/ 58987 h 620"/>
                <a:gd name="T32" fmla="*/ 173311 w 621"/>
                <a:gd name="T33" fmla="*/ 67835 h 620"/>
                <a:gd name="T34" fmla="*/ 165739 w 621"/>
                <a:gd name="T35" fmla="*/ 67835 h 620"/>
                <a:gd name="T36" fmla="*/ 137975 w 621"/>
                <a:gd name="T37" fmla="*/ 51824 h 620"/>
                <a:gd name="T38" fmla="*/ 87917 w 621"/>
                <a:gd name="T39" fmla="*/ 77526 h 620"/>
                <a:gd name="T40" fmla="*/ 138396 w 621"/>
                <a:gd name="T41" fmla="*/ 63200 h 620"/>
                <a:gd name="T42" fmla="*/ 173311 w 621"/>
                <a:gd name="T43" fmla="*/ 74576 h 620"/>
                <a:gd name="T44" fmla="*/ 185510 w 621"/>
                <a:gd name="T45" fmla="*/ 58566 h 620"/>
                <a:gd name="T46" fmla="*/ 185510 w 621"/>
                <a:gd name="T47" fmla="*/ 52667 h 620"/>
                <a:gd name="T48" fmla="*/ 75298 w 621"/>
                <a:gd name="T49" fmla="*/ 53088 h 620"/>
                <a:gd name="T50" fmla="*/ 88759 w 621"/>
                <a:gd name="T51" fmla="*/ 58566 h 620"/>
                <a:gd name="T52" fmla="*/ 172890 w 621"/>
                <a:gd name="T53" fmla="*/ 58566 h 620"/>
                <a:gd name="T54" fmla="*/ 260807 w 621"/>
                <a:gd name="T55" fmla="*/ 257857 h 620"/>
                <a:gd name="T56" fmla="*/ 260807 w 621"/>
                <a:gd name="T57" fmla="*/ 235948 h 620"/>
                <a:gd name="T58" fmla="*/ 3786 w 621"/>
                <a:gd name="T59" fmla="*/ 232577 h 620"/>
                <a:gd name="T60" fmla="*/ 0 w 621"/>
                <a:gd name="T61" fmla="*/ 257857 h 620"/>
                <a:gd name="T62" fmla="*/ 257442 w 621"/>
                <a:gd name="T63" fmla="*/ 260807 h 620"/>
                <a:gd name="T64" fmla="*/ 120729 w 621"/>
                <a:gd name="T65" fmla="*/ 222465 h 620"/>
                <a:gd name="T66" fmla="*/ 120729 w 621"/>
                <a:gd name="T67" fmla="*/ 205190 h 620"/>
                <a:gd name="T68" fmla="*/ 29867 w 621"/>
                <a:gd name="T69" fmla="*/ 201398 h 620"/>
                <a:gd name="T70" fmla="*/ 26501 w 621"/>
                <a:gd name="T71" fmla="*/ 222465 h 620"/>
                <a:gd name="T72" fmla="*/ 117363 w 621"/>
                <a:gd name="T73" fmla="*/ 225836 h 620"/>
                <a:gd name="T74" fmla="*/ 243140 w 621"/>
                <a:gd name="T75" fmla="*/ 222465 h 620"/>
                <a:gd name="T76" fmla="*/ 243140 w 621"/>
                <a:gd name="T77" fmla="*/ 205190 h 620"/>
                <a:gd name="T78" fmla="*/ 152278 w 621"/>
                <a:gd name="T79" fmla="*/ 201398 h 620"/>
                <a:gd name="T80" fmla="*/ 148913 w 621"/>
                <a:gd name="T81" fmla="*/ 222465 h 620"/>
                <a:gd name="T82" fmla="*/ 239774 w 621"/>
                <a:gd name="T83" fmla="*/ 225836 h 62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621" h="620">
                  <a:moveTo>
                    <a:pt x="105" y="461"/>
                  </a:moveTo>
                  <a:lnTo>
                    <a:pt x="105" y="461"/>
                  </a:lnTo>
                  <a:cubicBezTo>
                    <a:pt x="105" y="448"/>
                    <a:pt x="105" y="448"/>
                    <a:pt x="105" y="448"/>
                  </a:cubicBezTo>
                  <a:cubicBezTo>
                    <a:pt x="105" y="402"/>
                    <a:pt x="150" y="351"/>
                    <a:pt x="197" y="337"/>
                  </a:cubicBezTo>
                  <a:cubicBezTo>
                    <a:pt x="217" y="378"/>
                    <a:pt x="261" y="409"/>
                    <a:pt x="311" y="409"/>
                  </a:cubicBezTo>
                  <a:cubicBezTo>
                    <a:pt x="361" y="409"/>
                    <a:pt x="404" y="378"/>
                    <a:pt x="424" y="335"/>
                  </a:cubicBezTo>
                  <a:cubicBezTo>
                    <a:pt x="471" y="345"/>
                    <a:pt x="516" y="397"/>
                    <a:pt x="516" y="448"/>
                  </a:cubicBezTo>
                  <a:cubicBezTo>
                    <a:pt x="516" y="461"/>
                    <a:pt x="516" y="461"/>
                    <a:pt x="516" y="461"/>
                  </a:cubicBezTo>
                  <a:cubicBezTo>
                    <a:pt x="346" y="461"/>
                    <a:pt x="346" y="461"/>
                    <a:pt x="346" y="461"/>
                  </a:cubicBezTo>
                  <a:cubicBezTo>
                    <a:pt x="341" y="461"/>
                    <a:pt x="336" y="465"/>
                    <a:pt x="336" y="471"/>
                  </a:cubicBezTo>
                  <a:cubicBezTo>
                    <a:pt x="336" y="536"/>
                    <a:pt x="336" y="536"/>
                    <a:pt x="336" y="536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05" y="465"/>
                    <a:pt x="300" y="461"/>
                    <a:pt x="295" y="461"/>
                  </a:cubicBezTo>
                  <a:lnTo>
                    <a:pt x="105" y="461"/>
                  </a:lnTo>
                  <a:close/>
                  <a:moveTo>
                    <a:pt x="495" y="175"/>
                  </a:moveTo>
                  <a:lnTo>
                    <a:pt x="495" y="175"/>
                  </a:lnTo>
                  <a:cubicBezTo>
                    <a:pt x="495" y="222"/>
                    <a:pt x="495" y="222"/>
                    <a:pt x="495" y="222"/>
                  </a:cubicBezTo>
                  <a:cubicBezTo>
                    <a:pt x="495" y="245"/>
                    <a:pt x="476" y="259"/>
                    <a:pt x="445" y="259"/>
                  </a:cubicBezTo>
                  <a:cubicBezTo>
                    <a:pt x="412" y="259"/>
                    <a:pt x="412" y="259"/>
                    <a:pt x="412" y="259"/>
                  </a:cubicBezTo>
                  <a:cubicBezTo>
                    <a:pt x="412" y="286"/>
                    <a:pt x="412" y="286"/>
                    <a:pt x="412" y="286"/>
                  </a:cubicBezTo>
                  <a:cubicBezTo>
                    <a:pt x="412" y="340"/>
                    <a:pt x="366" y="385"/>
                    <a:pt x="311" y="385"/>
                  </a:cubicBezTo>
                  <a:cubicBezTo>
                    <a:pt x="254" y="385"/>
                    <a:pt x="209" y="340"/>
                    <a:pt x="209" y="286"/>
                  </a:cubicBezTo>
                  <a:cubicBezTo>
                    <a:pt x="209" y="259"/>
                    <a:pt x="209" y="259"/>
                    <a:pt x="209" y="259"/>
                  </a:cubicBezTo>
                  <a:cubicBezTo>
                    <a:pt x="165" y="259"/>
                    <a:pt x="165" y="259"/>
                    <a:pt x="165" y="259"/>
                  </a:cubicBezTo>
                  <a:cubicBezTo>
                    <a:pt x="138" y="259"/>
                    <a:pt x="125" y="247"/>
                    <a:pt x="125" y="222"/>
                  </a:cubicBezTo>
                  <a:cubicBezTo>
                    <a:pt x="125" y="175"/>
                    <a:pt x="125" y="175"/>
                    <a:pt x="125" y="175"/>
                  </a:cubicBezTo>
                  <a:cubicBezTo>
                    <a:pt x="125" y="150"/>
                    <a:pt x="137" y="139"/>
                    <a:pt x="163" y="139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7" y="46"/>
                    <a:pt x="220" y="0"/>
                    <a:pt x="311" y="0"/>
                  </a:cubicBezTo>
                  <a:cubicBezTo>
                    <a:pt x="400" y="0"/>
                    <a:pt x="453" y="46"/>
                    <a:pt x="457" y="125"/>
                  </a:cubicBezTo>
                  <a:cubicBezTo>
                    <a:pt x="457" y="140"/>
                    <a:pt x="457" y="140"/>
                    <a:pt x="457" y="140"/>
                  </a:cubicBezTo>
                  <a:cubicBezTo>
                    <a:pt x="480" y="143"/>
                    <a:pt x="495" y="156"/>
                    <a:pt x="495" y="175"/>
                  </a:cubicBezTo>
                  <a:close/>
                  <a:moveTo>
                    <a:pt x="412" y="161"/>
                  </a:moveTo>
                  <a:lnTo>
                    <a:pt x="412" y="161"/>
                  </a:lnTo>
                  <a:cubicBezTo>
                    <a:pt x="394" y="161"/>
                    <a:pt x="394" y="161"/>
                    <a:pt x="394" y="161"/>
                  </a:cubicBezTo>
                  <a:cubicBezTo>
                    <a:pt x="364" y="159"/>
                    <a:pt x="336" y="139"/>
                    <a:pt x="336" y="132"/>
                  </a:cubicBezTo>
                  <a:cubicBezTo>
                    <a:pt x="336" y="126"/>
                    <a:pt x="332" y="123"/>
                    <a:pt x="328" y="123"/>
                  </a:cubicBezTo>
                  <a:cubicBezTo>
                    <a:pt x="324" y="123"/>
                    <a:pt x="320" y="126"/>
                    <a:pt x="320" y="132"/>
                  </a:cubicBezTo>
                  <a:cubicBezTo>
                    <a:pt x="320" y="159"/>
                    <a:pt x="227" y="183"/>
                    <a:pt x="209" y="184"/>
                  </a:cubicBezTo>
                  <a:cubicBezTo>
                    <a:pt x="209" y="199"/>
                    <a:pt x="209" y="199"/>
                    <a:pt x="209" y="199"/>
                  </a:cubicBezTo>
                  <a:cubicBezTo>
                    <a:pt x="224" y="199"/>
                    <a:pt x="309" y="182"/>
                    <a:pt x="329" y="150"/>
                  </a:cubicBezTo>
                  <a:cubicBezTo>
                    <a:pt x="344" y="164"/>
                    <a:pt x="376" y="176"/>
                    <a:pt x="394" y="177"/>
                  </a:cubicBezTo>
                  <a:cubicBezTo>
                    <a:pt x="411" y="178"/>
                    <a:pt x="412" y="177"/>
                    <a:pt x="412" y="177"/>
                  </a:cubicBezTo>
                  <a:lnTo>
                    <a:pt x="412" y="161"/>
                  </a:lnTo>
                  <a:close/>
                  <a:moveTo>
                    <a:pt x="441" y="139"/>
                  </a:moveTo>
                  <a:lnTo>
                    <a:pt x="441" y="139"/>
                  </a:lnTo>
                  <a:cubicBezTo>
                    <a:pt x="441" y="125"/>
                    <a:pt x="441" y="125"/>
                    <a:pt x="441" y="125"/>
                  </a:cubicBezTo>
                  <a:cubicBezTo>
                    <a:pt x="437" y="31"/>
                    <a:pt x="357" y="16"/>
                    <a:pt x="311" y="16"/>
                  </a:cubicBezTo>
                  <a:cubicBezTo>
                    <a:pt x="230" y="16"/>
                    <a:pt x="183" y="57"/>
                    <a:pt x="179" y="126"/>
                  </a:cubicBezTo>
                  <a:cubicBezTo>
                    <a:pt x="179" y="139"/>
                    <a:pt x="179" y="139"/>
                    <a:pt x="179" y="139"/>
                  </a:cubicBezTo>
                  <a:cubicBezTo>
                    <a:pt x="211" y="139"/>
                    <a:pt x="211" y="139"/>
                    <a:pt x="211" y="139"/>
                  </a:cubicBezTo>
                  <a:cubicBezTo>
                    <a:pt x="218" y="90"/>
                    <a:pt x="260" y="53"/>
                    <a:pt x="311" y="53"/>
                  </a:cubicBezTo>
                  <a:cubicBezTo>
                    <a:pt x="362" y="53"/>
                    <a:pt x="403" y="89"/>
                    <a:pt x="411" y="139"/>
                  </a:cubicBezTo>
                  <a:lnTo>
                    <a:pt x="441" y="139"/>
                  </a:lnTo>
                  <a:close/>
                  <a:moveTo>
                    <a:pt x="620" y="612"/>
                  </a:moveTo>
                  <a:lnTo>
                    <a:pt x="620" y="612"/>
                  </a:lnTo>
                  <a:cubicBezTo>
                    <a:pt x="620" y="560"/>
                    <a:pt x="620" y="560"/>
                    <a:pt x="620" y="560"/>
                  </a:cubicBezTo>
                  <a:cubicBezTo>
                    <a:pt x="620" y="555"/>
                    <a:pt x="616" y="552"/>
                    <a:pt x="612" y="552"/>
                  </a:cubicBezTo>
                  <a:cubicBezTo>
                    <a:pt x="9" y="552"/>
                    <a:pt x="9" y="552"/>
                    <a:pt x="9" y="552"/>
                  </a:cubicBezTo>
                  <a:cubicBezTo>
                    <a:pt x="5" y="552"/>
                    <a:pt x="0" y="555"/>
                    <a:pt x="0" y="560"/>
                  </a:cubicBezTo>
                  <a:cubicBezTo>
                    <a:pt x="0" y="612"/>
                    <a:pt x="0" y="612"/>
                    <a:pt x="0" y="612"/>
                  </a:cubicBezTo>
                  <a:cubicBezTo>
                    <a:pt x="0" y="616"/>
                    <a:pt x="5" y="619"/>
                    <a:pt x="9" y="619"/>
                  </a:cubicBezTo>
                  <a:cubicBezTo>
                    <a:pt x="612" y="619"/>
                    <a:pt x="612" y="619"/>
                    <a:pt x="612" y="619"/>
                  </a:cubicBezTo>
                  <a:cubicBezTo>
                    <a:pt x="616" y="619"/>
                    <a:pt x="620" y="616"/>
                    <a:pt x="620" y="612"/>
                  </a:cubicBezTo>
                  <a:close/>
                  <a:moveTo>
                    <a:pt x="287" y="528"/>
                  </a:moveTo>
                  <a:lnTo>
                    <a:pt x="287" y="528"/>
                  </a:lnTo>
                  <a:cubicBezTo>
                    <a:pt x="287" y="487"/>
                    <a:pt x="287" y="487"/>
                    <a:pt x="287" y="487"/>
                  </a:cubicBezTo>
                  <a:cubicBezTo>
                    <a:pt x="287" y="482"/>
                    <a:pt x="284" y="478"/>
                    <a:pt x="279" y="478"/>
                  </a:cubicBezTo>
                  <a:cubicBezTo>
                    <a:pt x="71" y="478"/>
                    <a:pt x="71" y="478"/>
                    <a:pt x="71" y="478"/>
                  </a:cubicBezTo>
                  <a:cubicBezTo>
                    <a:pt x="67" y="478"/>
                    <a:pt x="63" y="482"/>
                    <a:pt x="63" y="487"/>
                  </a:cubicBezTo>
                  <a:cubicBezTo>
                    <a:pt x="63" y="528"/>
                    <a:pt x="63" y="528"/>
                    <a:pt x="63" y="528"/>
                  </a:cubicBezTo>
                  <a:cubicBezTo>
                    <a:pt x="63" y="532"/>
                    <a:pt x="67" y="536"/>
                    <a:pt x="71" y="536"/>
                  </a:cubicBezTo>
                  <a:cubicBezTo>
                    <a:pt x="279" y="536"/>
                    <a:pt x="279" y="536"/>
                    <a:pt x="279" y="536"/>
                  </a:cubicBezTo>
                  <a:cubicBezTo>
                    <a:pt x="284" y="536"/>
                    <a:pt x="287" y="532"/>
                    <a:pt x="287" y="528"/>
                  </a:cubicBezTo>
                  <a:close/>
                  <a:moveTo>
                    <a:pt x="578" y="528"/>
                  </a:moveTo>
                  <a:lnTo>
                    <a:pt x="578" y="528"/>
                  </a:lnTo>
                  <a:cubicBezTo>
                    <a:pt x="578" y="487"/>
                    <a:pt x="578" y="487"/>
                    <a:pt x="578" y="487"/>
                  </a:cubicBezTo>
                  <a:cubicBezTo>
                    <a:pt x="578" y="482"/>
                    <a:pt x="574" y="478"/>
                    <a:pt x="570" y="478"/>
                  </a:cubicBezTo>
                  <a:cubicBezTo>
                    <a:pt x="362" y="478"/>
                    <a:pt x="362" y="478"/>
                    <a:pt x="362" y="478"/>
                  </a:cubicBezTo>
                  <a:cubicBezTo>
                    <a:pt x="357" y="478"/>
                    <a:pt x="354" y="482"/>
                    <a:pt x="354" y="487"/>
                  </a:cubicBezTo>
                  <a:cubicBezTo>
                    <a:pt x="354" y="528"/>
                    <a:pt x="354" y="528"/>
                    <a:pt x="354" y="528"/>
                  </a:cubicBezTo>
                  <a:cubicBezTo>
                    <a:pt x="354" y="532"/>
                    <a:pt x="357" y="536"/>
                    <a:pt x="362" y="536"/>
                  </a:cubicBezTo>
                  <a:cubicBezTo>
                    <a:pt x="570" y="536"/>
                    <a:pt x="570" y="536"/>
                    <a:pt x="570" y="536"/>
                  </a:cubicBezTo>
                  <a:cubicBezTo>
                    <a:pt x="574" y="536"/>
                    <a:pt x="578" y="532"/>
                    <a:pt x="578" y="5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3" name="Group 882"/>
          <p:cNvGrpSpPr/>
          <p:nvPr/>
        </p:nvGrpSpPr>
        <p:grpSpPr>
          <a:xfrm>
            <a:off x="5657850" y="3729038"/>
            <a:ext cx="430213" cy="430212"/>
            <a:chOff x="5657850" y="3729038"/>
            <a:chExt cx="430213" cy="430212"/>
          </a:xfrm>
        </p:grpSpPr>
        <p:sp>
          <p:nvSpPr>
            <p:cNvPr id="19484" name="Freeform 27"/>
            <p:cNvSpPr>
              <a:spLocks noChangeArrowheads="1"/>
            </p:cNvSpPr>
            <p:nvPr/>
          </p:nvSpPr>
          <p:spPr bwMode="auto">
            <a:xfrm>
              <a:off x="5657850" y="3729038"/>
              <a:ext cx="430213" cy="430212"/>
            </a:xfrm>
            <a:custGeom>
              <a:avLst/>
              <a:gdLst>
                <a:gd name="T0" fmla="*/ 429402 w 1023"/>
                <a:gd name="T1" fmla="*/ 214700 h 1023"/>
                <a:gd name="T2" fmla="*/ 429402 w 1023"/>
                <a:gd name="T3" fmla="*/ 214700 h 1023"/>
                <a:gd name="T4" fmla="*/ 214701 w 1023"/>
                <a:gd name="T5" fmla="*/ 429401 h 1023"/>
                <a:gd name="T6" fmla="*/ 0 w 1023"/>
                <a:gd name="T7" fmla="*/ 214700 h 1023"/>
                <a:gd name="T8" fmla="*/ 214701 w 1023"/>
                <a:gd name="T9" fmla="*/ 0 h 1023"/>
                <a:gd name="T10" fmla="*/ 429402 w 1023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3" name="Freeform 46"/>
            <p:cNvSpPr>
              <a:spLocks noChangeArrowheads="1"/>
            </p:cNvSpPr>
            <p:nvPr/>
          </p:nvSpPr>
          <p:spPr bwMode="auto">
            <a:xfrm>
              <a:off x="5743575" y="3817938"/>
              <a:ext cx="238125" cy="254000"/>
            </a:xfrm>
            <a:custGeom>
              <a:avLst/>
              <a:gdLst>
                <a:gd name="T0" fmla="*/ 75340 w 571"/>
                <a:gd name="T1" fmla="*/ 189836 h 603"/>
                <a:gd name="T2" fmla="*/ 38926 w 571"/>
                <a:gd name="T3" fmla="*/ 250028 h 603"/>
                <a:gd name="T4" fmla="*/ 75340 w 571"/>
                <a:gd name="T5" fmla="*/ 189836 h 603"/>
                <a:gd name="T6" fmla="*/ 84130 w 571"/>
                <a:gd name="T7" fmla="*/ 188994 h 603"/>
                <a:gd name="T8" fmla="*/ 92920 w 571"/>
                <a:gd name="T9" fmla="*/ 250028 h 603"/>
                <a:gd name="T10" fmla="*/ 88734 w 571"/>
                <a:gd name="T11" fmla="*/ 188994 h 603"/>
                <a:gd name="T12" fmla="*/ 101709 w 571"/>
                <a:gd name="T13" fmla="*/ 200780 h 603"/>
                <a:gd name="T14" fmla="*/ 101709 w 571"/>
                <a:gd name="T15" fmla="*/ 250028 h 603"/>
                <a:gd name="T16" fmla="*/ 170771 w 571"/>
                <a:gd name="T17" fmla="*/ 200780 h 603"/>
                <a:gd name="T18" fmla="*/ 101709 w 571"/>
                <a:gd name="T19" fmla="*/ 200780 h 603"/>
                <a:gd name="T20" fmla="*/ 179561 w 571"/>
                <a:gd name="T21" fmla="*/ 193203 h 603"/>
                <a:gd name="T22" fmla="*/ 188351 w 571"/>
                <a:gd name="T23" fmla="*/ 250028 h 603"/>
                <a:gd name="T24" fmla="*/ 183328 w 571"/>
                <a:gd name="T25" fmla="*/ 188994 h 603"/>
                <a:gd name="T26" fmla="*/ 197140 w 571"/>
                <a:gd name="T27" fmla="*/ 189415 h 603"/>
                <a:gd name="T28" fmla="*/ 197140 w 571"/>
                <a:gd name="T29" fmla="*/ 250028 h 603"/>
                <a:gd name="T30" fmla="*/ 238577 w 571"/>
                <a:gd name="T31" fmla="*/ 246660 h 603"/>
                <a:gd name="T32" fmla="*/ 57761 w 571"/>
                <a:gd name="T33" fmla="*/ 79554 h 603"/>
                <a:gd name="T34" fmla="*/ 85804 w 571"/>
                <a:gd name="T35" fmla="*/ 79554 h 603"/>
                <a:gd name="T36" fmla="*/ 205511 w 571"/>
                <a:gd name="T37" fmla="*/ 79554 h 603"/>
                <a:gd name="T38" fmla="*/ 205511 w 571"/>
                <a:gd name="T39" fmla="*/ 71136 h 603"/>
                <a:gd name="T40" fmla="*/ 187513 w 571"/>
                <a:gd name="T41" fmla="*/ 47985 h 603"/>
                <a:gd name="T42" fmla="*/ 84967 w 571"/>
                <a:gd name="T43" fmla="*/ 48827 h 603"/>
                <a:gd name="T44" fmla="*/ 57761 w 571"/>
                <a:gd name="T45" fmla="*/ 71136 h 603"/>
                <a:gd name="T46" fmla="*/ 57761 w 571"/>
                <a:gd name="T47" fmla="*/ 79554 h 603"/>
                <a:gd name="T48" fmla="*/ 187513 w 571"/>
                <a:gd name="T49" fmla="*/ 93024 h 603"/>
                <a:gd name="T50" fmla="*/ 84967 w 571"/>
                <a:gd name="T51" fmla="*/ 88394 h 603"/>
                <a:gd name="T52" fmla="*/ 76177 w 571"/>
                <a:gd name="T53" fmla="*/ 106914 h 603"/>
                <a:gd name="T54" fmla="*/ 84967 w 571"/>
                <a:gd name="T55" fmla="*/ 136379 h 603"/>
                <a:gd name="T56" fmla="*/ 136031 w 571"/>
                <a:gd name="T57" fmla="*/ 202043 h 603"/>
                <a:gd name="T58" fmla="*/ 187513 w 571"/>
                <a:gd name="T59" fmla="*/ 136379 h 603"/>
                <a:gd name="T60" fmla="*/ 196303 w 571"/>
                <a:gd name="T61" fmla="*/ 106914 h 603"/>
                <a:gd name="T62" fmla="*/ 43111 w 571"/>
                <a:gd name="T63" fmla="*/ 135958 h 603"/>
                <a:gd name="T64" fmla="*/ 43111 w 571"/>
                <a:gd name="T65" fmla="*/ 109019 h 603"/>
                <a:gd name="T66" fmla="*/ 34322 w 571"/>
                <a:gd name="T67" fmla="*/ 109019 h 603"/>
                <a:gd name="T68" fmla="*/ 25532 w 571"/>
                <a:gd name="T69" fmla="*/ 152374 h 603"/>
                <a:gd name="T70" fmla="*/ 21346 w 571"/>
                <a:gd name="T71" fmla="*/ 104810 h 603"/>
                <a:gd name="T72" fmla="*/ 17161 w 571"/>
                <a:gd name="T73" fmla="*/ 152374 h 603"/>
                <a:gd name="T74" fmla="*/ 8371 w 571"/>
                <a:gd name="T75" fmla="*/ 109019 h 603"/>
                <a:gd name="T76" fmla="*/ 0 w 571"/>
                <a:gd name="T77" fmla="*/ 109019 h 603"/>
                <a:gd name="T78" fmla="*/ 17161 w 571"/>
                <a:gd name="T79" fmla="*/ 161634 h 603"/>
                <a:gd name="T80" fmla="*/ 21346 w 571"/>
                <a:gd name="T81" fmla="*/ 253395 h 603"/>
                <a:gd name="T82" fmla="*/ 25532 w 571"/>
                <a:gd name="T83" fmla="*/ 161634 h 60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571" h="603">
                  <a:moveTo>
                    <a:pt x="180" y="451"/>
                  </a:moveTo>
                  <a:lnTo>
                    <a:pt x="180" y="451"/>
                  </a:lnTo>
                  <a:cubicBezTo>
                    <a:pt x="180" y="594"/>
                    <a:pt x="180" y="594"/>
                    <a:pt x="180" y="594"/>
                  </a:cubicBezTo>
                  <a:cubicBezTo>
                    <a:pt x="93" y="594"/>
                    <a:pt x="93" y="594"/>
                    <a:pt x="93" y="594"/>
                  </a:cubicBezTo>
                  <a:cubicBezTo>
                    <a:pt x="89" y="594"/>
                    <a:pt x="85" y="590"/>
                    <a:pt x="85" y="586"/>
                  </a:cubicBezTo>
                  <a:cubicBezTo>
                    <a:pt x="85" y="527"/>
                    <a:pt x="123" y="463"/>
                    <a:pt x="180" y="451"/>
                  </a:cubicBezTo>
                  <a:close/>
                  <a:moveTo>
                    <a:pt x="201" y="449"/>
                  </a:moveTo>
                  <a:lnTo>
                    <a:pt x="201" y="449"/>
                  </a:lnTo>
                  <a:cubicBezTo>
                    <a:pt x="201" y="594"/>
                    <a:pt x="201" y="594"/>
                    <a:pt x="201" y="594"/>
                  </a:cubicBezTo>
                  <a:cubicBezTo>
                    <a:pt x="222" y="594"/>
                    <a:pt x="222" y="594"/>
                    <a:pt x="222" y="594"/>
                  </a:cubicBezTo>
                  <a:cubicBezTo>
                    <a:pt x="222" y="459"/>
                    <a:pt x="222" y="459"/>
                    <a:pt x="222" y="459"/>
                  </a:cubicBezTo>
                  <a:cubicBezTo>
                    <a:pt x="219" y="455"/>
                    <a:pt x="216" y="452"/>
                    <a:pt x="212" y="449"/>
                  </a:cubicBezTo>
                  <a:lnTo>
                    <a:pt x="201" y="449"/>
                  </a:lnTo>
                  <a:close/>
                  <a:moveTo>
                    <a:pt x="243" y="477"/>
                  </a:moveTo>
                  <a:lnTo>
                    <a:pt x="243" y="477"/>
                  </a:lnTo>
                  <a:cubicBezTo>
                    <a:pt x="243" y="594"/>
                    <a:pt x="243" y="594"/>
                    <a:pt x="243" y="594"/>
                  </a:cubicBezTo>
                  <a:cubicBezTo>
                    <a:pt x="408" y="594"/>
                    <a:pt x="408" y="594"/>
                    <a:pt x="408" y="594"/>
                  </a:cubicBezTo>
                  <a:cubicBezTo>
                    <a:pt x="408" y="477"/>
                    <a:pt x="408" y="477"/>
                    <a:pt x="408" y="477"/>
                  </a:cubicBezTo>
                  <a:cubicBezTo>
                    <a:pt x="385" y="493"/>
                    <a:pt x="357" y="503"/>
                    <a:pt x="325" y="503"/>
                  </a:cubicBezTo>
                  <a:cubicBezTo>
                    <a:pt x="294" y="503"/>
                    <a:pt x="266" y="493"/>
                    <a:pt x="243" y="477"/>
                  </a:cubicBezTo>
                  <a:close/>
                  <a:moveTo>
                    <a:pt x="429" y="459"/>
                  </a:moveTo>
                  <a:lnTo>
                    <a:pt x="429" y="459"/>
                  </a:lnTo>
                  <a:cubicBezTo>
                    <a:pt x="429" y="594"/>
                    <a:pt x="429" y="594"/>
                    <a:pt x="429" y="594"/>
                  </a:cubicBezTo>
                  <a:cubicBezTo>
                    <a:pt x="450" y="594"/>
                    <a:pt x="450" y="594"/>
                    <a:pt x="450" y="594"/>
                  </a:cubicBezTo>
                  <a:cubicBezTo>
                    <a:pt x="450" y="449"/>
                    <a:pt x="450" y="449"/>
                    <a:pt x="450" y="449"/>
                  </a:cubicBezTo>
                  <a:cubicBezTo>
                    <a:pt x="438" y="449"/>
                    <a:pt x="438" y="449"/>
                    <a:pt x="438" y="449"/>
                  </a:cubicBezTo>
                  <a:cubicBezTo>
                    <a:pt x="435" y="452"/>
                    <a:pt x="432" y="455"/>
                    <a:pt x="429" y="459"/>
                  </a:cubicBezTo>
                  <a:close/>
                  <a:moveTo>
                    <a:pt x="471" y="450"/>
                  </a:moveTo>
                  <a:lnTo>
                    <a:pt x="471" y="450"/>
                  </a:lnTo>
                  <a:cubicBezTo>
                    <a:pt x="471" y="594"/>
                    <a:pt x="471" y="594"/>
                    <a:pt x="471" y="594"/>
                  </a:cubicBezTo>
                  <a:cubicBezTo>
                    <a:pt x="561" y="594"/>
                    <a:pt x="561" y="594"/>
                    <a:pt x="561" y="594"/>
                  </a:cubicBezTo>
                  <a:cubicBezTo>
                    <a:pt x="566" y="594"/>
                    <a:pt x="570" y="590"/>
                    <a:pt x="570" y="586"/>
                  </a:cubicBezTo>
                  <a:cubicBezTo>
                    <a:pt x="570" y="525"/>
                    <a:pt x="532" y="458"/>
                    <a:pt x="471" y="450"/>
                  </a:cubicBezTo>
                  <a:close/>
                  <a:moveTo>
                    <a:pt x="138" y="189"/>
                  </a:moveTo>
                  <a:lnTo>
                    <a:pt x="138" y="189"/>
                  </a:lnTo>
                  <a:cubicBezTo>
                    <a:pt x="205" y="189"/>
                    <a:pt x="205" y="189"/>
                    <a:pt x="205" y="189"/>
                  </a:cubicBezTo>
                  <a:cubicBezTo>
                    <a:pt x="446" y="189"/>
                    <a:pt x="446" y="189"/>
                    <a:pt x="446" y="189"/>
                  </a:cubicBezTo>
                  <a:cubicBezTo>
                    <a:pt x="491" y="189"/>
                    <a:pt x="491" y="189"/>
                    <a:pt x="491" y="189"/>
                  </a:cubicBezTo>
                  <a:cubicBezTo>
                    <a:pt x="498" y="189"/>
                    <a:pt x="502" y="184"/>
                    <a:pt x="502" y="179"/>
                  </a:cubicBezTo>
                  <a:cubicBezTo>
                    <a:pt x="502" y="173"/>
                    <a:pt x="498" y="169"/>
                    <a:pt x="491" y="169"/>
                  </a:cubicBezTo>
                  <a:cubicBezTo>
                    <a:pt x="448" y="169"/>
                    <a:pt x="448" y="169"/>
                    <a:pt x="448" y="169"/>
                  </a:cubicBezTo>
                  <a:cubicBezTo>
                    <a:pt x="448" y="114"/>
                    <a:pt x="448" y="114"/>
                    <a:pt x="448" y="114"/>
                  </a:cubicBezTo>
                  <a:cubicBezTo>
                    <a:pt x="448" y="52"/>
                    <a:pt x="391" y="0"/>
                    <a:pt x="325" y="0"/>
                  </a:cubicBezTo>
                  <a:cubicBezTo>
                    <a:pt x="260" y="0"/>
                    <a:pt x="203" y="54"/>
                    <a:pt x="203" y="116"/>
                  </a:cubicBezTo>
                  <a:cubicBezTo>
                    <a:pt x="203" y="169"/>
                    <a:pt x="203" y="169"/>
                    <a:pt x="203" y="169"/>
                  </a:cubicBezTo>
                  <a:cubicBezTo>
                    <a:pt x="138" y="169"/>
                    <a:pt x="138" y="169"/>
                    <a:pt x="138" y="169"/>
                  </a:cubicBezTo>
                  <a:cubicBezTo>
                    <a:pt x="132" y="169"/>
                    <a:pt x="128" y="173"/>
                    <a:pt x="128" y="179"/>
                  </a:cubicBezTo>
                  <a:cubicBezTo>
                    <a:pt x="128" y="184"/>
                    <a:pt x="132" y="189"/>
                    <a:pt x="138" y="189"/>
                  </a:cubicBezTo>
                  <a:close/>
                  <a:moveTo>
                    <a:pt x="448" y="221"/>
                  </a:moveTo>
                  <a:lnTo>
                    <a:pt x="448" y="221"/>
                  </a:lnTo>
                  <a:cubicBezTo>
                    <a:pt x="448" y="210"/>
                    <a:pt x="448" y="210"/>
                    <a:pt x="448" y="210"/>
                  </a:cubicBezTo>
                  <a:cubicBezTo>
                    <a:pt x="203" y="210"/>
                    <a:pt x="203" y="210"/>
                    <a:pt x="203" y="210"/>
                  </a:cubicBezTo>
                  <a:cubicBezTo>
                    <a:pt x="203" y="221"/>
                    <a:pt x="203" y="221"/>
                    <a:pt x="203" y="221"/>
                  </a:cubicBezTo>
                  <a:cubicBezTo>
                    <a:pt x="182" y="225"/>
                    <a:pt x="182" y="242"/>
                    <a:pt x="182" y="254"/>
                  </a:cubicBezTo>
                  <a:cubicBezTo>
                    <a:pt x="182" y="290"/>
                    <a:pt x="182" y="290"/>
                    <a:pt x="182" y="290"/>
                  </a:cubicBezTo>
                  <a:cubicBezTo>
                    <a:pt x="182" y="302"/>
                    <a:pt x="182" y="319"/>
                    <a:pt x="203" y="324"/>
                  </a:cubicBezTo>
                  <a:cubicBezTo>
                    <a:pt x="203" y="355"/>
                    <a:pt x="203" y="355"/>
                    <a:pt x="203" y="355"/>
                  </a:cubicBezTo>
                  <a:cubicBezTo>
                    <a:pt x="203" y="425"/>
                    <a:pt x="257" y="480"/>
                    <a:pt x="325" y="480"/>
                  </a:cubicBezTo>
                  <a:cubicBezTo>
                    <a:pt x="394" y="480"/>
                    <a:pt x="448" y="425"/>
                    <a:pt x="448" y="355"/>
                  </a:cubicBezTo>
                  <a:cubicBezTo>
                    <a:pt x="448" y="324"/>
                    <a:pt x="448" y="324"/>
                    <a:pt x="448" y="324"/>
                  </a:cubicBezTo>
                  <a:cubicBezTo>
                    <a:pt x="469" y="319"/>
                    <a:pt x="469" y="302"/>
                    <a:pt x="469" y="290"/>
                  </a:cubicBezTo>
                  <a:cubicBezTo>
                    <a:pt x="469" y="254"/>
                    <a:pt x="469" y="254"/>
                    <a:pt x="469" y="254"/>
                  </a:cubicBezTo>
                  <a:cubicBezTo>
                    <a:pt x="469" y="242"/>
                    <a:pt x="469" y="225"/>
                    <a:pt x="448" y="221"/>
                  </a:cubicBezTo>
                  <a:close/>
                  <a:moveTo>
                    <a:pt x="103" y="323"/>
                  </a:moveTo>
                  <a:lnTo>
                    <a:pt x="103" y="323"/>
                  </a:lnTo>
                  <a:cubicBezTo>
                    <a:pt x="103" y="259"/>
                    <a:pt x="103" y="259"/>
                    <a:pt x="103" y="259"/>
                  </a:cubicBezTo>
                  <a:cubicBezTo>
                    <a:pt x="103" y="253"/>
                    <a:pt x="99" y="249"/>
                    <a:pt x="93" y="249"/>
                  </a:cubicBezTo>
                  <a:cubicBezTo>
                    <a:pt x="87" y="249"/>
                    <a:pt x="82" y="253"/>
                    <a:pt x="82" y="259"/>
                  </a:cubicBezTo>
                  <a:cubicBezTo>
                    <a:pt x="82" y="323"/>
                    <a:pt x="82" y="323"/>
                    <a:pt x="82" y="323"/>
                  </a:cubicBezTo>
                  <a:cubicBezTo>
                    <a:pt x="82" y="333"/>
                    <a:pt x="80" y="356"/>
                    <a:pt x="61" y="362"/>
                  </a:cubicBezTo>
                  <a:cubicBezTo>
                    <a:pt x="61" y="259"/>
                    <a:pt x="61" y="259"/>
                    <a:pt x="61" y="259"/>
                  </a:cubicBezTo>
                  <a:cubicBezTo>
                    <a:pt x="61" y="253"/>
                    <a:pt x="57" y="249"/>
                    <a:pt x="51" y="249"/>
                  </a:cubicBezTo>
                  <a:cubicBezTo>
                    <a:pt x="46" y="249"/>
                    <a:pt x="41" y="253"/>
                    <a:pt x="41" y="259"/>
                  </a:cubicBezTo>
                  <a:cubicBezTo>
                    <a:pt x="41" y="362"/>
                    <a:pt x="41" y="362"/>
                    <a:pt x="41" y="362"/>
                  </a:cubicBezTo>
                  <a:cubicBezTo>
                    <a:pt x="23" y="357"/>
                    <a:pt x="20" y="336"/>
                    <a:pt x="20" y="323"/>
                  </a:cubicBezTo>
                  <a:cubicBezTo>
                    <a:pt x="20" y="259"/>
                    <a:pt x="20" y="259"/>
                    <a:pt x="20" y="259"/>
                  </a:cubicBezTo>
                  <a:cubicBezTo>
                    <a:pt x="20" y="253"/>
                    <a:pt x="16" y="249"/>
                    <a:pt x="10" y="249"/>
                  </a:cubicBezTo>
                  <a:cubicBezTo>
                    <a:pt x="4" y="249"/>
                    <a:pt x="0" y="253"/>
                    <a:pt x="0" y="259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7"/>
                    <a:pt x="16" y="380"/>
                    <a:pt x="41" y="384"/>
                  </a:cubicBezTo>
                  <a:cubicBezTo>
                    <a:pt x="41" y="591"/>
                    <a:pt x="41" y="591"/>
                    <a:pt x="41" y="591"/>
                  </a:cubicBezTo>
                  <a:cubicBezTo>
                    <a:pt x="41" y="597"/>
                    <a:pt x="46" y="602"/>
                    <a:pt x="51" y="602"/>
                  </a:cubicBezTo>
                  <a:cubicBezTo>
                    <a:pt x="57" y="602"/>
                    <a:pt x="61" y="597"/>
                    <a:pt x="61" y="591"/>
                  </a:cubicBezTo>
                  <a:cubicBezTo>
                    <a:pt x="61" y="384"/>
                    <a:pt x="61" y="384"/>
                    <a:pt x="61" y="384"/>
                  </a:cubicBezTo>
                  <a:cubicBezTo>
                    <a:pt x="87" y="379"/>
                    <a:pt x="103" y="356"/>
                    <a:pt x="103" y="3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1" name="Group 880"/>
          <p:cNvGrpSpPr/>
          <p:nvPr/>
        </p:nvGrpSpPr>
        <p:grpSpPr>
          <a:xfrm>
            <a:off x="3925888" y="3729038"/>
            <a:ext cx="428625" cy="430212"/>
            <a:chOff x="3925888" y="3729038"/>
            <a:chExt cx="428625" cy="430212"/>
          </a:xfrm>
        </p:grpSpPr>
        <p:sp>
          <p:nvSpPr>
            <p:cNvPr id="19482" name="Freeform 25"/>
            <p:cNvSpPr>
              <a:spLocks noChangeArrowheads="1"/>
            </p:cNvSpPr>
            <p:nvPr/>
          </p:nvSpPr>
          <p:spPr bwMode="auto">
            <a:xfrm>
              <a:off x="3925888" y="3729038"/>
              <a:ext cx="428625" cy="430212"/>
            </a:xfrm>
            <a:custGeom>
              <a:avLst/>
              <a:gdLst>
                <a:gd name="T0" fmla="*/ 429402 w 1024"/>
                <a:gd name="T1" fmla="*/ 214700 h 1023"/>
                <a:gd name="T2" fmla="*/ 429402 w 1024"/>
                <a:gd name="T3" fmla="*/ 214700 h 1023"/>
                <a:gd name="T4" fmla="*/ 214491 w 1024"/>
                <a:gd name="T5" fmla="*/ 429401 h 1023"/>
                <a:gd name="T6" fmla="*/ 0 w 1024"/>
                <a:gd name="T7" fmla="*/ 214700 h 1023"/>
                <a:gd name="T8" fmla="*/ 214491 w 1024"/>
                <a:gd name="T9" fmla="*/ 0 h 1023"/>
                <a:gd name="T10" fmla="*/ 429402 w 1024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3" y="229"/>
                    <a:pt x="1023" y="511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4" name="Freeform 47"/>
            <p:cNvSpPr>
              <a:spLocks noChangeArrowheads="1"/>
            </p:cNvSpPr>
            <p:nvPr/>
          </p:nvSpPr>
          <p:spPr bwMode="auto">
            <a:xfrm>
              <a:off x="3997325" y="3805238"/>
              <a:ext cx="287338" cy="276225"/>
            </a:xfrm>
            <a:custGeom>
              <a:avLst/>
              <a:gdLst>
                <a:gd name="T0" fmla="*/ 141271 w 683"/>
                <a:gd name="T1" fmla="*/ 275631 h 659"/>
                <a:gd name="T2" fmla="*/ 141271 w 683"/>
                <a:gd name="T3" fmla="*/ 275631 h 659"/>
                <a:gd name="T4" fmla="*/ 54658 w 683"/>
                <a:gd name="T5" fmla="*/ 153733 h 659"/>
                <a:gd name="T6" fmla="*/ 54658 w 683"/>
                <a:gd name="T7" fmla="*/ 138653 h 659"/>
                <a:gd name="T8" fmla="*/ 115203 w 683"/>
                <a:gd name="T9" fmla="*/ 86711 h 659"/>
                <a:gd name="T10" fmla="*/ 227883 w 683"/>
                <a:gd name="T11" fmla="*/ 137397 h 659"/>
                <a:gd name="T12" fmla="*/ 227883 w 683"/>
                <a:gd name="T13" fmla="*/ 153733 h 659"/>
                <a:gd name="T14" fmla="*/ 141271 w 683"/>
                <a:gd name="T15" fmla="*/ 275631 h 659"/>
                <a:gd name="T16" fmla="*/ 223258 w 683"/>
                <a:gd name="T17" fmla="*/ 67023 h 659"/>
                <a:gd name="T18" fmla="*/ 223258 w 683"/>
                <a:gd name="T19" fmla="*/ 67023 h 659"/>
                <a:gd name="T20" fmla="*/ 68953 w 683"/>
                <a:gd name="T21" fmla="*/ 67023 h 659"/>
                <a:gd name="T22" fmla="*/ 64329 w 683"/>
                <a:gd name="T23" fmla="*/ 62415 h 659"/>
                <a:gd name="T24" fmla="*/ 64329 w 683"/>
                <a:gd name="T25" fmla="*/ 4608 h 659"/>
                <a:gd name="T26" fmla="*/ 68953 w 683"/>
                <a:gd name="T27" fmla="*/ 0 h 659"/>
                <a:gd name="T28" fmla="*/ 223258 w 683"/>
                <a:gd name="T29" fmla="*/ 0 h 659"/>
                <a:gd name="T30" fmla="*/ 227883 w 683"/>
                <a:gd name="T31" fmla="*/ 4608 h 659"/>
                <a:gd name="T32" fmla="*/ 227883 w 683"/>
                <a:gd name="T33" fmla="*/ 62415 h 659"/>
                <a:gd name="T34" fmla="*/ 223258 w 683"/>
                <a:gd name="T35" fmla="*/ 67023 h 659"/>
                <a:gd name="T36" fmla="*/ 50033 w 683"/>
                <a:gd name="T37" fmla="*/ 129438 h 659"/>
                <a:gd name="T38" fmla="*/ 50033 w 683"/>
                <a:gd name="T39" fmla="*/ 129438 h 659"/>
                <a:gd name="T40" fmla="*/ 107635 w 683"/>
                <a:gd name="T41" fmla="*/ 76657 h 659"/>
                <a:gd name="T42" fmla="*/ 68953 w 683"/>
                <a:gd name="T43" fmla="*/ 76657 h 659"/>
                <a:gd name="T44" fmla="*/ 54658 w 683"/>
                <a:gd name="T45" fmla="*/ 62415 h 659"/>
                <a:gd name="T46" fmla="*/ 54658 w 683"/>
                <a:gd name="T47" fmla="*/ 57807 h 659"/>
                <a:gd name="T48" fmla="*/ 34897 w 683"/>
                <a:gd name="T49" fmla="*/ 109331 h 659"/>
                <a:gd name="T50" fmla="*/ 841 w 683"/>
                <a:gd name="T51" fmla="*/ 178867 h 659"/>
                <a:gd name="T52" fmla="*/ 841 w 683"/>
                <a:gd name="T53" fmla="*/ 183056 h 659"/>
                <a:gd name="T54" fmla="*/ 78624 w 683"/>
                <a:gd name="T55" fmla="*/ 247146 h 659"/>
                <a:gd name="T56" fmla="*/ 44988 w 683"/>
                <a:gd name="T57" fmla="*/ 153733 h 659"/>
                <a:gd name="T58" fmla="*/ 44988 w 683"/>
                <a:gd name="T59" fmla="*/ 134046 h 659"/>
                <a:gd name="T60" fmla="*/ 50033 w 683"/>
                <a:gd name="T61" fmla="*/ 129438 h 659"/>
                <a:gd name="T62" fmla="*/ 285905 w 683"/>
                <a:gd name="T63" fmla="*/ 178867 h 659"/>
                <a:gd name="T64" fmla="*/ 285905 w 683"/>
                <a:gd name="T65" fmla="*/ 178867 h 659"/>
                <a:gd name="T66" fmla="*/ 251848 w 683"/>
                <a:gd name="T67" fmla="*/ 109331 h 659"/>
                <a:gd name="T68" fmla="*/ 236712 w 683"/>
                <a:gd name="T69" fmla="*/ 65347 h 659"/>
                <a:gd name="T70" fmla="*/ 223258 w 683"/>
                <a:gd name="T71" fmla="*/ 76657 h 659"/>
                <a:gd name="T72" fmla="*/ 120669 w 683"/>
                <a:gd name="T73" fmla="*/ 76657 h 659"/>
                <a:gd name="T74" fmla="*/ 232928 w 683"/>
                <a:gd name="T75" fmla="*/ 127762 h 659"/>
                <a:gd name="T76" fmla="*/ 237553 w 683"/>
                <a:gd name="T77" fmla="*/ 132370 h 659"/>
                <a:gd name="T78" fmla="*/ 237133 w 683"/>
                <a:gd name="T79" fmla="*/ 133208 h 659"/>
                <a:gd name="T80" fmla="*/ 237553 w 683"/>
                <a:gd name="T81" fmla="*/ 134046 h 659"/>
                <a:gd name="T82" fmla="*/ 237553 w 683"/>
                <a:gd name="T83" fmla="*/ 153733 h 659"/>
                <a:gd name="T84" fmla="*/ 203917 w 683"/>
                <a:gd name="T85" fmla="*/ 247565 h 659"/>
                <a:gd name="T86" fmla="*/ 204758 w 683"/>
                <a:gd name="T87" fmla="*/ 247565 h 659"/>
                <a:gd name="T88" fmla="*/ 285905 w 683"/>
                <a:gd name="T89" fmla="*/ 183056 h 659"/>
                <a:gd name="T90" fmla="*/ 285905 w 683"/>
                <a:gd name="T91" fmla="*/ 178867 h 65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683" h="659">
                  <a:moveTo>
                    <a:pt x="336" y="658"/>
                  </a:moveTo>
                  <a:lnTo>
                    <a:pt x="336" y="658"/>
                  </a:lnTo>
                  <a:cubicBezTo>
                    <a:pt x="223" y="658"/>
                    <a:pt x="130" y="482"/>
                    <a:pt x="130" y="367"/>
                  </a:cubicBezTo>
                  <a:cubicBezTo>
                    <a:pt x="130" y="331"/>
                    <a:pt x="130" y="331"/>
                    <a:pt x="130" y="331"/>
                  </a:cubicBezTo>
                  <a:cubicBezTo>
                    <a:pt x="198" y="325"/>
                    <a:pt x="253" y="268"/>
                    <a:pt x="274" y="207"/>
                  </a:cubicBezTo>
                  <a:cubicBezTo>
                    <a:pt x="310" y="269"/>
                    <a:pt x="413" y="325"/>
                    <a:pt x="542" y="328"/>
                  </a:cubicBezTo>
                  <a:cubicBezTo>
                    <a:pt x="542" y="367"/>
                    <a:pt x="542" y="367"/>
                    <a:pt x="542" y="367"/>
                  </a:cubicBezTo>
                  <a:cubicBezTo>
                    <a:pt x="542" y="482"/>
                    <a:pt x="450" y="658"/>
                    <a:pt x="336" y="658"/>
                  </a:cubicBezTo>
                  <a:close/>
                  <a:moveTo>
                    <a:pt x="531" y="160"/>
                  </a:moveTo>
                  <a:lnTo>
                    <a:pt x="531" y="160"/>
                  </a:lnTo>
                  <a:cubicBezTo>
                    <a:pt x="164" y="160"/>
                    <a:pt x="164" y="160"/>
                    <a:pt x="164" y="160"/>
                  </a:cubicBezTo>
                  <a:cubicBezTo>
                    <a:pt x="158" y="160"/>
                    <a:pt x="153" y="155"/>
                    <a:pt x="153" y="149"/>
                  </a:cubicBezTo>
                  <a:cubicBezTo>
                    <a:pt x="153" y="11"/>
                    <a:pt x="153" y="11"/>
                    <a:pt x="153" y="11"/>
                  </a:cubicBezTo>
                  <a:cubicBezTo>
                    <a:pt x="153" y="5"/>
                    <a:pt x="158" y="0"/>
                    <a:pt x="164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37" y="0"/>
                    <a:pt x="542" y="5"/>
                    <a:pt x="542" y="11"/>
                  </a:cubicBezTo>
                  <a:cubicBezTo>
                    <a:pt x="542" y="149"/>
                    <a:pt x="542" y="149"/>
                    <a:pt x="542" y="149"/>
                  </a:cubicBezTo>
                  <a:cubicBezTo>
                    <a:pt x="542" y="155"/>
                    <a:pt x="537" y="160"/>
                    <a:pt x="531" y="160"/>
                  </a:cubicBezTo>
                  <a:close/>
                  <a:moveTo>
                    <a:pt x="119" y="309"/>
                  </a:moveTo>
                  <a:lnTo>
                    <a:pt x="119" y="309"/>
                  </a:lnTo>
                  <a:cubicBezTo>
                    <a:pt x="185" y="309"/>
                    <a:pt x="243" y="244"/>
                    <a:pt x="256" y="183"/>
                  </a:cubicBezTo>
                  <a:cubicBezTo>
                    <a:pt x="164" y="183"/>
                    <a:pt x="164" y="183"/>
                    <a:pt x="164" y="183"/>
                  </a:cubicBezTo>
                  <a:cubicBezTo>
                    <a:pt x="146" y="183"/>
                    <a:pt x="130" y="167"/>
                    <a:pt x="130" y="149"/>
                  </a:cubicBezTo>
                  <a:cubicBezTo>
                    <a:pt x="130" y="138"/>
                    <a:pt x="130" y="138"/>
                    <a:pt x="130" y="138"/>
                  </a:cubicBezTo>
                  <a:cubicBezTo>
                    <a:pt x="111" y="176"/>
                    <a:pt x="93" y="219"/>
                    <a:pt x="83" y="261"/>
                  </a:cubicBezTo>
                  <a:cubicBezTo>
                    <a:pt x="73" y="305"/>
                    <a:pt x="3" y="426"/>
                    <a:pt x="2" y="427"/>
                  </a:cubicBezTo>
                  <a:cubicBezTo>
                    <a:pt x="0" y="430"/>
                    <a:pt x="0" y="434"/>
                    <a:pt x="2" y="437"/>
                  </a:cubicBezTo>
                  <a:cubicBezTo>
                    <a:pt x="38" y="512"/>
                    <a:pt x="101" y="563"/>
                    <a:pt x="187" y="590"/>
                  </a:cubicBezTo>
                  <a:cubicBezTo>
                    <a:pt x="138" y="524"/>
                    <a:pt x="107" y="436"/>
                    <a:pt x="107" y="367"/>
                  </a:cubicBezTo>
                  <a:cubicBezTo>
                    <a:pt x="107" y="320"/>
                    <a:pt x="107" y="320"/>
                    <a:pt x="107" y="320"/>
                  </a:cubicBezTo>
                  <a:cubicBezTo>
                    <a:pt x="107" y="314"/>
                    <a:pt x="112" y="309"/>
                    <a:pt x="119" y="309"/>
                  </a:cubicBezTo>
                  <a:close/>
                  <a:moveTo>
                    <a:pt x="680" y="427"/>
                  </a:moveTo>
                  <a:lnTo>
                    <a:pt x="680" y="427"/>
                  </a:lnTo>
                  <a:cubicBezTo>
                    <a:pt x="679" y="426"/>
                    <a:pt x="608" y="305"/>
                    <a:pt x="599" y="261"/>
                  </a:cubicBezTo>
                  <a:cubicBezTo>
                    <a:pt x="589" y="219"/>
                    <a:pt x="577" y="185"/>
                    <a:pt x="563" y="156"/>
                  </a:cubicBezTo>
                  <a:cubicBezTo>
                    <a:pt x="560" y="172"/>
                    <a:pt x="548" y="183"/>
                    <a:pt x="531" y="183"/>
                  </a:cubicBezTo>
                  <a:cubicBezTo>
                    <a:pt x="287" y="183"/>
                    <a:pt x="287" y="183"/>
                    <a:pt x="287" y="183"/>
                  </a:cubicBezTo>
                  <a:cubicBezTo>
                    <a:pt x="311" y="239"/>
                    <a:pt x="411" y="305"/>
                    <a:pt x="554" y="305"/>
                  </a:cubicBezTo>
                  <a:cubicBezTo>
                    <a:pt x="560" y="305"/>
                    <a:pt x="565" y="310"/>
                    <a:pt x="565" y="316"/>
                  </a:cubicBezTo>
                  <a:cubicBezTo>
                    <a:pt x="565" y="317"/>
                    <a:pt x="564" y="317"/>
                    <a:pt x="564" y="318"/>
                  </a:cubicBezTo>
                  <a:cubicBezTo>
                    <a:pt x="564" y="319"/>
                    <a:pt x="565" y="319"/>
                    <a:pt x="565" y="320"/>
                  </a:cubicBezTo>
                  <a:cubicBezTo>
                    <a:pt x="565" y="367"/>
                    <a:pt x="565" y="367"/>
                    <a:pt x="565" y="367"/>
                  </a:cubicBezTo>
                  <a:cubicBezTo>
                    <a:pt x="565" y="436"/>
                    <a:pt x="534" y="525"/>
                    <a:pt x="485" y="591"/>
                  </a:cubicBezTo>
                  <a:cubicBezTo>
                    <a:pt x="485" y="591"/>
                    <a:pt x="486" y="591"/>
                    <a:pt x="487" y="591"/>
                  </a:cubicBezTo>
                  <a:cubicBezTo>
                    <a:pt x="576" y="564"/>
                    <a:pt x="645" y="508"/>
                    <a:pt x="680" y="437"/>
                  </a:cubicBezTo>
                  <a:cubicBezTo>
                    <a:pt x="682" y="434"/>
                    <a:pt x="681" y="430"/>
                    <a:pt x="680" y="4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9" name="Group 878"/>
          <p:cNvGrpSpPr/>
          <p:nvPr/>
        </p:nvGrpSpPr>
        <p:grpSpPr>
          <a:xfrm>
            <a:off x="2190750" y="3729038"/>
            <a:ext cx="430213" cy="430212"/>
            <a:chOff x="2190750" y="3729038"/>
            <a:chExt cx="430213" cy="430212"/>
          </a:xfrm>
        </p:grpSpPr>
        <p:sp>
          <p:nvSpPr>
            <p:cNvPr id="19480" name="Freeform 23"/>
            <p:cNvSpPr>
              <a:spLocks noChangeArrowheads="1"/>
            </p:cNvSpPr>
            <p:nvPr/>
          </p:nvSpPr>
          <p:spPr bwMode="auto">
            <a:xfrm>
              <a:off x="2190750" y="3729038"/>
              <a:ext cx="430213" cy="430212"/>
            </a:xfrm>
            <a:custGeom>
              <a:avLst/>
              <a:gdLst>
                <a:gd name="T0" fmla="*/ 429402 w 1023"/>
                <a:gd name="T1" fmla="*/ 214700 h 1023"/>
                <a:gd name="T2" fmla="*/ 429402 w 1023"/>
                <a:gd name="T3" fmla="*/ 214700 h 1023"/>
                <a:gd name="T4" fmla="*/ 214701 w 1023"/>
                <a:gd name="T5" fmla="*/ 429401 h 1023"/>
                <a:gd name="T6" fmla="*/ 0 w 1023"/>
                <a:gd name="T7" fmla="*/ 214700 h 1023"/>
                <a:gd name="T8" fmla="*/ 214701 w 1023"/>
                <a:gd name="T9" fmla="*/ 0 h 1023"/>
                <a:gd name="T10" fmla="*/ 429402 w 1023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5" name="Freeform 48"/>
            <p:cNvSpPr>
              <a:spLocks noChangeArrowheads="1"/>
            </p:cNvSpPr>
            <p:nvPr/>
          </p:nvSpPr>
          <p:spPr bwMode="auto">
            <a:xfrm>
              <a:off x="2282825" y="3816350"/>
              <a:ext cx="247650" cy="257175"/>
            </a:xfrm>
            <a:custGeom>
              <a:avLst/>
              <a:gdLst>
                <a:gd name="T0" fmla="*/ 247838 w 589"/>
                <a:gd name="T1" fmla="*/ 253742 h 613"/>
                <a:gd name="T2" fmla="*/ 3372 w 589"/>
                <a:gd name="T3" fmla="*/ 257103 h 613"/>
                <a:gd name="T4" fmla="*/ 52265 w 589"/>
                <a:gd name="T5" fmla="*/ 170142 h 613"/>
                <a:gd name="T6" fmla="*/ 193465 w 589"/>
                <a:gd name="T7" fmla="*/ 170142 h 613"/>
                <a:gd name="T8" fmla="*/ 141200 w 589"/>
                <a:gd name="T9" fmla="*/ 105446 h 613"/>
                <a:gd name="T10" fmla="*/ 141200 w 589"/>
                <a:gd name="T11" fmla="*/ 91582 h 613"/>
                <a:gd name="T12" fmla="*/ 171547 w 589"/>
                <a:gd name="T13" fmla="*/ 86961 h 613"/>
                <a:gd name="T14" fmla="*/ 112960 w 589"/>
                <a:gd name="T15" fmla="*/ 89902 h 613"/>
                <a:gd name="T16" fmla="*/ 113381 w 589"/>
                <a:gd name="T17" fmla="*/ 105446 h 613"/>
                <a:gd name="T18" fmla="*/ 57744 w 589"/>
                <a:gd name="T19" fmla="*/ 94943 h 613"/>
                <a:gd name="T20" fmla="*/ 143307 w 589"/>
                <a:gd name="T21" fmla="*/ 52513 h 613"/>
                <a:gd name="T22" fmla="*/ 152159 w 589"/>
                <a:gd name="T23" fmla="*/ 53773 h 613"/>
                <a:gd name="T24" fmla="*/ 210746 w 589"/>
                <a:gd name="T25" fmla="*/ 51673 h 613"/>
                <a:gd name="T26" fmla="*/ 186300 w 589"/>
                <a:gd name="T27" fmla="*/ 15964 h 613"/>
                <a:gd name="T28" fmla="*/ 196837 w 589"/>
                <a:gd name="T29" fmla="*/ 9662 h 613"/>
                <a:gd name="T30" fmla="*/ 180820 w 589"/>
                <a:gd name="T31" fmla="*/ 0 h 613"/>
                <a:gd name="T32" fmla="*/ 124762 w 589"/>
                <a:gd name="T33" fmla="*/ 4621 h 613"/>
                <a:gd name="T34" fmla="*/ 37091 w 589"/>
                <a:gd name="T35" fmla="*/ 52513 h 613"/>
                <a:gd name="T36" fmla="*/ 67860 w 589"/>
                <a:gd name="T37" fmla="*/ 102505 h 613"/>
                <a:gd name="T38" fmla="*/ 67860 w 589"/>
                <a:gd name="T39" fmla="*/ 123510 h 613"/>
                <a:gd name="T40" fmla="*/ 104109 w 589"/>
                <a:gd name="T41" fmla="*/ 96204 h 613"/>
                <a:gd name="T42" fmla="*/ 98208 w 589"/>
                <a:gd name="T43" fmla="*/ 95783 h 613"/>
                <a:gd name="T44" fmla="*/ 186721 w 589"/>
                <a:gd name="T45" fmla="*/ 96204 h 613"/>
                <a:gd name="T46" fmla="*/ 150473 w 589"/>
                <a:gd name="T47" fmla="*/ 96204 h 613"/>
                <a:gd name="T48" fmla="*/ 186721 w 589"/>
                <a:gd name="T49" fmla="*/ 123510 h 613"/>
                <a:gd name="T50" fmla="*/ 122654 w 589"/>
                <a:gd name="T51" fmla="*/ 194087 h 613"/>
                <a:gd name="T52" fmla="*/ 213275 w 589"/>
                <a:gd name="T53" fmla="*/ 122250 h 613"/>
                <a:gd name="T54" fmla="*/ 195994 w 589"/>
                <a:gd name="T55" fmla="*/ 92003 h 613"/>
                <a:gd name="T56" fmla="*/ 191358 w 589"/>
                <a:gd name="T57" fmla="*/ 132332 h 613"/>
                <a:gd name="T58" fmla="*/ 141200 w 589"/>
                <a:gd name="T59" fmla="*/ 128131 h 613"/>
                <a:gd name="T60" fmla="*/ 113381 w 589"/>
                <a:gd name="T61" fmla="*/ 114268 h 613"/>
                <a:gd name="T62" fmla="*/ 109167 w 589"/>
                <a:gd name="T63" fmla="*/ 132332 h 613"/>
                <a:gd name="T64" fmla="*/ 58587 w 589"/>
                <a:gd name="T65" fmla="*/ 128131 h 613"/>
                <a:gd name="T66" fmla="*/ 56058 w 589"/>
                <a:gd name="T67" fmla="*/ 103765 h 613"/>
                <a:gd name="T68" fmla="*/ 32455 w 589"/>
                <a:gd name="T69" fmla="*/ 80660 h 613"/>
                <a:gd name="T70" fmla="*/ 122654 w 589"/>
                <a:gd name="T71" fmla="*/ 194087 h 6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89" h="613">
                  <a:moveTo>
                    <a:pt x="588" y="604"/>
                  </a:moveTo>
                  <a:lnTo>
                    <a:pt x="588" y="604"/>
                  </a:lnTo>
                  <a:cubicBezTo>
                    <a:pt x="588" y="608"/>
                    <a:pt x="584" y="612"/>
                    <a:pt x="580" y="612"/>
                  </a:cubicBezTo>
                  <a:cubicBezTo>
                    <a:pt x="8" y="612"/>
                    <a:pt x="8" y="612"/>
                    <a:pt x="8" y="612"/>
                  </a:cubicBezTo>
                  <a:cubicBezTo>
                    <a:pt x="3" y="612"/>
                    <a:pt x="0" y="608"/>
                    <a:pt x="0" y="604"/>
                  </a:cubicBezTo>
                  <a:cubicBezTo>
                    <a:pt x="0" y="491"/>
                    <a:pt x="53" y="407"/>
                    <a:pt x="124" y="405"/>
                  </a:cubicBezTo>
                  <a:cubicBezTo>
                    <a:pt x="168" y="448"/>
                    <a:pt x="228" y="487"/>
                    <a:pt x="291" y="487"/>
                  </a:cubicBezTo>
                  <a:cubicBezTo>
                    <a:pt x="355" y="487"/>
                    <a:pt x="414" y="448"/>
                    <a:pt x="459" y="405"/>
                  </a:cubicBezTo>
                  <a:cubicBezTo>
                    <a:pt x="533" y="407"/>
                    <a:pt x="588" y="491"/>
                    <a:pt x="588" y="604"/>
                  </a:cubicBezTo>
                  <a:close/>
                  <a:moveTo>
                    <a:pt x="335" y="251"/>
                  </a:moveTo>
                  <a:lnTo>
                    <a:pt x="335" y="251"/>
                  </a:lnTo>
                  <a:cubicBezTo>
                    <a:pt x="335" y="218"/>
                    <a:pt x="335" y="218"/>
                    <a:pt x="335" y="218"/>
                  </a:cubicBezTo>
                  <a:cubicBezTo>
                    <a:pt x="335" y="212"/>
                    <a:pt x="339" y="207"/>
                    <a:pt x="345" y="207"/>
                  </a:cubicBezTo>
                  <a:cubicBezTo>
                    <a:pt x="407" y="207"/>
                    <a:pt x="407" y="207"/>
                    <a:pt x="407" y="207"/>
                  </a:cubicBezTo>
                  <a:cubicBezTo>
                    <a:pt x="382" y="194"/>
                    <a:pt x="360" y="175"/>
                    <a:pt x="348" y="156"/>
                  </a:cubicBezTo>
                  <a:cubicBezTo>
                    <a:pt x="331" y="182"/>
                    <a:pt x="301" y="201"/>
                    <a:pt x="268" y="214"/>
                  </a:cubicBezTo>
                  <a:cubicBezTo>
                    <a:pt x="268" y="216"/>
                    <a:pt x="269" y="216"/>
                    <a:pt x="269" y="218"/>
                  </a:cubicBezTo>
                  <a:cubicBezTo>
                    <a:pt x="269" y="251"/>
                    <a:pt x="269" y="251"/>
                    <a:pt x="269" y="251"/>
                  </a:cubicBezTo>
                  <a:lnTo>
                    <a:pt x="335" y="251"/>
                  </a:lnTo>
                  <a:close/>
                  <a:moveTo>
                    <a:pt x="137" y="226"/>
                  </a:moveTo>
                  <a:lnTo>
                    <a:pt x="137" y="226"/>
                  </a:lnTo>
                  <a:cubicBezTo>
                    <a:pt x="175" y="223"/>
                    <a:pt x="317" y="195"/>
                    <a:pt x="340" y="125"/>
                  </a:cubicBezTo>
                  <a:cubicBezTo>
                    <a:pt x="342" y="119"/>
                    <a:pt x="346" y="116"/>
                    <a:pt x="353" y="117"/>
                  </a:cubicBezTo>
                  <a:cubicBezTo>
                    <a:pt x="358" y="118"/>
                    <a:pt x="361" y="123"/>
                    <a:pt x="361" y="128"/>
                  </a:cubicBezTo>
                  <a:cubicBezTo>
                    <a:pt x="361" y="147"/>
                    <a:pt x="408" y="197"/>
                    <a:pt x="458" y="198"/>
                  </a:cubicBezTo>
                  <a:cubicBezTo>
                    <a:pt x="512" y="180"/>
                    <a:pt x="506" y="151"/>
                    <a:pt x="500" y="123"/>
                  </a:cubicBezTo>
                  <a:cubicBezTo>
                    <a:pt x="499" y="120"/>
                    <a:pt x="494" y="105"/>
                    <a:pt x="494" y="101"/>
                  </a:cubicBezTo>
                  <a:cubicBezTo>
                    <a:pt x="494" y="83"/>
                    <a:pt x="481" y="57"/>
                    <a:pt x="442" y="38"/>
                  </a:cubicBezTo>
                  <a:cubicBezTo>
                    <a:pt x="446" y="28"/>
                    <a:pt x="456" y="28"/>
                    <a:pt x="459" y="28"/>
                  </a:cubicBezTo>
                  <a:cubicBezTo>
                    <a:pt x="463" y="28"/>
                    <a:pt x="465" y="26"/>
                    <a:pt x="467" y="23"/>
                  </a:cubicBezTo>
                  <a:cubicBezTo>
                    <a:pt x="468" y="19"/>
                    <a:pt x="467" y="16"/>
                    <a:pt x="465" y="14"/>
                  </a:cubicBezTo>
                  <a:cubicBezTo>
                    <a:pt x="456" y="5"/>
                    <a:pt x="443" y="0"/>
                    <a:pt x="429" y="0"/>
                  </a:cubicBezTo>
                  <a:cubicBezTo>
                    <a:pt x="413" y="1"/>
                    <a:pt x="395" y="8"/>
                    <a:pt x="384" y="18"/>
                  </a:cubicBezTo>
                  <a:cubicBezTo>
                    <a:pt x="358" y="14"/>
                    <a:pt x="329" y="11"/>
                    <a:pt x="296" y="11"/>
                  </a:cubicBezTo>
                  <a:cubicBezTo>
                    <a:pt x="140" y="11"/>
                    <a:pt x="98" y="67"/>
                    <a:pt x="98" y="101"/>
                  </a:cubicBezTo>
                  <a:cubicBezTo>
                    <a:pt x="98" y="104"/>
                    <a:pt x="90" y="120"/>
                    <a:pt x="88" y="125"/>
                  </a:cubicBezTo>
                  <a:cubicBezTo>
                    <a:pt x="79" y="142"/>
                    <a:pt x="67" y="163"/>
                    <a:pt x="137" y="226"/>
                  </a:cubicBezTo>
                  <a:close/>
                  <a:moveTo>
                    <a:pt x="161" y="244"/>
                  </a:moveTo>
                  <a:lnTo>
                    <a:pt x="161" y="244"/>
                  </a:lnTo>
                  <a:cubicBezTo>
                    <a:pt x="161" y="294"/>
                    <a:pt x="161" y="294"/>
                    <a:pt x="161" y="294"/>
                  </a:cubicBezTo>
                  <a:cubicBezTo>
                    <a:pt x="247" y="294"/>
                    <a:pt x="247" y="294"/>
                    <a:pt x="247" y="294"/>
                  </a:cubicBezTo>
                  <a:cubicBezTo>
                    <a:pt x="247" y="229"/>
                    <a:pt x="247" y="229"/>
                    <a:pt x="247" y="229"/>
                  </a:cubicBezTo>
                  <a:cubicBezTo>
                    <a:pt x="235" y="229"/>
                    <a:pt x="235" y="229"/>
                    <a:pt x="235" y="229"/>
                  </a:cubicBezTo>
                  <a:cubicBezTo>
                    <a:pt x="234" y="229"/>
                    <a:pt x="233" y="228"/>
                    <a:pt x="233" y="228"/>
                  </a:cubicBezTo>
                  <a:cubicBezTo>
                    <a:pt x="206" y="236"/>
                    <a:pt x="180" y="242"/>
                    <a:pt x="161" y="244"/>
                  </a:cubicBezTo>
                  <a:close/>
                  <a:moveTo>
                    <a:pt x="443" y="229"/>
                  </a:moveTo>
                  <a:lnTo>
                    <a:pt x="443" y="229"/>
                  </a:lnTo>
                  <a:cubicBezTo>
                    <a:pt x="357" y="229"/>
                    <a:pt x="357" y="229"/>
                    <a:pt x="357" y="229"/>
                  </a:cubicBezTo>
                  <a:cubicBezTo>
                    <a:pt x="357" y="294"/>
                    <a:pt x="357" y="294"/>
                    <a:pt x="357" y="294"/>
                  </a:cubicBezTo>
                  <a:cubicBezTo>
                    <a:pt x="443" y="294"/>
                    <a:pt x="443" y="294"/>
                    <a:pt x="443" y="294"/>
                  </a:cubicBezTo>
                  <a:lnTo>
                    <a:pt x="443" y="229"/>
                  </a:lnTo>
                  <a:close/>
                  <a:moveTo>
                    <a:pt x="291" y="462"/>
                  </a:moveTo>
                  <a:lnTo>
                    <a:pt x="291" y="462"/>
                  </a:lnTo>
                  <a:cubicBezTo>
                    <a:pt x="404" y="462"/>
                    <a:pt x="506" y="322"/>
                    <a:pt x="506" y="291"/>
                  </a:cubicBezTo>
                  <a:cubicBezTo>
                    <a:pt x="506" y="195"/>
                    <a:pt x="506" y="195"/>
                    <a:pt x="506" y="195"/>
                  </a:cubicBezTo>
                  <a:cubicBezTo>
                    <a:pt x="496" y="205"/>
                    <a:pt x="484" y="213"/>
                    <a:pt x="465" y="219"/>
                  </a:cubicBezTo>
                  <a:cubicBezTo>
                    <a:pt x="465" y="305"/>
                    <a:pt x="465" y="305"/>
                    <a:pt x="465" y="305"/>
                  </a:cubicBezTo>
                  <a:cubicBezTo>
                    <a:pt x="465" y="311"/>
                    <a:pt x="460" y="315"/>
                    <a:pt x="454" y="315"/>
                  </a:cubicBezTo>
                  <a:cubicBezTo>
                    <a:pt x="345" y="315"/>
                    <a:pt x="345" y="315"/>
                    <a:pt x="345" y="315"/>
                  </a:cubicBezTo>
                  <a:cubicBezTo>
                    <a:pt x="339" y="315"/>
                    <a:pt x="335" y="311"/>
                    <a:pt x="335" y="305"/>
                  </a:cubicBezTo>
                  <a:cubicBezTo>
                    <a:pt x="335" y="272"/>
                    <a:pt x="335" y="272"/>
                    <a:pt x="335" y="272"/>
                  </a:cubicBezTo>
                  <a:cubicBezTo>
                    <a:pt x="269" y="272"/>
                    <a:pt x="269" y="272"/>
                    <a:pt x="269" y="272"/>
                  </a:cubicBezTo>
                  <a:cubicBezTo>
                    <a:pt x="269" y="305"/>
                    <a:pt x="269" y="305"/>
                    <a:pt x="269" y="305"/>
                  </a:cubicBezTo>
                  <a:cubicBezTo>
                    <a:pt x="269" y="311"/>
                    <a:pt x="264" y="315"/>
                    <a:pt x="259" y="315"/>
                  </a:cubicBezTo>
                  <a:cubicBezTo>
                    <a:pt x="150" y="315"/>
                    <a:pt x="150" y="315"/>
                    <a:pt x="150" y="315"/>
                  </a:cubicBezTo>
                  <a:cubicBezTo>
                    <a:pt x="144" y="315"/>
                    <a:pt x="139" y="311"/>
                    <a:pt x="139" y="305"/>
                  </a:cubicBezTo>
                  <a:cubicBezTo>
                    <a:pt x="139" y="247"/>
                    <a:pt x="139" y="247"/>
                    <a:pt x="139" y="247"/>
                  </a:cubicBezTo>
                  <a:cubicBezTo>
                    <a:pt x="137" y="247"/>
                    <a:pt x="135" y="247"/>
                    <a:pt x="133" y="247"/>
                  </a:cubicBezTo>
                  <a:cubicBezTo>
                    <a:pt x="131" y="247"/>
                    <a:pt x="128" y="246"/>
                    <a:pt x="127" y="245"/>
                  </a:cubicBezTo>
                  <a:cubicBezTo>
                    <a:pt x="103" y="225"/>
                    <a:pt x="87" y="207"/>
                    <a:pt x="77" y="192"/>
                  </a:cubicBezTo>
                  <a:cubicBezTo>
                    <a:pt x="77" y="291"/>
                    <a:pt x="77" y="291"/>
                    <a:pt x="77" y="291"/>
                  </a:cubicBezTo>
                  <a:cubicBezTo>
                    <a:pt x="77" y="322"/>
                    <a:pt x="178" y="462"/>
                    <a:pt x="291" y="4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2" name="Group 651"/>
          <p:cNvGrpSpPr/>
          <p:nvPr/>
        </p:nvGrpSpPr>
        <p:grpSpPr>
          <a:xfrm>
            <a:off x="6524625" y="2779713"/>
            <a:ext cx="430213" cy="428625"/>
            <a:chOff x="6524625" y="2779713"/>
            <a:chExt cx="430213" cy="428625"/>
          </a:xfrm>
        </p:grpSpPr>
        <p:sp>
          <p:nvSpPr>
            <p:cNvPr id="19475" name="Freeform 18"/>
            <p:cNvSpPr>
              <a:spLocks noChangeArrowheads="1"/>
            </p:cNvSpPr>
            <p:nvPr/>
          </p:nvSpPr>
          <p:spPr bwMode="auto">
            <a:xfrm>
              <a:off x="6524625" y="2779713"/>
              <a:ext cx="430213" cy="428625"/>
            </a:xfrm>
            <a:custGeom>
              <a:avLst/>
              <a:gdLst>
                <a:gd name="T0" fmla="*/ 429402 w 1023"/>
                <a:gd name="T1" fmla="*/ 214701 h 1025"/>
                <a:gd name="T2" fmla="*/ 429402 w 1023"/>
                <a:gd name="T3" fmla="*/ 214701 h 1025"/>
                <a:gd name="T4" fmla="*/ 214701 w 1023"/>
                <a:gd name="T5" fmla="*/ 429402 h 1025"/>
                <a:gd name="T6" fmla="*/ 0 w 1023"/>
                <a:gd name="T7" fmla="*/ 214701 h 1025"/>
                <a:gd name="T8" fmla="*/ 214701 w 1023"/>
                <a:gd name="T9" fmla="*/ 0 h 1025"/>
                <a:gd name="T10" fmla="*/ 429402 w 1023"/>
                <a:gd name="T11" fmla="*/ 214701 h 10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5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5"/>
                    <a:pt x="793" y="1024"/>
                    <a:pt x="511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6" name="Freeform 49"/>
            <p:cNvSpPr>
              <a:spLocks noChangeArrowheads="1"/>
            </p:cNvSpPr>
            <p:nvPr/>
          </p:nvSpPr>
          <p:spPr bwMode="auto">
            <a:xfrm>
              <a:off x="6616700" y="2855913"/>
              <a:ext cx="241300" cy="271462"/>
            </a:xfrm>
            <a:custGeom>
              <a:avLst/>
              <a:gdLst>
                <a:gd name="T0" fmla="*/ 174667 w 575"/>
                <a:gd name="T1" fmla="*/ 202996 h 648"/>
                <a:gd name="T2" fmla="*/ 178437 w 575"/>
                <a:gd name="T3" fmla="*/ 271923 h 648"/>
                <a:gd name="T4" fmla="*/ 168803 w 575"/>
                <a:gd name="T5" fmla="*/ 208040 h 648"/>
                <a:gd name="T6" fmla="*/ 174667 w 575"/>
                <a:gd name="T7" fmla="*/ 202996 h 648"/>
                <a:gd name="T8" fmla="*/ 80841 w 575"/>
                <a:gd name="T9" fmla="*/ 216445 h 648"/>
                <a:gd name="T10" fmla="*/ 158750 w 575"/>
                <a:gd name="T11" fmla="*/ 271923 h 648"/>
                <a:gd name="T12" fmla="*/ 119796 w 575"/>
                <a:gd name="T13" fmla="*/ 229054 h 648"/>
                <a:gd name="T14" fmla="*/ 0 w 575"/>
                <a:gd name="T15" fmla="*/ 268560 h 648"/>
                <a:gd name="T16" fmla="*/ 3770 w 575"/>
                <a:gd name="T17" fmla="*/ 271923 h 648"/>
                <a:gd name="T18" fmla="*/ 51521 w 575"/>
                <a:gd name="T19" fmla="*/ 205938 h 648"/>
                <a:gd name="T20" fmla="*/ 188071 w 575"/>
                <a:gd name="T21" fmla="*/ 205518 h 648"/>
                <a:gd name="T22" fmla="*/ 188071 w 575"/>
                <a:gd name="T23" fmla="*/ 271923 h 648"/>
                <a:gd name="T24" fmla="*/ 240429 w 575"/>
                <a:gd name="T25" fmla="*/ 268560 h 648"/>
                <a:gd name="T26" fmla="*/ 66181 w 575"/>
                <a:gd name="T27" fmla="*/ 202996 h 648"/>
                <a:gd name="T28" fmla="*/ 61154 w 575"/>
                <a:gd name="T29" fmla="*/ 203417 h 648"/>
                <a:gd name="T30" fmla="*/ 70788 w 575"/>
                <a:gd name="T31" fmla="*/ 271923 h 648"/>
                <a:gd name="T32" fmla="*/ 67019 w 575"/>
                <a:gd name="T33" fmla="*/ 202996 h 648"/>
                <a:gd name="T34" fmla="*/ 140739 w 575"/>
                <a:gd name="T35" fmla="*/ 26478 h 648"/>
                <a:gd name="T36" fmla="*/ 140739 w 575"/>
                <a:gd name="T37" fmla="*/ 92042 h 648"/>
                <a:gd name="T38" fmla="*/ 207758 w 575"/>
                <a:gd name="T39" fmla="*/ 92042 h 648"/>
                <a:gd name="T40" fmla="*/ 207758 w 575"/>
                <a:gd name="T41" fmla="*/ 81955 h 648"/>
                <a:gd name="T42" fmla="*/ 187233 w 575"/>
                <a:gd name="T43" fmla="*/ 67665 h 648"/>
                <a:gd name="T44" fmla="*/ 155818 w 575"/>
                <a:gd name="T45" fmla="*/ 13449 h 648"/>
                <a:gd name="T46" fmla="*/ 108905 w 575"/>
                <a:gd name="T47" fmla="*/ 26478 h 648"/>
                <a:gd name="T48" fmla="*/ 108905 w 575"/>
                <a:gd name="T49" fmla="*/ 92042 h 648"/>
                <a:gd name="T50" fmla="*/ 131105 w 575"/>
                <a:gd name="T51" fmla="*/ 26478 h 648"/>
                <a:gd name="T52" fmla="*/ 119796 w 575"/>
                <a:gd name="T53" fmla="*/ 0 h 648"/>
                <a:gd name="T54" fmla="*/ 108905 w 575"/>
                <a:gd name="T55" fmla="*/ 26478 h 648"/>
                <a:gd name="T56" fmla="*/ 31834 w 575"/>
                <a:gd name="T57" fmla="*/ 92042 h 648"/>
                <a:gd name="T58" fmla="*/ 98852 w 575"/>
                <a:gd name="T59" fmla="*/ 92042 h 648"/>
                <a:gd name="T60" fmla="*/ 85449 w 575"/>
                <a:gd name="T61" fmla="*/ 13449 h 648"/>
                <a:gd name="T62" fmla="*/ 80422 w 575"/>
                <a:gd name="T63" fmla="*/ 13449 h 648"/>
                <a:gd name="T64" fmla="*/ 52358 w 575"/>
                <a:gd name="T65" fmla="*/ 81955 h 648"/>
                <a:gd name="T66" fmla="*/ 27226 w 575"/>
                <a:gd name="T67" fmla="*/ 86998 h 648"/>
                <a:gd name="T68" fmla="*/ 177180 w 575"/>
                <a:gd name="T69" fmla="*/ 101708 h 648"/>
                <a:gd name="T70" fmla="*/ 62411 w 575"/>
                <a:gd name="T71" fmla="*/ 101708 h 648"/>
                <a:gd name="T72" fmla="*/ 52358 w 575"/>
                <a:gd name="T73" fmla="*/ 134490 h 648"/>
                <a:gd name="T74" fmla="*/ 62411 w 575"/>
                <a:gd name="T75" fmla="*/ 158867 h 648"/>
                <a:gd name="T76" fmla="*/ 177180 w 575"/>
                <a:gd name="T77" fmla="*/ 158867 h 648"/>
                <a:gd name="T78" fmla="*/ 187233 w 575"/>
                <a:gd name="T79" fmla="*/ 134490 h 648"/>
                <a:gd name="T80" fmla="*/ 177180 w 575"/>
                <a:gd name="T81" fmla="*/ 101708 h 64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575" h="648">
                  <a:moveTo>
                    <a:pt x="417" y="483"/>
                  </a:moveTo>
                  <a:lnTo>
                    <a:pt x="417" y="483"/>
                  </a:lnTo>
                  <a:cubicBezTo>
                    <a:pt x="420" y="483"/>
                    <a:pt x="423" y="484"/>
                    <a:pt x="426" y="484"/>
                  </a:cubicBezTo>
                  <a:cubicBezTo>
                    <a:pt x="426" y="647"/>
                    <a:pt x="426" y="647"/>
                    <a:pt x="426" y="647"/>
                  </a:cubicBezTo>
                  <a:cubicBezTo>
                    <a:pt x="403" y="647"/>
                    <a:pt x="403" y="647"/>
                    <a:pt x="403" y="647"/>
                  </a:cubicBezTo>
                  <a:cubicBezTo>
                    <a:pt x="403" y="495"/>
                    <a:pt x="403" y="495"/>
                    <a:pt x="403" y="495"/>
                  </a:cubicBezTo>
                  <a:cubicBezTo>
                    <a:pt x="406" y="491"/>
                    <a:pt x="410" y="488"/>
                    <a:pt x="413" y="483"/>
                  </a:cubicBezTo>
                  <a:lnTo>
                    <a:pt x="417" y="483"/>
                  </a:lnTo>
                  <a:close/>
                  <a:moveTo>
                    <a:pt x="193" y="515"/>
                  </a:moveTo>
                  <a:lnTo>
                    <a:pt x="193" y="515"/>
                  </a:lnTo>
                  <a:cubicBezTo>
                    <a:pt x="193" y="647"/>
                    <a:pt x="193" y="647"/>
                    <a:pt x="193" y="647"/>
                  </a:cubicBezTo>
                  <a:cubicBezTo>
                    <a:pt x="379" y="647"/>
                    <a:pt x="379" y="647"/>
                    <a:pt x="379" y="647"/>
                  </a:cubicBezTo>
                  <a:cubicBezTo>
                    <a:pt x="379" y="515"/>
                    <a:pt x="379" y="515"/>
                    <a:pt x="379" y="515"/>
                  </a:cubicBezTo>
                  <a:cubicBezTo>
                    <a:pt x="353" y="533"/>
                    <a:pt x="321" y="545"/>
                    <a:pt x="286" y="545"/>
                  </a:cubicBezTo>
                  <a:cubicBezTo>
                    <a:pt x="251" y="545"/>
                    <a:pt x="219" y="533"/>
                    <a:pt x="193" y="515"/>
                  </a:cubicBezTo>
                  <a:close/>
                  <a:moveTo>
                    <a:pt x="0" y="639"/>
                  </a:moveTo>
                  <a:lnTo>
                    <a:pt x="0" y="639"/>
                  </a:lnTo>
                  <a:cubicBezTo>
                    <a:pt x="0" y="643"/>
                    <a:pt x="3" y="647"/>
                    <a:pt x="9" y="647"/>
                  </a:cubicBezTo>
                  <a:cubicBezTo>
                    <a:pt x="123" y="647"/>
                    <a:pt x="123" y="647"/>
                    <a:pt x="123" y="647"/>
                  </a:cubicBezTo>
                  <a:cubicBezTo>
                    <a:pt x="123" y="490"/>
                    <a:pt x="123" y="490"/>
                    <a:pt x="123" y="490"/>
                  </a:cubicBezTo>
                  <a:cubicBezTo>
                    <a:pt x="59" y="508"/>
                    <a:pt x="0" y="574"/>
                    <a:pt x="0" y="639"/>
                  </a:cubicBezTo>
                  <a:close/>
                  <a:moveTo>
                    <a:pt x="449" y="489"/>
                  </a:moveTo>
                  <a:lnTo>
                    <a:pt x="449" y="489"/>
                  </a:lnTo>
                  <a:cubicBezTo>
                    <a:pt x="449" y="647"/>
                    <a:pt x="449" y="647"/>
                    <a:pt x="449" y="647"/>
                  </a:cubicBezTo>
                  <a:cubicBezTo>
                    <a:pt x="565" y="647"/>
                    <a:pt x="565" y="647"/>
                    <a:pt x="565" y="647"/>
                  </a:cubicBezTo>
                  <a:cubicBezTo>
                    <a:pt x="570" y="647"/>
                    <a:pt x="574" y="643"/>
                    <a:pt x="574" y="639"/>
                  </a:cubicBezTo>
                  <a:cubicBezTo>
                    <a:pt x="574" y="574"/>
                    <a:pt x="515" y="506"/>
                    <a:pt x="449" y="489"/>
                  </a:cubicBezTo>
                  <a:close/>
                  <a:moveTo>
                    <a:pt x="158" y="483"/>
                  </a:moveTo>
                  <a:lnTo>
                    <a:pt x="158" y="483"/>
                  </a:lnTo>
                  <a:cubicBezTo>
                    <a:pt x="153" y="483"/>
                    <a:pt x="150" y="484"/>
                    <a:pt x="146" y="484"/>
                  </a:cubicBezTo>
                  <a:cubicBezTo>
                    <a:pt x="146" y="647"/>
                    <a:pt x="146" y="647"/>
                    <a:pt x="146" y="647"/>
                  </a:cubicBezTo>
                  <a:cubicBezTo>
                    <a:pt x="169" y="647"/>
                    <a:pt x="169" y="647"/>
                    <a:pt x="169" y="647"/>
                  </a:cubicBezTo>
                  <a:cubicBezTo>
                    <a:pt x="169" y="495"/>
                    <a:pt x="169" y="495"/>
                    <a:pt x="169" y="495"/>
                  </a:cubicBezTo>
                  <a:cubicBezTo>
                    <a:pt x="166" y="491"/>
                    <a:pt x="163" y="488"/>
                    <a:pt x="160" y="483"/>
                  </a:cubicBezTo>
                  <a:lnTo>
                    <a:pt x="158" y="483"/>
                  </a:lnTo>
                  <a:close/>
                  <a:moveTo>
                    <a:pt x="336" y="63"/>
                  </a:moveTo>
                  <a:lnTo>
                    <a:pt x="336" y="63"/>
                  </a:lnTo>
                  <a:cubicBezTo>
                    <a:pt x="336" y="219"/>
                    <a:pt x="336" y="219"/>
                    <a:pt x="336" y="219"/>
                  </a:cubicBezTo>
                  <a:cubicBezTo>
                    <a:pt x="427" y="219"/>
                    <a:pt x="427" y="219"/>
                    <a:pt x="427" y="219"/>
                  </a:cubicBezTo>
                  <a:cubicBezTo>
                    <a:pt x="496" y="219"/>
                    <a:pt x="496" y="219"/>
                    <a:pt x="496" y="219"/>
                  </a:cubicBezTo>
                  <a:cubicBezTo>
                    <a:pt x="502" y="219"/>
                    <a:pt x="507" y="214"/>
                    <a:pt x="507" y="207"/>
                  </a:cubicBezTo>
                  <a:cubicBezTo>
                    <a:pt x="507" y="200"/>
                    <a:pt x="502" y="195"/>
                    <a:pt x="496" y="195"/>
                  </a:cubicBezTo>
                  <a:cubicBezTo>
                    <a:pt x="447" y="195"/>
                    <a:pt x="447" y="195"/>
                    <a:pt x="447" y="195"/>
                  </a:cubicBezTo>
                  <a:cubicBezTo>
                    <a:pt x="447" y="161"/>
                    <a:pt x="447" y="161"/>
                    <a:pt x="447" y="161"/>
                  </a:cubicBezTo>
                  <a:cubicBezTo>
                    <a:pt x="447" y="108"/>
                    <a:pt x="421" y="61"/>
                    <a:pt x="380" y="32"/>
                  </a:cubicBezTo>
                  <a:cubicBezTo>
                    <a:pt x="372" y="32"/>
                    <a:pt x="372" y="32"/>
                    <a:pt x="372" y="32"/>
                  </a:cubicBezTo>
                  <a:cubicBezTo>
                    <a:pt x="354" y="32"/>
                    <a:pt x="336" y="41"/>
                    <a:pt x="336" y="63"/>
                  </a:cubicBezTo>
                  <a:close/>
                  <a:moveTo>
                    <a:pt x="260" y="63"/>
                  </a:moveTo>
                  <a:lnTo>
                    <a:pt x="260" y="63"/>
                  </a:lnTo>
                  <a:cubicBezTo>
                    <a:pt x="260" y="219"/>
                    <a:pt x="260" y="219"/>
                    <a:pt x="260" y="219"/>
                  </a:cubicBezTo>
                  <a:cubicBezTo>
                    <a:pt x="313" y="219"/>
                    <a:pt x="313" y="219"/>
                    <a:pt x="313" y="219"/>
                  </a:cubicBezTo>
                  <a:cubicBezTo>
                    <a:pt x="313" y="63"/>
                    <a:pt x="313" y="63"/>
                    <a:pt x="313" y="63"/>
                  </a:cubicBezTo>
                  <a:cubicBezTo>
                    <a:pt x="313" y="39"/>
                    <a:pt x="326" y="20"/>
                    <a:pt x="348" y="13"/>
                  </a:cubicBezTo>
                  <a:cubicBezTo>
                    <a:pt x="328" y="5"/>
                    <a:pt x="307" y="0"/>
                    <a:pt x="286" y="0"/>
                  </a:cubicBezTo>
                  <a:cubicBezTo>
                    <a:pt x="265" y="0"/>
                    <a:pt x="245" y="5"/>
                    <a:pt x="226" y="12"/>
                  </a:cubicBezTo>
                  <a:cubicBezTo>
                    <a:pt x="247" y="20"/>
                    <a:pt x="260" y="38"/>
                    <a:pt x="260" y="63"/>
                  </a:cubicBezTo>
                  <a:close/>
                  <a:moveTo>
                    <a:pt x="76" y="219"/>
                  </a:moveTo>
                  <a:lnTo>
                    <a:pt x="76" y="219"/>
                  </a:lnTo>
                  <a:cubicBezTo>
                    <a:pt x="145" y="219"/>
                    <a:pt x="145" y="219"/>
                    <a:pt x="145" y="219"/>
                  </a:cubicBezTo>
                  <a:cubicBezTo>
                    <a:pt x="236" y="219"/>
                    <a:pt x="236" y="219"/>
                    <a:pt x="236" y="219"/>
                  </a:cubicBezTo>
                  <a:cubicBezTo>
                    <a:pt x="236" y="63"/>
                    <a:pt x="236" y="63"/>
                    <a:pt x="236" y="63"/>
                  </a:cubicBezTo>
                  <a:cubicBezTo>
                    <a:pt x="236" y="43"/>
                    <a:pt x="224" y="32"/>
                    <a:pt x="204" y="32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52" y="61"/>
                    <a:pt x="125" y="110"/>
                    <a:pt x="125" y="164"/>
                  </a:cubicBezTo>
                  <a:cubicBezTo>
                    <a:pt x="125" y="195"/>
                    <a:pt x="125" y="195"/>
                    <a:pt x="125" y="195"/>
                  </a:cubicBezTo>
                  <a:cubicBezTo>
                    <a:pt x="76" y="195"/>
                    <a:pt x="76" y="195"/>
                    <a:pt x="76" y="195"/>
                  </a:cubicBezTo>
                  <a:cubicBezTo>
                    <a:pt x="70" y="195"/>
                    <a:pt x="65" y="200"/>
                    <a:pt x="65" y="207"/>
                  </a:cubicBezTo>
                  <a:cubicBezTo>
                    <a:pt x="65" y="214"/>
                    <a:pt x="70" y="219"/>
                    <a:pt x="76" y="219"/>
                  </a:cubicBezTo>
                  <a:close/>
                  <a:moveTo>
                    <a:pt x="423" y="242"/>
                  </a:moveTo>
                  <a:lnTo>
                    <a:pt x="423" y="242"/>
                  </a:lnTo>
                  <a:cubicBezTo>
                    <a:pt x="149" y="242"/>
                    <a:pt x="149" y="242"/>
                    <a:pt x="149" y="242"/>
                  </a:cubicBezTo>
                  <a:cubicBezTo>
                    <a:pt x="125" y="246"/>
                    <a:pt x="125" y="266"/>
                    <a:pt x="125" y="279"/>
                  </a:cubicBezTo>
                  <a:cubicBezTo>
                    <a:pt x="125" y="320"/>
                    <a:pt x="125" y="320"/>
                    <a:pt x="125" y="320"/>
                  </a:cubicBezTo>
                  <a:cubicBezTo>
                    <a:pt x="125" y="334"/>
                    <a:pt x="125" y="353"/>
                    <a:pt x="149" y="357"/>
                  </a:cubicBezTo>
                  <a:cubicBezTo>
                    <a:pt x="149" y="378"/>
                    <a:pt x="149" y="378"/>
                    <a:pt x="149" y="378"/>
                  </a:cubicBezTo>
                  <a:cubicBezTo>
                    <a:pt x="149" y="457"/>
                    <a:pt x="210" y="519"/>
                    <a:pt x="286" y="519"/>
                  </a:cubicBezTo>
                  <a:cubicBezTo>
                    <a:pt x="363" y="519"/>
                    <a:pt x="423" y="457"/>
                    <a:pt x="423" y="378"/>
                  </a:cubicBezTo>
                  <a:cubicBezTo>
                    <a:pt x="423" y="357"/>
                    <a:pt x="423" y="357"/>
                    <a:pt x="423" y="357"/>
                  </a:cubicBezTo>
                  <a:cubicBezTo>
                    <a:pt x="447" y="353"/>
                    <a:pt x="447" y="334"/>
                    <a:pt x="447" y="320"/>
                  </a:cubicBezTo>
                  <a:cubicBezTo>
                    <a:pt x="447" y="279"/>
                    <a:pt x="447" y="279"/>
                    <a:pt x="447" y="279"/>
                  </a:cubicBezTo>
                  <a:cubicBezTo>
                    <a:pt x="447" y="266"/>
                    <a:pt x="447" y="246"/>
                    <a:pt x="423" y="2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1" name="Group 650"/>
          <p:cNvGrpSpPr/>
          <p:nvPr/>
        </p:nvGrpSpPr>
        <p:grpSpPr>
          <a:xfrm>
            <a:off x="5657850" y="2779713"/>
            <a:ext cx="430213" cy="428625"/>
            <a:chOff x="5657850" y="2779713"/>
            <a:chExt cx="430213" cy="428625"/>
          </a:xfrm>
        </p:grpSpPr>
        <p:sp>
          <p:nvSpPr>
            <p:cNvPr id="19474" name="Freeform 17"/>
            <p:cNvSpPr>
              <a:spLocks noChangeArrowheads="1"/>
            </p:cNvSpPr>
            <p:nvPr/>
          </p:nvSpPr>
          <p:spPr bwMode="auto">
            <a:xfrm>
              <a:off x="5657850" y="2779713"/>
              <a:ext cx="430213" cy="428625"/>
            </a:xfrm>
            <a:custGeom>
              <a:avLst/>
              <a:gdLst>
                <a:gd name="T0" fmla="*/ 429402 w 1023"/>
                <a:gd name="T1" fmla="*/ 214701 h 1025"/>
                <a:gd name="T2" fmla="*/ 429402 w 1023"/>
                <a:gd name="T3" fmla="*/ 214701 h 1025"/>
                <a:gd name="T4" fmla="*/ 214701 w 1023"/>
                <a:gd name="T5" fmla="*/ 429402 h 1025"/>
                <a:gd name="T6" fmla="*/ 0 w 1023"/>
                <a:gd name="T7" fmla="*/ 214701 h 1025"/>
                <a:gd name="T8" fmla="*/ 214701 w 1023"/>
                <a:gd name="T9" fmla="*/ 0 h 1025"/>
                <a:gd name="T10" fmla="*/ 429402 w 1023"/>
                <a:gd name="T11" fmla="*/ 214701 h 10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5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5"/>
                    <a:pt x="793" y="1024"/>
                    <a:pt x="511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7" name="Freeform 50"/>
            <p:cNvSpPr>
              <a:spLocks noChangeArrowheads="1"/>
            </p:cNvSpPr>
            <p:nvPr/>
          </p:nvSpPr>
          <p:spPr bwMode="auto">
            <a:xfrm>
              <a:off x="5762625" y="2855913"/>
              <a:ext cx="215900" cy="274637"/>
            </a:xfrm>
            <a:custGeom>
              <a:avLst/>
              <a:gdLst>
                <a:gd name="T0" fmla="*/ 214492 w 513"/>
                <a:gd name="T1" fmla="*/ 265108 h 656"/>
                <a:gd name="T2" fmla="*/ 214492 w 513"/>
                <a:gd name="T3" fmla="*/ 265108 h 656"/>
                <a:gd name="T4" fmla="*/ 214492 w 513"/>
                <a:gd name="T5" fmla="*/ 272683 h 656"/>
                <a:gd name="T6" fmla="*/ 211560 w 513"/>
                <a:gd name="T7" fmla="*/ 275628 h 656"/>
                <a:gd name="T8" fmla="*/ 2933 w 513"/>
                <a:gd name="T9" fmla="*/ 275628 h 656"/>
                <a:gd name="T10" fmla="*/ 0 w 513"/>
                <a:gd name="T11" fmla="*/ 272683 h 656"/>
                <a:gd name="T12" fmla="*/ 0 w 513"/>
                <a:gd name="T13" fmla="*/ 265108 h 656"/>
                <a:gd name="T14" fmla="*/ 47758 w 513"/>
                <a:gd name="T15" fmla="*/ 224290 h 656"/>
                <a:gd name="T16" fmla="*/ 59907 w 513"/>
                <a:gd name="T17" fmla="*/ 224290 h 656"/>
                <a:gd name="T18" fmla="*/ 109341 w 513"/>
                <a:gd name="T19" fmla="*/ 259638 h 656"/>
                <a:gd name="T20" fmla="*/ 158355 w 513"/>
                <a:gd name="T21" fmla="*/ 224290 h 656"/>
                <a:gd name="T22" fmla="*/ 178045 w 513"/>
                <a:gd name="T23" fmla="*/ 224290 h 656"/>
                <a:gd name="T24" fmla="*/ 214492 w 513"/>
                <a:gd name="T25" fmla="*/ 265108 h 656"/>
                <a:gd name="T26" fmla="*/ 155423 w 513"/>
                <a:gd name="T27" fmla="*/ 143916 h 656"/>
                <a:gd name="T28" fmla="*/ 155423 w 513"/>
                <a:gd name="T29" fmla="*/ 143916 h 656"/>
                <a:gd name="T30" fmla="*/ 155423 w 513"/>
                <a:gd name="T31" fmla="*/ 143074 h 656"/>
                <a:gd name="T32" fmla="*/ 155423 w 513"/>
                <a:gd name="T33" fmla="*/ 143074 h 656"/>
                <a:gd name="T34" fmla="*/ 155423 w 513"/>
                <a:gd name="T35" fmla="*/ 136762 h 656"/>
                <a:gd name="T36" fmla="*/ 119395 w 513"/>
                <a:gd name="T37" fmla="*/ 126242 h 656"/>
                <a:gd name="T38" fmla="*/ 96773 w 513"/>
                <a:gd name="T39" fmla="*/ 126242 h 656"/>
                <a:gd name="T40" fmla="*/ 59488 w 513"/>
                <a:gd name="T41" fmla="*/ 136762 h 656"/>
                <a:gd name="T42" fmla="*/ 59488 w 513"/>
                <a:gd name="T43" fmla="*/ 136762 h 656"/>
                <a:gd name="T44" fmla="*/ 59488 w 513"/>
                <a:gd name="T45" fmla="*/ 143074 h 656"/>
                <a:gd name="T46" fmla="*/ 59488 w 513"/>
                <a:gd name="T47" fmla="*/ 143074 h 656"/>
                <a:gd name="T48" fmla="*/ 59488 w 513"/>
                <a:gd name="T49" fmla="*/ 143916 h 656"/>
                <a:gd name="T50" fmla="*/ 49434 w 513"/>
                <a:gd name="T51" fmla="*/ 159065 h 656"/>
                <a:gd name="T52" fmla="*/ 49434 w 513"/>
                <a:gd name="T53" fmla="*/ 172110 h 656"/>
                <a:gd name="T54" fmla="*/ 59488 w 513"/>
                <a:gd name="T55" fmla="*/ 186838 h 656"/>
                <a:gd name="T56" fmla="*/ 109341 w 513"/>
                <a:gd name="T57" fmla="*/ 249959 h 656"/>
                <a:gd name="T58" fmla="*/ 157518 w 513"/>
                <a:gd name="T59" fmla="*/ 186838 h 656"/>
                <a:gd name="T60" fmla="*/ 165477 w 513"/>
                <a:gd name="T61" fmla="*/ 172110 h 656"/>
                <a:gd name="T62" fmla="*/ 165477 w 513"/>
                <a:gd name="T63" fmla="*/ 159065 h 656"/>
                <a:gd name="T64" fmla="*/ 155423 w 513"/>
                <a:gd name="T65" fmla="*/ 143916 h 656"/>
                <a:gd name="T66" fmla="*/ 169248 w 513"/>
                <a:gd name="T67" fmla="*/ 18095 h 656"/>
                <a:gd name="T68" fmla="*/ 169248 w 513"/>
                <a:gd name="T69" fmla="*/ 18095 h 656"/>
                <a:gd name="T70" fmla="*/ 108084 w 513"/>
                <a:gd name="T71" fmla="*/ 4208 h 656"/>
                <a:gd name="T72" fmla="*/ 86300 w 513"/>
                <a:gd name="T73" fmla="*/ 19357 h 656"/>
                <a:gd name="T74" fmla="*/ 82110 w 513"/>
                <a:gd name="T75" fmla="*/ 30298 h 656"/>
                <a:gd name="T76" fmla="*/ 44407 w 513"/>
                <a:gd name="T77" fmla="*/ 63121 h 656"/>
                <a:gd name="T78" fmla="*/ 59488 w 513"/>
                <a:gd name="T79" fmla="*/ 90473 h 656"/>
                <a:gd name="T80" fmla="*/ 59488 w 513"/>
                <a:gd name="T81" fmla="*/ 125821 h 656"/>
                <a:gd name="T82" fmla="*/ 96354 w 513"/>
                <a:gd name="T83" fmla="*/ 117405 h 656"/>
                <a:gd name="T84" fmla="*/ 119814 w 513"/>
                <a:gd name="T85" fmla="*/ 117405 h 656"/>
                <a:gd name="T86" fmla="*/ 155423 w 513"/>
                <a:gd name="T87" fmla="*/ 125821 h 656"/>
                <a:gd name="T88" fmla="*/ 155423 w 513"/>
                <a:gd name="T89" fmla="*/ 91315 h 656"/>
                <a:gd name="T90" fmla="*/ 187681 w 513"/>
                <a:gd name="T91" fmla="*/ 57650 h 656"/>
                <a:gd name="T92" fmla="*/ 169248 w 513"/>
                <a:gd name="T93" fmla="*/ 18095 h 65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13" h="656">
                  <a:moveTo>
                    <a:pt x="512" y="630"/>
                  </a:moveTo>
                  <a:lnTo>
                    <a:pt x="512" y="630"/>
                  </a:lnTo>
                  <a:cubicBezTo>
                    <a:pt x="512" y="648"/>
                    <a:pt x="512" y="648"/>
                    <a:pt x="512" y="648"/>
                  </a:cubicBezTo>
                  <a:cubicBezTo>
                    <a:pt x="512" y="652"/>
                    <a:pt x="509" y="655"/>
                    <a:pt x="505" y="655"/>
                  </a:cubicBezTo>
                  <a:cubicBezTo>
                    <a:pt x="7" y="655"/>
                    <a:pt x="7" y="655"/>
                    <a:pt x="7" y="655"/>
                  </a:cubicBezTo>
                  <a:cubicBezTo>
                    <a:pt x="3" y="655"/>
                    <a:pt x="0" y="652"/>
                    <a:pt x="0" y="648"/>
                  </a:cubicBezTo>
                  <a:cubicBezTo>
                    <a:pt x="0" y="630"/>
                    <a:pt x="0" y="630"/>
                    <a:pt x="0" y="630"/>
                  </a:cubicBezTo>
                  <a:cubicBezTo>
                    <a:pt x="0" y="575"/>
                    <a:pt x="61" y="533"/>
                    <a:pt x="114" y="533"/>
                  </a:cubicBezTo>
                  <a:cubicBezTo>
                    <a:pt x="143" y="533"/>
                    <a:pt x="143" y="533"/>
                    <a:pt x="143" y="533"/>
                  </a:cubicBezTo>
                  <a:cubicBezTo>
                    <a:pt x="168" y="580"/>
                    <a:pt x="211" y="617"/>
                    <a:pt x="261" y="617"/>
                  </a:cubicBezTo>
                  <a:cubicBezTo>
                    <a:pt x="313" y="617"/>
                    <a:pt x="354" y="581"/>
                    <a:pt x="378" y="533"/>
                  </a:cubicBezTo>
                  <a:cubicBezTo>
                    <a:pt x="425" y="533"/>
                    <a:pt x="425" y="533"/>
                    <a:pt x="425" y="533"/>
                  </a:cubicBezTo>
                  <a:cubicBezTo>
                    <a:pt x="476" y="533"/>
                    <a:pt x="512" y="574"/>
                    <a:pt x="512" y="630"/>
                  </a:cubicBezTo>
                  <a:close/>
                  <a:moveTo>
                    <a:pt x="371" y="342"/>
                  </a:moveTo>
                  <a:lnTo>
                    <a:pt x="371" y="342"/>
                  </a:lnTo>
                  <a:cubicBezTo>
                    <a:pt x="371" y="341"/>
                    <a:pt x="371" y="340"/>
                    <a:pt x="371" y="340"/>
                  </a:cubicBezTo>
                  <a:cubicBezTo>
                    <a:pt x="371" y="325"/>
                    <a:pt x="371" y="325"/>
                    <a:pt x="371" y="325"/>
                  </a:cubicBezTo>
                  <a:cubicBezTo>
                    <a:pt x="369" y="317"/>
                    <a:pt x="331" y="304"/>
                    <a:pt x="285" y="300"/>
                  </a:cubicBezTo>
                  <a:cubicBezTo>
                    <a:pt x="268" y="298"/>
                    <a:pt x="249" y="298"/>
                    <a:pt x="231" y="300"/>
                  </a:cubicBezTo>
                  <a:cubicBezTo>
                    <a:pt x="186" y="303"/>
                    <a:pt x="144" y="316"/>
                    <a:pt x="142" y="325"/>
                  </a:cubicBezTo>
                  <a:cubicBezTo>
                    <a:pt x="142" y="340"/>
                    <a:pt x="142" y="340"/>
                    <a:pt x="142" y="340"/>
                  </a:cubicBezTo>
                  <a:cubicBezTo>
                    <a:pt x="142" y="341"/>
                    <a:pt x="142" y="341"/>
                    <a:pt x="142" y="342"/>
                  </a:cubicBezTo>
                  <a:cubicBezTo>
                    <a:pt x="118" y="345"/>
                    <a:pt x="118" y="368"/>
                    <a:pt x="118" y="378"/>
                  </a:cubicBezTo>
                  <a:cubicBezTo>
                    <a:pt x="118" y="409"/>
                    <a:pt x="118" y="409"/>
                    <a:pt x="118" y="409"/>
                  </a:cubicBezTo>
                  <a:cubicBezTo>
                    <a:pt x="118" y="423"/>
                    <a:pt x="128" y="440"/>
                    <a:pt x="142" y="444"/>
                  </a:cubicBezTo>
                  <a:cubicBezTo>
                    <a:pt x="145" y="515"/>
                    <a:pt x="196" y="594"/>
                    <a:pt x="261" y="594"/>
                  </a:cubicBezTo>
                  <a:cubicBezTo>
                    <a:pt x="327" y="594"/>
                    <a:pt x="374" y="516"/>
                    <a:pt x="376" y="444"/>
                  </a:cubicBezTo>
                  <a:cubicBezTo>
                    <a:pt x="388" y="440"/>
                    <a:pt x="395" y="424"/>
                    <a:pt x="395" y="409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95" y="368"/>
                    <a:pt x="395" y="345"/>
                    <a:pt x="371" y="342"/>
                  </a:cubicBezTo>
                  <a:close/>
                  <a:moveTo>
                    <a:pt x="404" y="43"/>
                  </a:moveTo>
                  <a:lnTo>
                    <a:pt x="404" y="43"/>
                  </a:lnTo>
                  <a:cubicBezTo>
                    <a:pt x="368" y="12"/>
                    <a:pt x="313" y="0"/>
                    <a:pt x="258" y="10"/>
                  </a:cubicBezTo>
                  <a:cubicBezTo>
                    <a:pt x="237" y="13"/>
                    <a:pt x="217" y="27"/>
                    <a:pt x="206" y="46"/>
                  </a:cubicBezTo>
                  <a:cubicBezTo>
                    <a:pt x="206" y="46"/>
                    <a:pt x="199" y="61"/>
                    <a:pt x="196" y="72"/>
                  </a:cubicBezTo>
                  <a:cubicBezTo>
                    <a:pt x="136" y="73"/>
                    <a:pt x="106" y="100"/>
                    <a:pt x="106" y="150"/>
                  </a:cubicBezTo>
                  <a:cubicBezTo>
                    <a:pt x="106" y="195"/>
                    <a:pt x="129" y="211"/>
                    <a:pt x="142" y="215"/>
                  </a:cubicBezTo>
                  <a:cubicBezTo>
                    <a:pt x="142" y="299"/>
                    <a:pt x="142" y="299"/>
                    <a:pt x="142" y="299"/>
                  </a:cubicBezTo>
                  <a:cubicBezTo>
                    <a:pt x="167" y="286"/>
                    <a:pt x="208" y="280"/>
                    <a:pt x="230" y="279"/>
                  </a:cubicBezTo>
                  <a:cubicBezTo>
                    <a:pt x="249" y="277"/>
                    <a:pt x="268" y="277"/>
                    <a:pt x="286" y="279"/>
                  </a:cubicBezTo>
                  <a:cubicBezTo>
                    <a:pt x="307" y="280"/>
                    <a:pt x="347" y="287"/>
                    <a:pt x="371" y="299"/>
                  </a:cubicBezTo>
                  <a:cubicBezTo>
                    <a:pt x="371" y="217"/>
                    <a:pt x="371" y="217"/>
                    <a:pt x="371" y="217"/>
                  </a:cubicBezTo>
                  <a:cubicBezTo>
                    <a:pt x="413" y="215"/>
                    <a:pt x="448" y="179"/>
                    <a:pt x="448" y="137"/>
                  </a:cubicBezTo>
                  <a:cubicBezTo>
                    <a:pt x="448" y="99"/>
                    <a:pt x="432" y="66"/>
                    <a:pt x="404" y="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5" name="Group 874"/>
          <p:cNvGrpSpPr/>
          <p:nvPr/>
        </p:nvGrpSpPr>
        <p:grpSpPr>
          <a:xfrm>
            <a:off x="8256588" y="2779713"/>
            <a:ext cx="430212" cy="428625"/>
            <a:chOff x="8256588" y="2779713"/>
            <a:chExt cx="430212" cy="428625"/>
          </a:xfrm>
        </p:grpSpPr>
        <p:sp>
          <p:nvSpPr>
            <p:cNvPr id="19477" name="Freeform 20"/>
            <p:cNvSpPr>
              <a:spLocks noChangeArrowheads="1"/>
            </p:cNvSpPr>
            <p:nvPr/>
          </p:nvSpPr>
          <p:spPr bwMode="auto">
            <a:xfrm>
              <a:off x="8256588" y="2779713"/>
              <a:ext cx="430212" cy="428625"/>
            </a:xfrm>
            <a:custGeom>
              <a:avLst/>
              <a:gdLst>
                <a:gd name="T0" fmla="*/ 429402 w 1023"/>
                <a:gd name="T1" fmla="*/ 214701 h 1025"/>
                <a:gd name="T2" fmla="*/ 429402 w 1023"/>
                <a:gd name="T3" fmla="*/ 214701 h 1025"/>
                <a:gd name="T4" fmla="*/ 214701 w 1023"/>
                <a:gd name="T5" fmla="*/ 429402 h 1025"/>
                <a:gd name="T6" fmla="*/ 0 w 1023"/>
                <a:gd name="T7" fmla="*/ 214701 h 1025"/>
                <a:gd name="T8" fmla="*/ 214701 w 1023"/>
                <a:gd name="T9" fmla="*/ 0 h 1025"/>
                <a:gd name="T10" fmla="*/ 429402 w 1023"/>
                <a:gd name="T11" fmla="*/ 214701 h 10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5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5"/>
                    <a:pt x="793" y="1024"/>
                    <a:pt x="511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8" name="Freeform 51"/>
            <p:cNvSpPr>
              <a:spLocks noChangeArrowheads="1"/>
            </p:cNvSpPr>
            <p:nvPr/>
          </p:nvSpPr>
          <p:spPr bwMode="auto">
            <a:xfrm>
              <a:off x="8364538" y="2855913"/>
              <a:ext cx="215900" cy="279400"/>
            </a:xfrm>
            <a:custGeom>
              <a:avLst/>
              <a:gdLst>
                <a:gd name="T0" fmla="*/ 65660 w 515"/>
                <a:gd name="T1" fmla="*/ 109542 h 664"/>
                <a:gd name="T2" fmla="*/ 150682 w 515"/>
                <a:gd name="T3" fmla="*/ 128501 h 664"/>
                <a:gd name="T4" fmla="*/ 65660 w 515"/>
                <a:gd name="T5" fmla="*/ 109542 h 664"/>
                <a:gd name="T6" fmla="*/ 187721 w 515"/>
                <a:gd name="T7" fmla="*/ 48030 h 664"/>
                <a:gd name="T8" fmla="*/ 183933 w 515"/>
                <a:gd name="T9" fmla="*/ 155887 h 664"/>
                <a:gd name="T10" fmla="*/ 76183 w 515"/>
                <a:gd name="T11" fmla="*/ 155887 h 664"/>
                <a:gd name="T12" fmla="*/ 28200 w 515"/>
                <a:gd name="T13" fmla="*/ 152516 h 664"/>
                <a:gd name="T14" fmla="*/ 32409 w 515"/>
                <a:gd name="T15" fmla="*/ 43817 h 664"/>
                <a:gd name="T16" fmla="*/ 103120 w 515"/>
                <a:gd name="T17" fmla="*/ 5056 h 664"/>
                <a:gd name="T18" fmla="*/ 112801 w 515"/>
                <a:gd name="T19" fmla="*/ 5056 h 664"/>
                <a:gd name="T20" fmla="*/ 183933 w 515"/>
                <a:gd name="T21" fmla="*/ 43817 h 664"/>
                <a:gd name="T22" fmla="*/ 127112 w 515"/>
                <a:gd name="T23" fmla="*/ 77522 h 664"/>
                <a:gd name="T24" fmla="*/ 138897 w 515"/>
                <a:gd name="T25" fmla="*/ 89319 h 664"/>
                <a:gd name="T26" fmla="*/ 138897 w 515"/>
                <a:gd name="T27" fmla="*/ 65304 h 664"/>
                <a:gd name="T28" fmla="*/ 67765 w 515"/>
                <a:gd name="T29" fmla="*/ 77522 h 664"/>
                <a:gd name="T30" fmla="*/ 79550 w 515"/>
                <a:gd name="T31" fmla="*/ 89319 h 664"/>
                <a:gd name="T32" fmla="*/ 79550 w 515"/>
                <a:gd name="T33" fmla="*/ 65304 h 664"/>
                <a:gd name="T34" fmla="*/ 160363 w 515"/>
                <a:gd name="T35" fmla="*/ 104908 h 664"/>
                <a:gd name="T36" fmla="*/ 155312 w 515"/>
                <a:gd name="T37" fmla="*/ 100273 h 664"/>
                <a:gd name="T38" fmla="*/ 55980 w 515"/>
                <a:gd name="T39" fmla="*/ 104908 h 664"/>
                <a:gd name="T40" fmla="*/ 60609 w 515"/>
                <a:gd name="T41" fmla="*/ 137770 h 664"/>
                <a:gd name="T42" fmla="*/ 160363 w 515"/>
                <a:gd name="T43" fmla="*/ 133557 h 664"/>
                <a:gd name="T44" fmla="*/ 212554 w 515"/>
                <a:gd name="T45" fmla="*/ 196333 h 664"/>
                <a:gd name="T46" fmla="*/ 140159 w 515"/>
                <a:gd name="T47" fmla="*/ 196333 h 664"/>
                <a:gd name="T48" fmla="*/ 76183 w 515"/>
                <a:gd name="T49" fmla="*/ 165577 h 664"/>
                <a:gd name="T50" fmla="*/ 3788 w 515"/>
                <a:gd name="T51" fmla="*/ 196333 h 664"/>
                <a:gd name="T52" fmla="*/ 0 w 515"/>
                <a:gd name="T53" fmla="*/ 275962 h 664"/>
                <a:gd name="T54" fmla="*/ 37039 w 515"/>
                <a:gd name="T55" fmla="*/ 279333 h 664"/>
                <a:gd name="T56" fmla="*/ 41669 w 515"/>
                <a:gd name="T57" fmla="*/ 228353 h 664"/>
                <a:gd name="T58" fmla="*/ 46299 w 515"/>
                <a:gd name="T59" fmla="*/ 279333 h 664"/>
                <a:gd name="T60" fmla="*/ 170043 w 515"/>
                <a:gd name="T61" fmla="*/ 232988 h 664"/>
                <a:gd name="T62" fmla="*/ 178882 w 515"/>
                <a:gd name="T63" fmla="*/ 232988 h 664"/>
                <a:gd name="T64" fmla="*/ 212554 w 515"/>
                <a:gd name="T65" fmla="*/ 279333 h 664"/>
                <a:gd name="T66" fmla="*/ 216342 w 515"/>
                <a:gd name="T67" fmla="*/ 199704 h 66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15" h="664">
                  <a:moveTo>
                    <a:pt x="156" y="260"/>
                  </a:moveTo>
                  <a:lnTo>
                    <a:pt x="156" y="260"/>
                  </a:lnTo>
                  <a:cubicBezTo>
                    <a:pt x="358" y="260"/>
                    <a:pt x="358" y="260"/>
                    <a:pt x="358" y="260"/>
                  </a:cubicBezTo>
                  <a:cubicBezTo>
                    <a:pt x="358" y="305"/>
                    <a:pt x="358" y="305"/>
                    <a:pt x="358" y="305"/>
                  </a:cubicBezTo>
                  <a:cubicBezTo>
                    <a:pt x="156" y="305"/>
                    <a:pt x="156" y="305"/>
                    <a:pt x="156" y="305"/>
                  </a:cubicBezTo>
                  <a:lnTo>
                    <a:pt x="156" y="260"/>
                  </a:lnTo>
                  <a:close/>
                  <a:moveTo>
                    <a:pt x="446" y="114"/>
                  </a:moveTo>
                  <a:lnTo>
                    <a:pt x="446" y="114"/>
                  </a:lnTo>
                  <a:cubicBezTo>
                    <a:pt x="446" y="362"/>
                    <a:pt x="446" y="362"/>
                    <a:pt x="446" y="362"/>
                  </a:cubicBezTo>
                  <a:cubicBezTo>
                    <a:pt x="446" y="366"/>
                    <a:pt x="442" y="370"/>
                    <a:pt x="437" y="370"/>
                  </a:cubicBezTo>
                  <a:cubicBezTo>
                    <a:pt x="333" y="370"/>
                    <a:pt x="333" y="370"/>
                    <a:pt x="333" y="370"/>
                  </a:cubicBezTo>
                  <a:cubicBezTo>
                    <a:pt x="181" y="370"/>
                    <a:pt x="181" y="370"/>
                    <a:pt x="181" y="370"/>
                  </a:cubicBezTo>
                  <a:cubicBezTo>
                    <a:pt x="77" y="370"/>
                    <a:pt x="77" y="370"/>
                    <a:pt x="77" y="370"/>
                  </a:cubicBezTo>
                  <a:cubicBezTo>
                    <a:pt x="71" y="370"/>
                    <a:pt x="67" y="366"/>
                    <a:pt x="67" y="362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109"/>
                    <a:pt x="71" y="104"/>
                    <a:pt x="77" y="104"/>
                  </a:cubicBezTo>
                  <a:cubicBezTo>
                    <a:pt x="245" y="104"/>
                    <a:pt x="245" y="104"/>
                    <a:pt x="245" y="104"/>
                  </a:cubicBezTo>
                  <a:cubicBezTo>
                    <a:pt x="245" y="12"/>
                    <a:pt x="245" y="12"/>
                    <a:pt x="245" y="12"/>
                  </a:cubicBezTo>
                  <a:cubicBezTo>
                    <a:pt x="245" y="6"/>
                    <a:pt x="251" y="0"/>
                    <a:pt x="257" y="0"/>
                  </a:cubicBezTo>
                  <a:cubicBezTo>
                    <a:pt x="263" y="0"/>
                    <a:pt x="268" y="6"/>
                    <a:pt x="268" y="12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437" y="104"/>
                    <a:pt x="437" y="104"/>
                    <a:pt x="437" y="104"/>
                  </a:cubicBezTo>
                  <a:cubicBezTo>
                    <a:pt x="442" y="104"/>
                    <a:pt x="446" y="109"/>
                    <a:pt x="446" y="114"/>
                  </a:cubicBezTo>
                  <a:close/>
                  <a:moveTo>
                    <a:pt x="302" y="184"/>
                  </a:moveTo>
                  <a:lnTo>
                    <a:pt x="302" y="184"/>
                  </a:lnTo>
                  <a:cubicBezTo>
                    <a:pt x="302" y="199"/>
                    <a:pt x="314" y="212"/>
                    <a:pt x="330" y="212"/>
                  </a:cubicBezTo>
                  <a:cubicBezTo>
                    <a:pt x="345" y="212"/>
                    <a:pt x="358" y="199"/>
                    <a:pt x="358" y="184"/>
                  </a:cubicBezTo>
                  <a:cubicBezTo>
                    <a:pt x="358" y="168"/>
                    <a:pt x="345" y="155"/>
                    <a:pt x="330" y="155"/>
                  </a:cubicBezTo>
                  <a:cubicBezTo>
                    <a:pt x="314" y="155"/>
                    <a:pt x="302" y="168"/>
                    <a:pt x="302" y="184"/>
                  </a:cubicBezTo>
                  <a:close/>
                  <a:moveTo>
                    <a:pt x="161" y="184"/>
                  </a:moveTo>
                  <a:lnTo>
                    <a:pt x="161" y="184"/>
                  </a:lnTo>
                  <a:cubicBezTo>
                    <a:pt x="161" y="199"/>
                    <a:pt x="174" y="212"/>
                    <a:pt x="189" y="212"/>
                  </a:cubicBezTo>
                  <a:cubicBezTo>
                    <a:pt x="205" y="212"/>
                    <a:pt x="217" y="199"/>
                    <a:pt x="217" y="184"/>
                  </a:cubicBezTo>
                  <a:cubicBezTo>
                    <a:pt x="217" y="168"/>
                    <a:pt x="205" y="155"/>
                    <a:pt x="189" y="155"/>
                  </a:cubicBezTo>
                  <a:cubicBezTo>
                    <a:pt x="174" y="155"/>
                    <a:pt x="161" y="168"/>
                    <a:pt x="161" y="184"/>
                  </a:cubicBezTo>
                  <a:close/>
                  <a:moveTo>
                    <a:pt x="381" y="249"/>
                  </a:moveTo>
                  <a:lnTo>
                    <a:pt x="381" y="249"/>
                  </a:lnTo>
                  <a:cubicBezTo>
                    <a:pt x="381" y="243"/>
                    <a:pt x="375" y="238"/>
                    <a:pt x="369" y="238"/>
                  </a:cubicBezTo>
                  <a:cubicBezTo>
                    <a:pt x="144" y="238"/>
                    <a:pt x="144" y="238"/>
                    <a:pt x="144" y="238"/>
                  </a:cubicBezTo>
                  <a:cubicBezTo>
                    <a:pt x="138" y="238"/>
                    <a:pt x="133" y="243"/>
                    <a:pt x="133" y="249"/>
                  </a:cubicBezTo>
                  <a:cubicBezTo>
                    <a:pt x="133" y="317"/>
                    <a:pt x="133" y="317"/>
                    <a:pt x="133" y="317"/>
                  </a:cubicBezTo>
                  <a:cubicBezTo>
                    <a:pt x="133" y="323"/>
                    <a:pt x="138" y="327"/>
                    <a:pt x="144" y="327"/>
                  </a:cubicBezTo>
                  <a:cubicBezTo>
                    <a:pt x="369" y="327"/>
                    <a:pt x="369" y="327"/>
                    <a:pt x="369" y="327"/>
                  </a:cubicBezTo>
                  <a:cubicBezTo>
                    <a:pt x="375" y="327"/>
                    <a:pt x="381" y="323"/>
                    <a:pt x="381" y="317"/>
                  </a:cubicBezTo>
                  <a:lnTo>
                    <a:pt x="381" y="249"/>
                  </a:lnTo>
                  <a:close/>
                  <a:moveTo>
                    <a:pt x="505" y="466"/>
                  </a:moveTo>
                  <a:lnTo>
                    <a:pt x="505" y="466"/>
                  </a:lnTo>
                  <a:cubicBezTo>
                    <a:pt x="333" y="466"/>
                    <a:pt x="333" y="466"/>
                    <a:pt x="333" y="466"/>
                  </a:cubicBezTo>
                  <a:cubicBezTo>
                    <a:pt x="333" y="393"/>
                    <a:pt x="333" y="393"/>
                    <a:pt x="333" y="393"/>
                  </a:cubicBezTo>
                  <a:cubicBezTo>
                    <a:pt x="181" y="393"/>
                    <a:pt x="181" y="393"/>
                    <a:pt x="181" y="393"/>
                  </a:cubicBezTo>
                  <a:cubicBezTo>
                    <a:pt x="181" y="466"/>
                    <a:pt x="181" y="466"/>
                    <a:pt x="181" y="466"/>
                  </a:cubicBezTo>
                  <a:cubicBezTo>
                    <a:pt x="9" y="466"/>
                    <a:pt x="9" y="466"/>
                    <a:pt x="9" y="466"/>
                  </a:cubicBezTo>
                  <a:cubicBezTo>
                    <a:pt x="4" y="466"/>
                    <a:pt x="0" y="470"/>
                    <a:pt x="0" y="474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0" y="659"/>
                    <a:pt x="4" y="663"/>
                    <a:pt x="9" y="663"/>
                  </a:cubicBezTo>
                  <a:cubicBezTo>
                    <a:pt x="88" y="663"/>
                    <a:pt x="88" y="663"/>
                    <a:pt x="88" y="663"/>
                  </a:cubicBezTo>
                  <a:cubicBezTo>
                    <a:pt x="88" y="553"/>
                    <a:pt x="88" y="553"/>
                    <a:pt x="88" y="553"/>
                  </a:cubicBezTo>
                  <a:cubicBezTo>
                    <a:pt x="88" y="547"/>
                    <a:pt x="92" y="542"/>
                    <a:pt x="99" y="542"/>
                  </a:cubicBezTo>
                  <a:cubicBezTo>
                    <a:pt x="105" y="542"/>
                    <a:pt x="110" y="547"/>
                    <a:pt x="110" y="553"/>
                  </a:cubicBezTo>
                  <a:cubicBezTo>
                    <a:pt x="110" y="663"/>
                    <a:pt x="110" y="663"/>
                    <a:pt x="110" y="663"/>
                  </a:cubicBezTo>
                  <a:cubicBezTo>
                    <a:pt x="404" y="663"/>
                    <a:pt x="404" y="663"/>
                    <a:pt x="404" y="663"/>
                  </a:cubicBezTo>
                  <a:cubicBezTo>
                    <a:pt x="404" y="553"/>
                    <a:pt x="404" y="553"/>
                    <a:pt x="404" y="553"/>
                  </a:cubicBezTo>
                  <a:cubicBezTo>
                    <a:pt x="404" y="547"/>
                    <a:pt x="409" y="542"/>
                    <a:pt x="415" y="542"/>
                  </a:cubicBezTo>
                  <a:cubicBezTo>
                    <a:pt x="421" y="542"/>
                    <a:pt x="425" y="547"/>
                    <a:pt x="425" y="553"/>
                  </a:cubicBezTo>
                  <a:cubicBezTo>
                    <a:pt x="425" y="663"/>
                    <a:pt x="425" y="663"/>
                    <a:pt x="425" y="663"/>
                  </a:cubicBezTo>
                  <a:cubicBezTo>
                    <a:pt x="505" y="663"/>
                    <a:pt x="505" y="663"/>
                    <a:pt x="505" y="663"/>
                  </a:cubicBezTo>
                  <a:cubicBezTo>
                    <a:pt x="510" y="663"/>
                    <a:pt x="514" y="659"/>
                    <a:pt x="514" y="655"/>
                  </a:cubicBezTo>
                  <a:cubicBezTo>
                    <a:pt x="514" y="474"/>
                    <a:pt x="514" y="474"/>
                    <a:pt x="514" y="474"/>
                  </a:cubicBezTo>
                  <a:cubicBezTo>
                    <a:pt x="514" y="470"/>
                    <a:pt x="510" y="466"/>
                    <a:pt x="505" y="4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0" name="Group 649"/>
          <p:cNvGrpSpPr/>
          <p:nvPr/>
        </p:nvGrpSpPr>
        <p:grpSpPr>
          <a:xfrm>
            <a:off x="4789488" y="2779713"/>
            <a:ext cx="428625" cy="428625"/>
            <a:chOff x="4789488" y="2779713"/>
            <a:chExt cx="428625" cy="428625"/>
          </a:xfrm>
        </p:grpSpPr>
        <p:sp>
          <p:nvSpPr>
            <p:cNvPr id="19473" name="Freeform 16"/>
            <p:cNvSpPr>
              <a:spLocks noChangeArrowheads="1"/>
            </p:cNvSpPr>
            <p:nvPr/>
          </p:nvSpPr>
          <p:spPr bwMode="auto">
            <a:xfrm>
              <a:off x="4789488" y="2779713"/>
              <a:ext cx="428625" cy="428625"/>
            </a:xfrm>
            <a:custGeom>
              <a:avLst/>
              <a:gdLst>
                <a:gd name="T0" fmla="*/ 429402 w 1024"/>
                <a:gd name="T1" fmla="*/ 214701 h 1025"/>
                <a:gd name="T2" fmla="*/ 429402 w 1024"/>
                <a:gd name="T3" fmla="*/ 214701 h 1025"/>
                <a:gd name="T4" fmla="*/ 214911 w 1024"/>
                <a:gd name="T5" fmla="*/ 429402 h 1025"/>
                <a:gd name="T6" fmla="*/ 0 w 1024"/>
                <a:gd name="T7" fmla="*/ 214701 h 1025"/>
                <a:gd name="T8" fmla="*/ 214911 w 1024"/>
                <a:gd name="T9" fmla="*/ 0 h 1025"/>
                <a:gd name="T10" fmla="*/ 429402 w 1024"/>
                <a:gd name="T11" fmla="*/ 214701 h 10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5">
                  <a:moveTo>
                    <a:pt x="1023" y="512"/>
                  </a:moveTo>
                  <a:lnTo>
                    <a:pt x="1023" y="512"/>
                  </a:lnTo>
                  <a:cubicBezTo>
                    <a:pt x="1023" y="795"/>
                    <a:pt x="794" y="1024"/>
                    <a:pt x="512" y="1024"/>
                  </a:cubicBezTo>
                  <a:cubicBezTo>
                    <a:pt x="230" y="1024"/>
                    <a:pt x="0" y="795"/>
                    <a:pt x="0" y="512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2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9" name="Freeform 52"/>
            <p:cNvSpPr>
              <a:spLocks noChangeArrowheads="1"/>
            </p:cNvSpPr>
            <p:nvPr/>
          </p:nvSpPr>
          <p:spPr bwMode="auto">
            <a:xfrm>
              <a:off x="4886325" y="2870200"/>
              <a:ext cx="239713" cy="249238"/>
            </a:xfrm>
            <a:custGeom>
              <a:avLst/>
              <a:gdLst>
                <a:gd name="T0" fmla="*/ 43837 w 567"/>
                <a:gd name="T1" fmla="*/ 62212 h 595"/>
                <a:gd name="T2" fmla="*/ 43837 w 567"/>
                <a:gd name="T3" fmla="*/ 62212 h 595"/>
                <a:gd name="T4" fmla="*/ 43837 w 567"/>
                <a:gd name="T5" fmla="*/ 26482 h 595"/>
                <a:gd name="T6" fmla="*/ 47209 w 567"/>
                <a:gd name="T7" fmla="*/ 23120 h 595"/>
                <a:gd name="T8" fmla="*/ 115072 w 567"/>
                <a:gd name="T9" fmla="*/ 1261 h 595"/>
                <a:gd name="T10" fmla="*/ 120130 w 567"/>
                <a:gd name="T11" fmla="*/ 1261 h 595"/>
                <a:gd name="T12" fmla="*/ 188415 w 567"/>
                <a:gd name="T13" fmla="*/ 23120 h 595"/>
                <a:gd name="T14" fmla="*/ 192208 w 567"/>
                <a:gd name="T15" fmla="*/ 26482 h 595"/>
                <a:gd name="T16" fmla="*/ 192208 w 567"/>
                <a:gd name="T17" fmla="*/ 62212 h 595"/>
                <a:gd name="T18" fmla="*/ 188415 w 567"/>
                <a:gd name="T19" fmla="*/ 65155 h 595"/>
                <a:gd name="T20" fmla="*/ 182935 w 567"/>
                <a:gd name="T21" fmla="*/ 65155 h 595"/>
                <a:gd name="T22" fmla="*/ 55218 w 567"/>
                <a:gd name="T23" fmla="*/ 65155 h 595"/>
                <a:gd name="T24" fmla="*/ 47209 w 567"/>
                <a:gd name="T25" fmla="*/ 65155 h 595"/>
                <a:gd name="T26" fmla="*/ 43837 w 567"/>
                <a:gd name="T27" fmla="*/ 62212 h 595"/>
                <a:gd name="T28" fmla="*/ 214970 w 567"/>
                <a:gd name="T29" fmla="*/ 140819 h 595"/>
                <a:gd name="T30" fmla="*/ 214970 w 567"/>
                <a:gd name="T31" fmla="*/ 140819 h 595"/>
                <a:gd name="T32" fmla="*/ 192208 w 567"/>
                <a:gd name="T33" fmla="*/ 95420 h 595"/>
                <a:gd name="T34" fmla="*/ 191365 w 567"/>
                <a:gd name="T35" fmla="*/ 92058 h 595"/>
                <a:gd name="T36" fmla="*/ 186307 w 567"/>
                <a:gd name="T37" fmla="*/ 74403 h 595"/>
                <a:gd name="T38" fmla="*/ 51846 w 567"/>
                <a:gd name="T39" fmla="*/ 74403 h 595"/>
                <a:gd name="T40" fmla="*/ 47209 w 567"/>
                <a:gd name="T41" fmla="*/ 92058 h 595"/>
                <a:gd name="T42" fmla="*/ 46366 w 567"/>
                <a:gd name="T43" fmla="*/ 95420 h 595"/>
                <a:gd name="T44" fmla="*/ 23605 w 567"/>
                <a:gd name="T45" fmla="*/ 140819 h 595"/>
                <a:gd name="T46" fmla="*/ 23605 w 567"/>
                <a:gd name="T47" fmla="*/ 143761 h 595"/>
                <a:gd name="T48" fmla="*/ 119287 w 567"/>
                <a:gd name="T49" fmla="*/ 192102 h 595"/>
                <a:gd name="T50" fmla="*/ 214970 w 567"/>
                <a:gd name="T51" fmla="*/ 143761 h 595"/>
                <a:gd name="T52" fmla="*/ 214970 w 567"/>
                <a:gd name="T53" fmla="*/ 140819 h 595"/>
                <a:gd name="T54" fmla="*/ 238153 w 567"/>
                <a:gd name="T55" fmla="*/ 245067 h 595"/>
                <a:gd name="T56" fmla="*/ 238153 w 567"/>
                <a:gd name="T57" fmla="*/ 245067 h 595"/>
                <a:gd name="T58" fmla="*/ 155959 w 567"/>
                <a:gd name="T59" fmla="*/ 208076 h 595"/>
                <a:gd name="T60" fmla="*/ 151322 w 567"/>
                <a:gd name="T61" fmla="*/ 198407 h 595"/>
                <a:gd name="T62" fmla="*/ 119287 w 567"/>
                <a:gd name="T63" fmla="*/ 201770 h 595"/>
                <a:gd name="T64" fmla="*/ 87253 w 567"/>
                <a:gd name="T65" fmla="*/ 198407 h 595"/>
                <a:gd name="T66" fmla="*/ 82194 w 567"/>
                <a:gd name="T67" fmla="*/ 208076 h 595"/>
                <a:gd name="T68" fmla="*/ 0 w 567"/>
                <a:gd name="T69" fmla="*/ 245067 h 595"/>
                <a:gd name="T70" fmla="*/ 422 w 567"/>
                <a:gd name="T71" fmla="*/ 248009 h 595"/>
                <a:gd name="T72" fmla="*/ 3372 w 567"/>
                <a:gd name="T73" fmla="*/ 249691 h 595"/>
                <a:gd name="T74" fmla="*/ 235202 w 567"/>
                <a:gd name="T75" fmla="*/ 249691 h 595"/>
                <a:gd name="T76" fmla="*/ 237731 w 567"/>
                <a:gd name="T77" fmla="*/ 248009 h 595"/>
                <a:gd name="T78" fmla="*/ 238153 w 567"/>
                <a:gd name="T79" fmla="*/ 245067 h 59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67" h="595">
                  <a:moveTo>
                    <a:pt x="104" y="148"/>
                  </a:moveTo>
                  <a:lnTo>
                    <a:pt x="104" y="148"/>
                  </a:lnTo>
                  <a:cubicBezTo>
                    <a:pt x="104" y="63"/>
                    <a:pt x="104" y="63"/>
                    <a:pt x="104" y="63"/>
                  </a:cubicBezTo>
                  <a:cubicBezTo>
                    <a:pt x="104" y="59"/>
                    <a:pt x="107" y="55"/>
                    <a:pt x="112" y="55"/>
                  </a:cubicBezTo>
                  <a:cubicBezTo>
                    <a:pt x="134" y="55"/>
                    <a:pt x="251" y="27"/>
                    <a:pt x="273" y="3"/>
                  </a:cubicBezTo>
                  <a:cubicBezTo>
                    <a:pt x="277" y="0"/>
                    <a:pt x="283" y="0"/>
                    <a:pt x="285" y="3"/>
                  </a:cubicBezTo>
                  <a:cubicBezTo>
                    <a:pt x="311" y="29"/>
                    <a:pt x="408" y="55"/>
                    <a:pt x="447" y="55"/>
                  </a:cubicBezTo>
                  <a:cubicBezTo>
                    <a:pt x="453" y="55"/>
                    <a:pt x="456" y="59"/>
                    <a:pt x="456" y="63"/>
                  </a:cubicBezTo>
                  <a:cubicBezTo>
                    <a:pt x="456" y="148"/>
                    <a:pt x="456" y="148"/>
                    <a:pt x="456" y="148"/>
                  </a:cubicBezTo>
                  <a:cubicBezTo>
                    <a:pt x="456" y="152"/>
                    <a:pt x="453" y="155"/>
                    <a:pt x="447" y="155"/>
                  </a:cubicBezTo>
                  <a:cubicBezTo>
                    <a:pt x="434" y="155"/>
                    <a:pt x="434" y="155"/>
                    <a:pt x="434" y="155"/>
                  </a:cubicBezTo>
                  <a:cubicBezTo>
                    <a:pt x="131" y="155"/>
                    <a:pt x="131" y="155"/>
                    <a:pt x="131" y="155"/>
                  </a:cubicBezTo>
                  <a:cubicBezTo>
                    <a:pt x="112" y="155"/>
                    <a:pt x="112" y="155"/>
                    <a:pt x="112" y="155"/>
                  </a:cubicBezTo>
                  <a:cubicBezTo>
                    <a:pt x="107" y="155"/>
                    <a:pt x="104" y="152"/>
                    <a:pt x="104" y="148"/>
                  </a:cubicBezTo>
                  <a:close/>
                  <a:moveTo>
                    <a:pt x="510" y="335"/>
                  </a:moveTo>
                  <a:lnTo>
                    <a:pt x="510" y="335"/>
                  </a:lnTo>
                  <a:cubicBezTo>
                    <a:pt x="509" y="334"/>
                    <a:pt x="462" y="256"/>
                    <a:pt x="456" y="227"/>
                  </a:cubicBezTo>
                  <a:cubicBezTo>
                    <a:pt x="454" y="219"/>
                    <a:pt x="454" y="219"/>
                    <a:pt x="454" y="219"/>
                  </a:cubicBezTo>
                  <a:cubicBezTo>
                    <a:pt x="449" y="203"/>
                    <a:pt x="446" y="188"/>
                    <a:pt x="442" y="177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19" y="188"/>
                    <a:pt x="115" y="203"/>
                    <a:pt x="112" y="219"/>
                  </a:cubicBezTo>
                  <a:cubicBezTo>
                    <a:pt x="110" y="227"/>
                    <a:pt x="110" y="227"/>
                    <a:pt x="110" y="227"/>
                  </a:cubicBezTo>
                  <a:cubicBezTo>
                    <a:pt x="103" y="256"/>
                    <a:pt x="56" y="334"/>
                    <a:pt x="56" y="335"/>
                  </a:cubicBezTo>
                  <a:cubicBezTo>
                    <a:pt x="55" y="337"/>
                    <a:pt x="54" y="340"/>
                    <a:pt x="56" y="342"/>
                  </a:cubicBezTo>
                  <a:cubicBezTo>
                    <a:pt x="68" y="369"/>
                    <a:pt x="125" y="457"/>
                    <a:pt x="283" y="457"/>
                  </a:cubicBezTo>
                  <a:cubicBezTo>
                    <a:pt x="440" y="457"/>
                    <a:pt x="496" y="369"/>
                    <a:pt x="510" y="342"/>
                  </a:cubicBezTo>
                  <a:cubicBezTo>
                    <a:pt x="511" y="340"/>
                    <a:pt x="511" y="337"/>
                    <a:pt x="510" y="335"/>
                  </a:cubicBezTo>
                  <a:close/>
                  <a:moveTo>
                    <a:pt x="565" y="583"/>
                  </a:moveTo>
                  <a:lnTo>
                    <a:pt x="565" y="583"/>
                  </a:lnTo>
                  <a:cubicBezTo>
                    <a:pt x="537" y="497"/>
                    <a:pt x="445" y="495"/>
                    <a:pt x="370" y="495"/>
                  </a:cubicBezTo>
                  <a:cubicBezTo>
                    <a:pt x="359" y="472"/>
                    <a:pt x="359" y="472"/>
                    <a:pt x="359" y="472"/>
                  </a:cubicBezTo>
                  <a:cubicBezTo>
                    <a:pt x="335" y="478"/>
                    <a:pt x="309" y="480"/>
                    <a:pt x="283" y="480"/>
                  </a:cubicBezTo>
                  <a:cubicBezTo>
                    <a:pt x="256" y="480"/>
                    <a:pt x="231" y="478"/>
                    <a:pt x="207" y="472"/>
                  </a:cubicBezTo>
                  <a:cubicBezTo>
                    <a:pt x="195" y="495"/>
                    <a:pt x="195" y="495"/>
                    <a:pt x="195" y="495"/>
                  </a:cubicBezTo>
                  <a:cubicBezTo>
                    <a:pt x="120" y="495"/>
                    <a:pt x="29" y="497"/>
                    <a:pt x="0" y="583"/>
                  </a:cubicBezTo>
                  <a:cubicBezTo>
                    <a:pt x="0" y="586"/>
                    <a:pt x="0" y="588"/>
                    <a:pt x="1" y="590"/>
                  </a:cubicBezTo>
                  <a:cubicBezTo>
                    <a:pt x="3" y="592"/>
                    <a:pt x="5" y="594"/>
                    <a:pt x="8" y="594"/>
                  </a:cubicBezTo>
                  <a:cubicBezTo>
                    <a:pt x="558" y="594"/>
                    <a:pt x="558" y="594"/>
                    <a:pt x="558" y="594"/>
                  </a:cubicBezTo>
                  <a:cubicBezTo>
                    <a:pt x="560" y="594"/>
                    <a:pt x="563" y="592"/>
                    <a:pt x="564" y="590"/>
                  </a:cubicBezTo>
                  <a:cubicBezTo>
                    <a:pt x="566" y="588"/>
                    <a:pt x="566" y="586"/>
                    <a:pt x="565" y="5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9" name="Group 648"/>
          <p:cNvGrpSpPr/>
          <p:nvPr/>
        </p:nvGrpSpPr>
        <p:grpSpPr>
          <a:xfrm>
            <a:off x="3925888" y="2779713"/>
            <a:ext cx="428625" cy="428625"/>
            <a:chOff x="3925888" y="2779713"/>
            <a:chExt cx="428625" cy="428625"/>
          </a:xfrm>
        </p:grpSpPr>
        <p:sp>
          <p:nvSpPr>
            <p:cNvPr id="19472" name="Freeform 15"/>
            <p:cNvSpPr>
              <a:spLocks noChangeArrowheads="1"/>
            </p:cNvSpPr>
            <p:nvPr/>
          </p:nvSpPr>
          <p:spPr bwMode="auto">
            <a:xfrm>
              <a:off x="3925888" y="2779713"/>
              <a:ext cx="428625" cy="428625"/>
            </a:xfrm>
            <a:custGeom>
              <a:avLst/>
              <a:gdLst>
                <a:gd name="T0" fmla="*/ 429402 w 1024"/>
                <a:gd name="T1" fmla="*/ 214701 h 1025"/>
                <a:gd name="T2" fmla="*/ 429402 w 1024"/>
                <a:gd name="T3" fmla="*/ 214701 h 1025"/>
                <a:gd name="T4" fmla="*/ 214491 w 1024"/>
                <a:gd name="T5" fmla="*/ 429402 h 1025"/>
                <a:gd name="T6" fmla="*/ 0 w 1024"/>
                <a:gd name="T7" fmla="*/ 214701 h 1025"/>
                <a:gd name="T8" fmla="*/ 214491 w 1024"/>
                <a:gd name="T9" fmla="*/ 0 h 1025"/>
                <a:gd name="T10" fmla="*/ 429402 w 1024"/>
                <a:gd name="T11" fmla="*/ 214701 h 10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5">
                  <a:moveTo>
                    <a:pt x="1023" y="512"/>
                  </a:moveTo>
                  <a:lnTo>
                    <a:pt x="1023" y="512"/>
                  </a:lnTo>
                  <a:cubicBezTo>
                    <a:pt x="1023" y="795"/>
                    <a:pt x="793" y="1024"/>
                    <a:pt x="511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3" y="229"/>
                    <a:pt x="1023" y="512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0" name="Freeform 53"/>
            <p:cNvSpPr>
              <a:spLocks noChangeArrowheads="1"/>
            </p:cNvSpPr>
            <p:nvPr/>
          </p:nvSpPr>
          <p:spPr bwMode="auto">
            <a:xfrm>
              <a:off x="4024313" y="2862263"/>
              <a:ext cx="228600" cy="260350"/>
            </a:xfrm>
            <a:custGeom>
              <a:avLst/>
              <a:gdLst>
                <a:gd name="T0" fmla="*/ 164453 w 549"/>
                <a:gd name="T1" fmla="*/ 258954 h 616"/>
                <a:gd name="T2" fmla="*/ 164453 w 549"/>
                <a:gd name="T3" fmla="*/ 258954 h 616"/>
                <a:gd name="T4" fmla="*/ 65697 w 549"/>
                <a:gd name="T5" fmla="*/ 258954 h 616"/>
                <a:gd name="T6" fmla="*/ 57747 w 549"/>
                <a:gd name="T7" fmla="*/ 244217 h 616"/>
                <a:gd name="T8" fmla="*/ 75322 w 549"/>
                <a:gd name="T9" fmla="*/ 230322 h 616"/>
                <a:gd name="T10" fmla="*/ 156084 w 549"/>
                <a:gd name="T11" fmla="*/ 230322 h 616"/>
                <a:gd name="T12" fmla="*/ 173241 w 549"/>
                <a:gd name="T13" fmla="*/ 244217 h 616"/>
                <a:gd name="T14" fmla="*/ 164453 w 549"/>
                <a:gd name="T15" fmla="*/ 258954 h 616"/>
                <a:gd name="T16" fmla="*/ 184120 w 549"/>
                <a:gd name="T17" fmla="*/ 178531 h 616"/>
                <a:gd name="T18" fmla="*/ 184120 w 549"/>
                <a:gd name="T19" fmla="*/ 178531 h 616"/>
                <a:gd name="T20" fmla="*/ 116749 w 549"/>
                <a:gd name="T21" fmla="*/ 210532 h 616"/>
                <a:gd name="T22" fmla="*/ 55655 w 549"/>
                <a:gd name="T23" fmla="*/ 178110 h 616"/>
                <a:gd name="T24" fmla="*/ 53981 w 549"/>
                <a:gd name="T25" fmla="*/ 178110 h 616"/>
                <a:gd name="T26" fmla="*/ 0 w 549"/>
                <a:gd name="T27" fmla="*/ 255585 h 616"/>
                <a:gd name="T28" fmla="*/ 3766 w 549"/>
                <a:gd name="T29" fmla="*/ 258954 h 616"/>
                <a:gd name="T30" fmla="*/ 56073 w 549"/>
                <a:gd name="T31" fmla="*/ 258954 h 616"/>
                <a:gd name="T32" fmla="*/ 48541 w 549"/>
                <a:gd name="T33" fmla="*/ 245059 h 616"/>
                <a:gd name="T34" fmla="*/ 49378 w 549"/>
                <a:gd name="T35" fmla="*/ 240006 h 616"/>
                <a:gd name="T36" fmla="*/ 70719 w 549"/>
                <a:gd name="T37" fmla="*/ 222321 h 616"/>
                <a:gd name="T38" fmla="*/ 73230 w 549"/>
                <a:gd name="T39" fmla="*/ 221058 h 616"/>
                <a:gd name="T40" fmla="*/ 157758 w 549"/>
                <a:gd name="T41" fmla="*/ 221058 h 616"/>
                <a:gd name="T42" fmla="*/ 160687 w 549"/>
                <a:gd name="T43" fmla="*/ 222321 h 616"/>
                <a:gd name="T44" fmla="*/ 182028 w 549"/>
                <a:gd name="T45" fmla="*/ 240006 h 616"/>
                <a:gd name="T46" fmla="*/ 182865 w 549"/>
                <a:gd name="T47" fmla="*/ 245059 h 616"/>
                <a:gd name="T48" fmla="*/ 174914 w 549"/>
                <a:gd name="T49" fmla="*/ 258954 h 616"/>
                <a:gd name="T50" fmla="*/ 225966 w 549"/>
                <a:gd name="T51" fmla="*/ 258954 h 616"/>
                <a:gd name="T52" fmla="*/ 229314 w 549"/>
                <a:gd name="T53" fmla="*/ 255585 h 616"/>
                <a:gd name="T54" fmla="*/ 184120 w 549"/>
                <a:gd name="T55" fmla="*/ 178531 h 616"/>
                <a:gd name="T56" fmla="*/ 57328 w 549"/>
                <a:gd name="T57" fmla="*/ 98108 h 616"/>
                <a:gd name="T58" fmla="*/ 57328 w 549"/>
                <a:gd name="T59" fmla="*/ 98108 h 616"/>
                <a:gd name="T60" fmla="*/ 103777 w 549"/>
                <a:gd name="T61" fmla="*/ 55159 h 616"/>
                <a:gd name="T62" fmla="*/ 108380 w 549"/>
                <a:gd name="T63" fmla="*/ 59791 h 616"/>
                <a:gd name="T64" fmla="*/ 120934 w 549"/>
                <a:gd name="T65" fmla="*/ 75791 h 616"/>
                <a:gd name="T66" fmla="*/ 145622 w 549"/>
                <a:gd name="T67" fmla="*/ 55159 h 616"/>
                <a:gd name="T68" fmla="*/ 150644 w 549"/>
                <a:gd name="T69" fmla="*/ 59791 h 616"/>
                <a:gd name="T70" fmla="*/ 177844 w 549"/>
                <a:gd name="T71" fmla="*/ 97266 h 616"/>
                <a:gd name="T72" fmla="*/ 196674 w 549"/>
                <a:gd name="T73" fmla="*/ 82528 h 616"/>
                <a:gd name="T74" fmla="*/ 192908 w 549"/>
                <a:gd name="T75" fmla="*/ 40001 h 616"/>
                <a:gd name="T76" fmla="*/ 157758 w 549"/>
                <a:gd name="T77" fmla="*/ 24001 h 616"/>
                <a:gd name="T78" fmla="*/ 63187 w 549"/>
                <a:gd name="T79" fmla="*/ 13053 h 616"/>
                <a:gd name="T80" fmla="*/ 38498 w 549"/>
                <a:gd name="T81" fmla="*/ 59791 h 616"/>
                <a:gd name="T82" fmla="*/ 38498 w 549"/>
                <a:gd name="T83" fmla="*/ 62317 h 616"/>
                <a:gd name="T84" fmla="*/ 45612 w 549"/>
                <a:gd name="T85" fmla="*/ 96845 h 616"/>
                <a:gd name="T86" fmla="*/ 57328 w 549"/>
                <a:gd name="T87" fmla="*/ 98108 h 616"/>
                <a:gd name="T88" fmla="*/ 178262 w 549"/>
                <a:gd name="T89" fmla="*/ 106108 h 616"/>
                <a:gd name="T90" fmla="*/ 178262 w 549"/>
                <a:gd name="T91" fmla="*/ 106108 h 616"/>
                <a:gd name="T92" fmla="*/ 175751 w 549"/>
                <a:gd name="T93" fmla="*/ 105687 h 616"/>
                <a:gd name="T94" fmla="*/ 142275 w 549"/>
                <a:gd name="T95" fmla="*/ 64423 h 616"/>
                <a:gd name="T96" fmla="*/ 129303 w 549"/>
                <a:gd name="T97" fmla="*/ 80844 h 616"/>
                <a:gd name="T98" fmla="*/ 124700 w 549"/>
                <a:gd name="T99" fmla="*/ 85055 h 616"/>
                <a:gd name="T100" fmla="*/ 100011 w 549"/>
                <a:gd name="T101" fmla="*/ 64423 h 616"/>
                <a:gd name="T102" fmla="*/ 66116 w 549"/>
                <a:gd name="T103" fmla="*/ 101897 h 616"/>
                <a:gd name="T104" fmla="*/ 62350 w 549"/>
                <a:gd name="T105" fmla="*/ 106108 h 616"/>
                <a:gd name="T106" fmla="*/ 55655 w 549"/>
                <a:gd name="T107" fmla="*/ 106950 h 616"/>
                <a:gd name="T108" fmla="*/ 46867 w 549"/>
                <a:gd name="T109" fmla="*/ 106108 h 616"/>
                <a:gd name="T110" fmla="*/ 46867 w 549"/>
                <a:gd name="T111" fmla="*/ 133898 h 616"/>
                <a:gd name="T112" fmla="*/ 116749 w 549"/>
                <a:gd name="T113" fmla="*/ 200847 h 616"/>
                <a:gd name="T114" fmla="*/ 197092 w 549"/>
                <a:gd name="T115" fmla="*/ 133898 h 616"/>
                <a:gd name="T116" fmla="*/ 197092 w 549"/>
                <a:gd name="T117" fmla="*/ 95581 h 616"/>
                <a:gd name="T118" fmla="*/ 178262 w 549"/>
                <a:gd name="T119" fmla="*/ 106108 h 61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49" h="616">
                  <a:moveTo>
                    <a:pt x="393" y="615"/>
                  </a:moveTo>
                  <a:lnTo>
                    <a:pt x="393" y="615"/>
                  </a:lnTo>
                  <a:cubicBezTo>
                    <a:pt x="157" y="615"/>
                    <a:pt x="157" y="615"/>
                    <a:pt x="157" y="615"/>
                  </a:cubicBezTo>
                  <a:cubicBezTo>
                    <a:pt x="138" y="580"/>
                    <a:pt x="138" y="580"/>
                    <a:pt x="138" y="580"/>
                  </a:cubicBezTo>
                  <a:cubicBezTo>
                    <a:pt x="180" y="547"/>
                    <a:pt x="180" y="547"/>
                    <a:pt x="180" y="547"/>
                  </a:cubicBezTo>
                  <a:cubicBezTo>
                    <a:pt x="373" y="547"/>
                    <a:pt x="373" y="547"/>
                    <a:pt x="373" y="547"/>
                  </a:cubicBezTo>
                  <a:cubicBezTo>
                    <a:pt x="414" y="580"/>
                    <a:pt x="414" y="580"/>
                    <a:pt x="414" y="580"/>
                  </a:cubicBezTo>
                  <a:lnTo>
                    <a:pt x="393" y="615"/>
                  </a:lnTo>
                  <a:close/>
                  <a:moveTo>
                    <a:pt x="440" y="424"/>
                  </a:moveTo>
                  <a:lnTo>
                    <a:pt x="440" y="424"/>
                  </a:lnTo>
                  <a:cubicBezTo>
                    <a:pt x="402" y="464"/>
                    <a:pt x="348" y="500"/>
                    <a:pt x="279" y="500"/>
                  </a:cubicBezTo>
                  <a:cubicBezTo>
                    <a:pt x="211" y="500"/>
                    <a:pt x="163" y="464"/>
                    <a:pt x="133" y="423"/>
                  </a:cubicBezTo>
                  <a:cubicBezTo>
                    <a:pt x="129" y="423"/>
                    <a:pt x="129" y="423"/>
                    <a:pt x="129" y="423"/>
                  </a:cubicBezTo>
                  <a:cubicBezTo>
                    <a:pt x="57" y="423"/>
                    <a:pt x="0" y="504"/>
                    <a:pt x="0" y="607"/>
                  </a:cubicBezTo>
                  <a:cubicBezTo>
                    <a:pt x="0" y="612"/>
                    <a:pt x="5" y="615"/>
                    <a:pt x="9" y="615"/>
                  </a:cubicBezTo>
                  <a:cubicBezTo>
                    <a:pt x="134" y="615"/>
                    <a:pt x="134" y="615"/>
                    <a:pt x="134" y="615"/>
                  </a:cubicBezTo>
                  <a:cubicBezTo>
                    <a:pt x="116" y="582"/>
                    <a:pt x="116" y="582"/>
                    <a:pt x="116" y="582"/>
                  </a:cubicBezTo>
                  <a:cubicBezTo>
                    <a:pt x="114" y="578"/>
                    <a:pt x="115" y="573"/>
                    <a:pt x="118" y="570"/>
                  </a:cubicBezTo>
                  <a:cubicBezTo>
                    <a:pt x="169" y="528"/>
                    <a:pt x="169" y="528"/>
                    <a:pt x="169" y="528"/>
                  </a:cubicBezTo>
                  <a:cubicBezTo>
                    <a:pt x="170" y="526"/>
                    <a:pt x="173" y="525"/>
                    <a:pt x="175" y="525"/>
                  </a:cubicBezTo>
                  <a:cubicBezTo>
                    <a:pt x="377" y="525"/>
                    <a:pt x="377" y="525"/>
                    <a:pt x="377" y="525"/>
                  </a:cubicBezTo>
                  <a:cubicBezTo>
                    <a:pt x="379" y="525"/>
                    <a:pt x="382" y="526"/>
                    <a:pt x="384" y="528"/>
                  </a:cubicBezTo>
                  <a:cubicBezTo>
                    <a:pt x="435" y="570"/>
                    <a:pt x="435" y="570"/>
                    <a:pt x="435" y="570"/>
                  </a:cubicBezTo>
                  <a:cubicBezTo>
                    <a:pt x="438" y="573"/>
                    <a:pt x="439" y="578"/>
                    <a:pt x="437" y="582"/>
                  </a:cubicBezTo>
                  <a:cubicBezTo>
                    <a:pt x="418" y="615"/>
                    <a:pt x="418" y="615"/>
                    <a:pt x="418" y="615"/>
                  </a:cubicBezTo>
                  <a:cubicBezTo>
                    <a:pt x="540" y="615"/>
                    <a:pt x="540" y="615"/>
                    <a:pt x="540" y="615"/>
                  </a:cubicBezTo>
                  <a:cubicBezTo>
                    <a:pt x="545" y="615"/>
                    <a:pt x="548" y="612"/>
                    <a:pt x="548" y="607"/>
                  </a:cubicBezTo>
                  <a:cubicBezTo>
                    <a:pt x="548" y="504"/>
                    <a:pt x="502" y="429"/>
                    <a:pt x="440" y="424"/>
                  </a:cubicBezTo>
                  <a:close/>
                  <a:moveTo>
                    <a:pt x="137" y="233"/>
                  </a:moveTo>
                  <a:lnTo>
                    <a:pt x="137" y="233"/>
                  </a:lnTo>
                  <a:cubicBezTo>
                    <a:pt x="143" y="156"/>
                    <a:pt x="220" y="131"/>
                    <a:pt x="248" y="131"/>
                  </a:cubicBezTo>
                  <a:cubicBezTo>
                    <a:pt x="253" y="131"/>
                    <a:pt x="259" y="135"/>
                    <a:pt x="259" y="142"/>
                  </a:cubicBezTo>
                  <a:cubicBezTo>
                    <a:pt x="259" y="157"/>
                    <a:pt x="273" y="175"/>
                    <a:pt x="289" y="180"/>
                  </a:cubicBezTo>
                  <a:cubicBezTo>
                    <a:pt x="295" y="153"/>
                    <a:pt x="322" y="131"/>
                    <a:pt x="348" y="131"/>
                  </a:cubicBezTo>
                  <a:cubicBezTo>
                    <a:pt x="354" y="131"/>
                    <a:pt x="360" y="135"/>
                    <a:pt x="360" y="142"/>
                  </a:cubicBezTo>
                  <a:cubicBezTo>
                    <a:pt x="360" y="160"/>
                    <a:pt x="379" y="206"/>
                    <a:pt x="425" y="231"/>
                  </a:cubicBezTo>
                  <a:cubicBezTo>
                    <a:pt x="433" y="229"/>
                    <a:pt x="452" y="221"/>
                    <a:pt x="470" y="196"/>
                  </a:cubicBezTo>
                  <a:cubicBezTo>
                    <a:pt x="487" y="157"/>
                    <a:pt x="478" y="121"/>
                    <a:pt x="461" y="95"/>
                  </a:cubicBezTo>
                  <a:cubicBezTo>
                    <a:pt x="439" y="63"/>
                    <a:pt x="403" y="47"/>
                    <a:pt x="377" y="57"/>
                  </a:cubicBezTo>
                  <a:cubicBezTo>
                    <a:pt x="278" y="8"/>
                    <a:pt x="202" y="0"/>
                    <a:pt x="151" y="31"/>
                  </a:cubicBezTo>
                  <a:cubicBezTo>
                    <a:pt x="102" y="61"/>
                    <a:pt x="92" y="121"/>
                    <a:pt x="92" y="142"/>
                  </a:cubicBezTo>
                  <a:cubicBezTo>
                    <a:pt x="92" y="148"/>
                    <a:pt x="92" y="148"/>
                    <a:pt x="92" y="148"/>
                  </a:cubicBezTo>
                  <a:cubicBezTo>
                    <a:pt x="91" y="169"/>
                    <a:pt x="91" y="206"/>
                    <a:pt x="109" y="230"/>
                  </a:cubicBezTo>
                  <a:cubicBezTo>
                    <a:pt x="121" y="233"/>
                    <a:pt x="131" y="233"/>
                    <a:pt x="137" y="233"/>
                  </a:cubicBezTo>
                  <a:close/>
                  <a:moveTo>
                    <a:pt x="426" y="252"/>
                  </a:moveTo>
                  <a:lnTo>
                    <a:pt x="426" y="252"/>
                  </a:lnTo>
                  <a:cubicBezTo>
                    <a:pt x="423" y="253"/>
                    <a:pt x="421" y="252"/>
                    <a:pt x="420" y="251"/>
                  </a:cubicBezTo>
                  <a:cubicBezTo>
                    <a:pt x="371" y="227"/>
                    <a:pt x="345" y="183"/>
                    <a:pt x="340" y="153"/>
                  </a:cubicBezTo>
                  <a:cubicBezTo>
                    <a:pt x="323" y="158"/>
                    <a:pt x="309" y="175"/>
                    <a:pt x="309" y="192"/>
                  </a:cubicBezTo>
                  <a:cubicBezTo>
                    <a:pt x="309" y="198"/>
                    <a:pt x="304" y="202"/>
                    <a:pt x="298" y="202"/>
                  </a:cubicBezTo>
                  <a:cubicBezTo>
                    <a:pt x="271" y="202"/>
                    <a:pt x="245" y="179"/>
                    <a:pt x="239" y="153"/>
                  </a:cubicBezTo>
                  <a:cubicBezTo>
                    <a:pt x="212" y="157"/>
                    <a:pt x="158" y="181"/>
                    <a:pt x="158" y="242"/>
                  </a:cubicBezTo>
                  <a:cubicBezTo>
                    <a:pt x="158" y="247"/>
                    <a:pt x="155" y="251"/>
                    <a:pt x="149" y="252"/>
                  </a:cubicBezTo>
                  <a:cubicBezTo>
                    <a:pt x="149" y="252"/>
                    <a:pt x="143" y="254"/>
                    <a:pt x="133" y="254"/>
                  </a:cubicBezTo>
                  <a:cubicBezTo>
                    <a:pt x="127" y="254"/>
                    <a:pt x="120" y="253"/>
                    <a:pt x="112" y="252"/>
                  </a:cubicBezTo>
                  <a:cubicBezTo>
                    <a:pt x="112" y="318"/>
                    <a:pt x="112" y="318"/>
                    <a:pt x="112" y="318"/>
                  </a:cubicBezTo>
                  <a:cubicBezTo>
                    <a:pt x="112" y="355"/>
                    <a:pt x="164" y="477"/>
                    <a:pt x="279" y="477"/>
                  </a:cubicBezTo>
                  <a:cubicBezTo>
                    <a:pt x="407" y="477"/>
                    <a:pt x="471" y="345"/>
                    <a:pt x="471" y="318"/>
                  </a:cubicBezTo>
                  <a:cubicBezTo>
                    <a:pt x="471" y="227"/>
                    <a:pt x="471" y="227"/>
                    <a:pt x="471" y="227"/>
                  </a:cubicBezTo>
                  <a:cubicBezTo>
                    <a:pt x="448" y="249"/>
                    <a:pt x="427" y="252"/>
                    <a:pt x="426" y="2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4" name="Group 613"/>
          <p:cNvGrpSpPr/>
          <p:nvPr/>
        </p:nvGrpSpPr>
        <p:grpSpPr>
          <a:xfrm>
            <a:off x="2190750" y="1828800"/>
            <a:ext cx="430213" cy="430213"/>
            <a:chOff x="2190750" y="1828800"/>
            <a:chExt cx="430213" cy="430213"/>
          </a:xfrm>
        </p:grpSpPr>
        <p:sp>
          <p:nvSpPr>
            <p:cNvPr id="19460" name="Freeform 3"/>
            <p:cNvSpPr>
              <a:spLocks noChangeArrowheads="1"/>
            </p:cNvSpPr>
            <p:nvPr/>
          </p:nvSpPr>
          <p:spPr bwMode="auto">
            <a:xfrm>
              <a:off x="2190750" y="1828800"/>
              <a:ext cx="430213" cy="430213"/>
            </a:xfrm>
            <a:custGeom>
              <a:avLst/>
              <a:gdLst>
                <a:gd name="T0" fmla="*/ 429402 w 1023"/>
                <a:gd name="T1" fmla="*/ 214700 h 1023"/>
                <a:gd name="T2" fmla="*/ 429402 w 1023"/>
                <a:gd name="T3" fmla="*/ 214700 h 1023"/>
                <a:gd name="T4" fmla="*/ 214701 w 1023"/>
                <a:gd name="T5" fmla="*/ 429401 h 1023"/>
                <a:gd name="T6" fmla="*/ 0 w 1023"/>
                <a:gd name="T7" fmla="*/ 214700 h 1023"/>
                <a:gd name="T8" fmla="*/ 214701 w 1023"/>
                <a:gd name="T9" fmla="*/ 0 h 1023"/>
                <a:gd name="T10" fmla="*/ 429402 w 1023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1" name="Freeform 54"/>
            <p:cNvSpPr>
              <a:spLocks noChangeArrowheads="1"/>
            </p:cNvSpPr>
            <p:nvPr/>
          </p:nvSpPr>
          <p:spPr bwMode="auto">
            <a:xfrm>
              <a:off x="2305050" y="1920875"/>
              <a:ext cx="204788" cy="249238"/>
            </a:xfrm>
            <a:custGeom>
              <a:avLst/>
              <a:gdLst>
                <a:gd name="T0" fmla="*/ 27756 w 489"/>
                <a:gd name="T1" fmla="*/ 150639 h 590"/>
                <a:gd name="T2" fmla="*/ 27756 w 489"/>
                <a:gd name="T3" fmla="*/ 150639 h 590"/>
                <a:gd name="T4" fmla="*/ 49204 w 489"/>
                <a:gd name="T5" fmla="*/ 19356 h 590"/>
                <a:gd name="T6" fmla="*/ 99670 w 489"/>
                <a:gd name="T7" fmla="*/ 0 h 590"/>
                <a:gd name="T8" fmla="*/ 162752 w 489"/>
                <a:gd name="T9" fmla="*/ 21880 h 590"/>
                <a:gd name="T10" fmla="*/ 185882 w 489"/>
                <a:gd name="T11" fmla="*/ 133387 h 590"/>
                <a:gd name="T12" fmla="*/ 188406 w 489"/>
                <a:gd name="T13" fmla="*/ 193137 h 590"/>
                <a:gd name="T14" fmla="*/ 153500 w 489"/>
                <a:gd name="T15" fmla="*/ 183038 h 590"/>
                <a:gd name="T16" fmla="*/ 132893 w 489"/>
                <a:gd name="T17" fmla="*/ 183038 h 590"/>
                <a:gd name="T18" fmla="*/ 132893 w 489"/>
                <a:gd name="T19" fmla="*/ 166207 h 590"/>
                <a:gd name="T20" fmla="*/ 157706 w 489"/>
                <a:gd name="T21" fmla="*/ 112768 h 590"/>
                <a:gd name="T22" fmla="*/ 133734 w 489"/>
                <a:gd name="T23" fmla="*/ 43340 h 590"/>
                <a:gd name="T24" fmla="*/ 131211 w 489"/>
                <a:gd name="T25" fmla="*/ 38712 h 590"/>
                <a:gd name="T26" fmla="*/ 128267 w 489"/>
                <a:gd name="T27" fmla="*/ 36187 h 590"/>
                <a:gd name="T28" fmla="*/ 124482 w 489"/>
                <a:gd name="T29" fmla="*/ 37449 h 590"/>
                <a:gd name="T30" fmla="*/ 100932 w 489"/>
                <a:gd name="T31" fmla="*/ 45444 h 590"/>
                <a:gd name="T32" fmla="*/ 45419 w 489"/>
                <a:gd name="T33" fmla="*/ 114872 h 590"/>
                <a:gd name="T34" fmla="*/ 45419 w 489"/>
                <a:gd name="T35" fmla="*/ 115293 h 590"/>
                <a:gd name="T36" fmla="*/ 74858 w 489"/>
                <a:gd name="T37" fmla="*/ 168732 h 590"/>
                <a:gd name="T38" fmla="*/ 74858 w 489"/>
                <a:gd name="T39" fmla="*/ 183038 h 590"/>
                <a:gd name="T40" fmla="*/ 49204 w 489"/>
                <a:gd name="T41" fmla="*/ 183038 h 590"/>
                <a:gd name="T42" fmla="*/ 28597 w 489"/>
                <a:gd name="T43" fmla="*/ 186405 h 590"/>
                <a:gd name="T44" fmla="*/ 27756 w 489"/>
                <a:gd name="T45" fmla="*/ 150639 h 590"/>
                <a:gd name="T46" fmla="*/ 149295 w 489"/>
                <a:gd name="T47" fmla="*/ 113189 h 590"/>
                <a:gd name="T48" fmla="*/ 149295 w 489"/>
                <a:gd name="T49" fmla="*/ 113189 h 590"/>
                <a:gd name="T50" fmla="*/ 127006 w 489"/>
                <a:gd name="T51" fmla="*/ 47127 h 590"/>
                <a:gd name="T52" fmla="*/ 126585 w 489"/>
                <a:gd name="T53" fmla="*/ 46706 h 590"/>
                <a:gd name="T54" fmla="*/ 102193 w 489"/>
                <a:gd name="T55" fmla="*/ 53860 h 590"/>
                <a:gd name="T56" fmla="*/ 53830 w 489"/>
                <a:gd name="T57" fmla="*/ 111927 h 590"/>
                <a:gd name="T58" fmla="*/ 53830 w 489"/>
                <a:gd name="T59" fmla="*/ 113189 h 590"/>
                <a:gd name="T60" fmla="*/ 81586 w 489"/>
                <a:gd name="T61" fmla="*/ 164103 h 590"/>
                <a:gd name="T62" fmla="*/ 81586 w 489"/>
                <a:gd name="T63" fmla="*/ 164103 h 590"/>
                <a:gd name="T64" fmla="*/ 100090 w 489"/>
                <a:gd name="T65" fmla="*/ 171677 h 590"/>
                <a:gd name="T66" fmla="*/ 149295 w 489"/>
                <a:gd name="T67" fmla="*/ 113189 h 590"/>
                <a:gd name="T68" fmla="*/ 153500 w 489"/>
                <a:gd name="T69" fmla="*/ 191033 h 590"/>
                <a:gd name="T70" fmla="*/ 153500 w 489"/>
                <a:gd name="T71" fmla="*/ 191033 h 590"/>
                <a:gd name="T72" fmla="*/ 132893 w 489"/>
                <a:gd name="T73" fmla="*/ 191033 h 590"/>
                <a:gd name="T74" fmla="*/ 132893 w 489"/>
                <a:gd name="T75" fmla="*/ 195662 h 590"/>
                <a:gd name="T76" fmla="*/ 132473 w 489"/>
                <a:gd name="T77" fmla="*/ 197345 h 590"/>
                <a:gd name="T78" fmla="*/ 104716 w 489"/>
                <a:gd name="T79" fmla="*/ 207444 h 590"/>
                <a:gd name="T80" fmla="*/ 75278 w 489"/>
                <a:gd name="T81" fmla="*/ 197766 h 590"/>
                <a:gd name="T82" fmla="*/ 74858 w 489"/>
                <a:gd name="T83" fmla="*/ 195662 h 590"/>
                <a:gd name="T84" fmla="*/ 74858 w 489"/>
                <a:gd name="T85" fmla="*/ 191033 h 590"/>
                <a:gd name="T86" fmla="*/ 49204 w 489"/>
                <a:gd name="T87" fmla="*/ 191033 h 590"/>
                <a:gd name="T88" fmla="*/ 0 w 489"/>
                <a:gd name="T89" fmla="*/ 243210 h 590"/>
                <a:gd name="T90" fmla="*/ 4205 w 489"/>
                <a:gd name="T91" fmla="*/ 247838 h 590"/>
                <a:gd name="T92" fmla="*/ 201443 w 489"/>
                <a:gd name="T93" fmla="*/ 247838 h 590"/>
                <a:gd name="T94" fmla="*/ 205227 w 489"/>
                <a:gd name="T95" fmla="*/ 243210 h 590"/>
                <a:gd name="T96" fmla="*/ 153500 w 489"/>
                <a:gd name="T97" fmla="*/ 191033 h 590"/>
                <a:gd name="T98" fmla="*/ 83269 w 489"/>
                <a:gd name="T99" fmla="*/ 174623 h 590"/>
                <a:gd name="T100" fmla="*/ 83269 w 489"/>
                <a:gd name="T101" fmla="*/ 174623 h 590"/>
                <a:gd name="T102" fmla="*/ 83269 w 489"/>
                <a:gd name="T103" fmla="*/ 193979 h 590"/>
                <a:gd name="T104" fmla="*/ 104716 w 489"/>
                <a:gd name="T105" fmla="*/ 199028 h 590"/>
                <a:gd name="T106" fmla="*/ 124482 w 489"/>
                <a:gd name="T107" fmla="*/ 193979 h 590"/>
                <a:gd name="T108" fmla="*/ 124482 w 489"/>
                <a:gd name="T109" fmla="*/ 172519 h 590"/>
                <a:gd name="T110" fmla="*/ 100090 w 489"/>
                <a:gd name="T111" fmla="*/ 179672 h 590"/>
                <a:gd name="T112" fmla="*/ 83269 w 489"/>
                <a:gd name="T113" fmla="*/ 174623 h 59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89" h="590">
                  <a:moveTo>
                    <a:pt x="66" y="358"/>
                  </a:moveTo>
                  <a:lnTo>
                    <a:pt x="66" y="358"/>
                  </a:lnTo>
                  <a:cubicBezTo>
                    <a:pt x="59" y="257"/>
                    <a:pt x="50" y="118"/>
                    <a:pt x="117" y="46"/>
                  </a:cubicBezTo>
                  <a:cubicBezTo>
                    <a:pt x="145" y="15"/>
                    <a:pt x="186" y="0"/>
                    <a:pt x="237" y="0"/>
                  </a:cubicBezTo>
                  <a:cubicBezTo>
                    <a:pt x="305" y="0"/>
                    <a:pt x="354" y="17"/>
                    <a:pt x="387" y="52"/>
                  </a:cubicBezTo>
                  <a:cubicBezTo>
                    <a:pt x="447" y="114"/>
                    <a:pt x="444" y="222"/>
                    <a:pt x="442" y="317"/>
                  </a:cubicBezTo>
                  <a:cubicBezTo>
                    <a:pt x="440" y="370"/>
                    <a:pt x="439" y="421"/>
                    <a:pt x="448" y="459"/>
                  </a:cubicBezTo>
                  <a:cubicBezTo>
                    <a:pt x="426" y="443"/>
                    <a:pt x="397" y="435"/>
                    <a:pt x="365" y="435"/>
                  </a:cubicBezTo>
                  <a:cubicBezTo>
                    <a:pt x="316" y="435"/>
                    <a:pt x="316" y="435"/>
                    <a:pt x="316" y="435"/>
                  </a:cubicBezTo>
                  <a:cubicBezTo>
                    <a:pt x="316" y="395"/>
                    <a:pt x="316" y="395"/>
                    <a:pt x="316" y="395"/>
                  </a:cubicBezTo>
                  <a:cubicBezTo>
                    <a:pt x="352" y="363"/>
                    <a:pt x="375" y="313"/>
                    <a:pt x="375" y="268"/>
                  </a:cubicBezTo>
                  <a:cubicBezTo>
                    <a:pt x="369" y="191"/>
                    <a:pt x="335" y="132"/>
                    <a:pt x="318" y="103"/>
                  </a:cubicBezTo>
                  <a:cubicBezTo>
                    <a:pt x="316" y="97"/>
                    <a:pt x="314" y="94"/>
                    <a:pt x="312" y="92"/>
                  </a:cubicBezTo>
                  <a:cubicBezTo>
                    <a:pt x="311" y="89"/>
                    <a:pt x="308" y="87"/>
                    <a:pt x="305" y="86"/>
                  </a:cubicBezTo>
                  <a:cubicBezTo>
                    <a:pt x="302" y="86"/>
                    <a:pt x="299" y="87"/>
                    <a:pt x="296" y="89"/>
                  </a:cubicBezTo>
                  <a:cubicBezTo>
                    <a:pt x="286" y="101"/>
                    <a:pt x="265" y="104"/>
                    <a:pt x="240" y="108"/>
                  </a:cubicBezTo>
                  <a:cubicBezTo>
                    <a:pt x="181" y="116"/>
                    <a:pt x="101" y="129"/>
                    <a:pt x="108" y="273"/>
                  </a:cubicBezTo>
                  <a:cubicBezTo>
                    <a:pt x="108" y="273"/>
                    <a:pt x="108" y="273"/>
                    <a:pt x="108" y="274"/>
                  </a:cubicBezTo>
                  <a:cubicBezTo>
                    <a:pt x="110" y="317"/>
                    <a:pt x="140" y="370"/>
                    <a:pt x="178" y="401"/>
                  </a:cubicBezTo>
                  <a:cubicBezTo>
                    <a:pt x="178" y="435"/>
                    <a:pt x="178" y="435"/>
                    <a:pt x="178" y="435"/>
                  </a:cubicBezTo>
                  <a:cubicBezTo>
                    <a:pt x="117" y="435"/>
                    <a:pt x="117" y="435"/>
                    <a:pt x="117" y="435"/>
                  </a:cubicBezTo>
                  <a:cubicBezTo>
                    <a:pt x="100" y="435"/>
                    <a:pt x="84" y="438"/>
                    <a:pt x="68" y="443"/>
                  </a:cubicBezTo>
                  <a:cubicBezTo>
                    <a:pt x="71" y="421"/>
                    <a:pt x="68" y="387"/>
                    <a:pt x="66" y="358"/>
                  </a:cubicBezTo>
                  <a:close/>
                  <a:moveTo>
                    <a:pt x="355" y="269"/>
                  </a:moveTo>
                  <a:lnTo>
                    <a:pt x="355" y="269"/>
                  </a:lnTo>
                  <a:cubicBezTo>
                    <a:pt x="350" y="197"/>
                    <a:pt x="317" y="140"/>
                    <a:pt x="302" y="112"/>
                  </a:cubicBezTo>
                  <a:cubicBezTo>
                    <a:pt x="301" y="112"/>
                    <a:pt x="301" y="112"/>
                    <a:pt x="301" y="111"/>
                  </a:cubicBezTo>
                  <a:cubicBezTo>
                    <a:pt x="286" y="121"/>
                    <a:pt x="265" y="124"/>
                    <a:pt x="243" y="128"/>
                  </a:cubicBezTo>
                  <a:cubicBezTo>
                    <a:pt x="184" y="136"/>
                    <a:pt x="124" y="145"/>
                    <a:pt x="128" y="266"/>
                  </a:cubicBezTo>
                  <a:cubicBezTo>
                    <a:pt x="128" y="267"/>
                    <a:pt x="128" y="268"/>
                    <a:pt x="128" y="269"/>
                  </a:cubicBezTo>
                  <a:cubicBezTo>
                    <a:pt x="128" y="309"/>
                    <a:pt x="158" y="363"/>
                    <a:pt x="194" y="390"/>
                  </a:cubicBezTo>
                  <a:cubicBezTo>
                    <a:pt x="209" y="400"/>
                    <a:pt x="224" y="408"/>
                    <a:pt x="238" y="408"/>
                  </a:cubicBezTo>
                  <a:cubicBezTo>
                    <a:pt x="302" y="408"/>
                    <a:pt x="355" y="332"/>
                    <a:pt x="355" y="269"/>
                  </a:cubicBezTo>
                  <a:close/>
                  <a:moveTo>
                    <a:pt x="365" y="454"/>
                  </a:moveTo>
                  <a:lnTo>
                    <a:pt x="365" y="454"/>
                  </a:lnTo>
                  <a:cubicBezTo>
                    <a:pt x="316" y="454"/>
                    <a:pt x="316" y="454"/>
                    <a:pt x="316" y="454"/>
                  </a:cubicBezTo>
                  <a:cubicBezTo>
                    <a:pt x="316" y="465"/>
                    <a:pt x="316" y="465"/>
                    <a:pt x="316" y="465"/>
                  </a:cubicBezTo>
                  <a:cubicBezTo>
                    <a:pt x="316" y="466"/>
                    <a:pt x="316" y="468"/>
                    <a:pt x="315" y="469"/>
                  </a:cubicBezTo>
                  <a:cubicBezTo>
                    <a:pt x="314" y="471"/>
                    <a:pt x="302" y="493"/>
                    <a:pt x="249" y="493"/>
                  </a:cubicBezTo>
                  <a:cubicBezTo>
                    <a:pt x="196" y="493"/>
                    <a:pt x="181" y="472"/>
                    <a:pt x="179" y="470"/>
                  </a:cubicBezTo>
                  <a:cubicBezTo>
                    <a:pt x="178" y="468"/>
                    <a:pt x="178" y="467"/>
                    <a:pt x="178" y="465"/>
                  </a:cubicBezTo>
                  <a:cubicBezTo>
                    <a:pt x="178" y="454"/>
                    <a:pt x="178" y="454"/>
                    <a:pt x="178" y="454"/>
                  </a:cubicBezTo>
                  <a:cubicBezTo>
                    <a:pt x="117" y="454"/>
                    <a:pt x="117" y="454"/>
                    <a:pt x="117" y="454"/>
                  </a:cubicBezTo>
                  <a:cubicBezTo>
                    <a:pt x="46" y="454"/>
                    <a:pt x="0" y="502"/>
                    <a:pt x="0" y="578"/>
                  </a:cubicBezTo>
                  <a:cubicBezTo>
                    <a:pt x="0" y="584"/>
                    <a:pt x="5" y="589"/>
                    <a:pt x="10" y="589"/>
                  </a:cubicBezTo>
                  <a:cubicBezTo>
                    <a:pt x="479" y="589"/>
                    <a:pt x="479" y="589"/>
                    <a:pt x="479" y="589"/>
                  </a:cubicBezTo>
                  <a:cubicBezTo>
                    <a:pt x="484" y="589"/>
                    <a:pt x="488" y="584"/>
                    <a:pt x="488" y="578"/>
                  </a:cubicBezTo>
                  <a:cubicBezTo>
                    <a:pt x="488" y="504"/>
                    <a:pt x="439" y="454"/>
                    <a:pt x="365" y="454"/>
                  </a:cubicBezTo>
                  <a:close/>
                  <a:moveTo>
                    <a:pt x="198" y="415"/>
                  </a:moveTo>
                  <a:lnTo>
                    <a:pt x="198" y="415"/>
                  </a:lnTo>
                  <a:cubicBezTo>
                    <a:pt x="198" y="461"/>
                    <a:pt x="198" y="461"/>
                    <a:pt x="198" y="461"/>
                  </a:cubicBezTo>
                  <a:cubicBezTo>
                    <a:pt x="202" y="464"/>
                    <a:pt x="216" y="473"/>
                    <a:pt x="249" y="473"/>
                  </a:cubicBezTo>
                  <a:cubicBezTo>
                    <a:pt x="281" y="473"/>
                    <a:pt x="293" y="465"/>
                    <a:pt x="296" y="461"/>
                  </a:cubicBezTo>
                  <a:cubicBezTo>
                    <a:pt x="296" y="410"/>
                    <a:pt x="296" y="410"/>
                    <a:pt x="296" y="410"/>
                  </a:cubicBezTo>
                  <a:cubicBezTo>
                    <a:pt x="279" y="420"/>
                    <a:pt x="259" y="427"/>
                    <a:pt x="238" y="427"/>
                  </a:cubicBezTo>
                  <a:cubicBezTo>
                    <a:pt x="225" y="427"/>
                    <a:pt x="211" y="422"/>
                    <a:pt x="198" y="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2" name="Group 621"/>
          <p:cNvGrpSpPr/>
          <p:nvPr/>
        </p:nvGrpSpPr>
        <p:grpSpPr>
          <a:xfrm>
            <a:off x="457200" y="2779713"/>
            <a:ext cx="430213" cy="428625"/>
            <a:chOff x="457200" y="2779713"/>
            <a:chExt cx="430213" cy="428625"/>
          </a:xfrm>
        </p:grpSpPr>
        <p:sp>
          <p:nvSpPr>
            <p:cNvPr id="19468" name="Freeform 11"/>
            <p:cNvSpPr>
              <a:spLocks noChangeArrowheads="1"/>
            </p:cNvSpPr>
            <p:nvPr/>
          </p:nvSpPr>
          <p:spPr bwMode="auto">
            <a:xfrm>
              <a:off x="457200" y="2779713"/>
              <a:ext cx="430213" cy="428625"/>
            </a:xfrm>
            <a:custGeom>
              <a:avLst/>
              <a:gdLst>
                <a:gd name="T0" fmla="*/ 429402 w 1023"/>
                <a:gd name="T1" fmla="*/ 214701 h 1025"/>
                <a:gd name="T2" fmla="*/ 429402 w 1023"/>
                <a:gd name="T3" fmla="*/ 214701 h 1025"/>
                <a:gd name="T4" fmla="*/ 214701 w 1023"/>
                <a:gd name="T5" fmla="*/ 429402 h 1025"/>
                <a:gd name="T6" fmla="*/ 0 w 1023"/>
                <a:gd name="T7" fmla="*/ 214701 h 1025"/>
                <a:gd name="T8" fmla="*/ 214701 w 1023"/>
                <a:gd name="T9" fmla="*/ 0 h 1025"/>
                <a:gd name="T10" fmla="*/ 429402 w 1023"/>
                <a:gd name="T11" fmla="*/ 214701 h 10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5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5"/>
                    <a:pt x="793" y="1024"/>
                    <a:pt x="511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2" name="Freeform 55"/>
            <p:cNvSpPr>
              <a:spLocks noChangeArrowheads="1"/>
            </p:cNvSpPr>
            <p:nvPr/>
          </p:nvSpPr>
          <p:spPr bwMode="auto">
            <a:xfrm>
              <a:off x="525463" y="2847975"/>
              <a:ext cx="293687" cy="292100"/>
            </a:xfrm>
            <a:custGeom>
              <a:avLst/>
              <a:gdLst>
                <a:gd name="T0" fmla="*/ 145730 w 695"/>
                <a:gd name="T1" fmla="*/ 0 h 695"/>
                <a:gd name="T2" fmla="*/ 145730 w 695"/>
                <a:gd name="T3" fmla="*/ 0 h 695"/>
                <a:gd name="T4" fmla="*/ 0 w 695"/>
                <a:gd name="T5" fmla="*/ 146151 h 695"/>
                <a:gd name="T6" fmla="*/ 53490 w 695"/>
                <a:gd name="T7" fmla="*/ 259028 h 695"/>
                <a:gd name="T8" fmla="*/ 145730 w 695"/>
                <a:gd name="T9" fmla="*/ 292302 h 695"/>
                <a:gd name="T10" fmla="*/ 292302 w 695"/>
                <a:gd name="T11" fmla="*/ 146151 h 695"/>
                <a:gd name="T12" fmla="*/ 145730 w 695"/>
                <a:gd name="T13" fmla="*/ 0 h 695"/>
                <a:gd name="T14" fmla="*/ 74128 w 695"/>
                <a:gd name="T15" fmla="*/ 130146 h 695"/>
                <a:gd name="T16" fmla="*/ 74128 w 695"/>
                <a:gd name="T17" fmla="*/ 130146 h 695"/>
                <a:gd name="T18" fmla="*/ 78340 w 695"/>
                <a:gd name="T19" fmla="*/ 117510 h 695"/>
                <a:gd name="T20" fmla="*/ 82973 w 695"/>
                <a:gd name="T21" fmla="*/ 115404 h 695"/>
                <a:gd name="T22" fmla="*/ 82973 w 695"/>
                <a:gd name="T23" fmla="*/ 97715 h 695"/>
                <a:gd name="T24" fmla="*/ 117932 w 695"/>
                <a:gd name="T25" fmla="*/ 60651 h 695"/>
                <a:gd name="T26" fmla="*/ 118774 w 695"/>
                <a:gd name="T27" fmla="*/ 60651 h 695"/>
                <a:gd name="T28" fmla="*/ 172264 w 695"/>
                <a:gd name="T29" fmla="*/ 49279 h 695"/>
                <a:gd name="T30" fmla="*/ 204274 w 695"/>
                <a:gd name="T31" fmla="*/ 97715 h 695"/>
                <a:gd name="T32" fmla="*/ 204274 w 695"/>
                <a:gd name="T33" fmla="*/ 115404 h 695"/>
                <a:gd name="T34" fmla="*/ 209750 w 695"/>
                <a:gd name="T35" fmla="*/ 118353 h 695"/>
                <a:gd name="T36" fmla="*/ 212698 w 695"/>
                <a:gd name="T37" fmla="*/ 129304 h 695"/>
                <a:gd name="T38" fmla="*/ 212698 w 695"/>
                <a:gd name="T39" fmla="*/ 151626 h 695"/>
                <a:gd name="T40" fmla="*/ 203011 w 695"/>
                <a:gd name="T41" fmla="*/ 165947 h 695"/>
                <a:gd name="T42" fmla="*/ 144887 w 695"/>
                <a:gd name="T43" fmla="*/ 231230 h 695"/>
                <a:gd name="T44" fmla="*/ 86343 w 695"/>
                <a:gd name="T45" fmla="*/ 165947 h 695"/>
                <a:gd name="T46" fmla="*/ 74128 w 695"/>
                <a:gd name="T47" fmla="*/ 151626 h 695"/>
                <a:gd name="T48" fmla="*/ 74128 w 695"/>
                <a:gd name="T49" fmla="*/ 130146 h 695"/>
                <a:gd name="T50" fmla="*/ 145730 w 695"/>
                <a:gd name="T51" fmla="*/ 282615 h 695"/>
                <a:gd name="T52" fmla="*/ 145730 w 695"/>
                <a:gd name="T53" fmla="*/ 282615 h 695"/>
                <a:gd name="T54" fmla="*/ 59387 w 695"/>
                <a:gd name="T55" fmla="*/ 251447 h 695"/>
                <a:gd name="T56" fmla="*/ 56860 w 695"/>
                <a:gd name="T57" fmla="*/ 249341 h 695"/>
                <a:gd name="T58" fmla="*/ 86343 w 695"/>
                <a:gd name="T59" fmla="*/ 243444 h 695"/>
                <a:gd name="T60" fmla="*/ 100242 w 695"/>
                <a:gd name="T61" fmla="*/ 243444 h 695"/>
                <a:gd name="T62" fmla="*/ 110771 w 695"/>
                <a:gd name="T63" fmla="*/ 227861 h 695"/>
                <a:gd name="T64" fmla="*/ 144887 w 695"/>
                <a:gd name="T65" fmla="*/ 240075 h 695"/>
                <a:gd name="T66" fmla="*/ 181530 w 695"/>
                <a:gd name="T67" fmla="*/ 226176 h 695"/>
                <a:gd name="T68" fmla="*/ 192481 w 695"/>
                <a:gd name="T69" fmla="*/ 243444 h 695"/>
                <a:gd name="T70" fmla="*/ 205959 w 695"/>
                <a:gd name="T71" fmla="*/ 243444 h 695"/>
                <a:gd name="T72" fmla="*/ 235442 w 695"/>
                <a:gd name="T73" fmla="*/ 248920 h 695"/>
                <a:gd name="T74" fmla="*/ 145730 w 695"/>
                <a:gd name="T75" fmla="*/ 282615 h 69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695" h="695">
                  <a:moveTo>
                    <a:pt x="346" y="0"/>
                  </a:moveTo>
                  <a:lnTo>
                    <a:pt x="346" y="0"/>
                  </a:lnTo>
                  <a:cubicBezTo>
                    <a:pt x="155" y="0"/>
                    <a:pt x="0" y="156"/>
                    <a:pt x="0" y="347"/>
                  </a:cubicBezTo>
                  <a:cubicBezTo>
                    <a:pt x="0" y="452"/>
                    <a:pt x="45" y="549"/>
                    <a:pt x="127" y="615"/>
                  </a:cubicBezTo>
                  <a:cubicBezTo>
                    <a:pt x="188" y="666"/>
                    <a:pt x="266" y="694"/>
                    <a:pt x="346" y="694"/>
                  </a:cubicBezTo>
                  <a:cubicBezTo>
                    <a:pt x="538" y="694"/>
                    <a:pt x="694" y="538"/>
                    <a:pt x="694" y="347"/>
                  </a:cubicBezTo>
                  <a:cubicBezTo>
                    <a:pt x="694" y="156"/>
                    <a:pt x="538" y="0"/>
                    <a:pt x="346" y="0"/>
                  </a:cubicBezTo>
                  <a:close/>
                  <a:moveTo>
                    <a:pt x="176" y="309"/>
                  </a:moveTo>
                  <a:lnTo>
                    <a:pt x="176" y="309"/>
                  </a:lnTo>
                  <a:cubicBezTo>
                    <a:pt x="175" y="295"/>
                    <a:pt x="179" y="286"/>
                    <a:pt x="186" y="279"/>
                  </a:cubicBezTo>
                  <a:cubicBezTo>
                    <a:pt x="190" y="276"/>
                    <a:pt x="193" y="275"/>
                    <a:pt x="197" y="274"/>
                  </a:cubicBezTo>
                  <a:cubicBezTo>
                    <a:pt x="197" y="232"/>
                    <a:pt x="197" y="232"/>
                    <a:pt x="197" y="232"/>
                  </a:cubicBezTo>
                  <a:cubicBezTo>
                    <a:pt x="197" y="182"/>
                    <a:pt x="233" y="144"/>
                    <a:pt x="280" y="144"/>
                  </a:cubicBezTo>
                  <a:cubicBezTo>
                    <a:pt x="281" y="144"/>
                    <a:pt x="281" y="144"/>
                    <a:pt x="282" y="144"/>
                  </a:cubicBezTo>
                  <a:cubicBezTo>
                    <a:pt x="300" y="118"/>
                    <a:pt x="357" y="101"/>
                    <a:pt x="409" y="117"/>
                  </a:cubicBezTo>
                  <a:cubicBezTo>
                    <a:pt x="436" y="126"/>
                    <a:pt x="484" y="153"/>
                    <a:pt x="485" y="232"/>
                  </a:cubicBezTo>
                  <a:cubicBezTo>
                    <a:pt x="485" y="274"/>
                    <a:pt x="485" y="274"/>
                    <a:pt x="485" y="274"/>
                  </a:cubicBezTo>
                  <a:cubicBezTo>
                    <a:pt x="490" y="275"/>
                    <a:pt x="495" y="277"/>
                    <a:pt x="498" y="281"/>
                  </a:cubicBezTo>
                  <a:cubicBezTo>
                    <a:pt x="505" y="288"/>
                    <a:pt x="505" y="298"/>
                    <a:pt x="505" y="307"/>
                  </a:cubicBezTo>
                  <a:cubicBezTo>
                    <a:pt x="505" y="360"/>
                    <a:pt x="505" y="360"/>
                    <a:pt x="505" y="360"/>
                  </a:cubicBezTo>
                  <a:cubicBezTo>
                    <a:pt x="505" y="377"/>
                    <a:pt x="495" y="390"/>
                    <a:pt x="482" y="394"/>
                  </a:cubicBezTo>
                  <a:cubicBezTo>
                    <a:pt x="476" y="468"/>
                    <a:pt x="419" y="549"/>
                    <a:pt x="344" y="549"/>
                  </a:cubicBezTo>
                  <a:cubicBezTo>
                    <a:pt x="270" y="549"/>
                    <a:pt x="210" y="467"/>
                    <a:pt x="205" y="394"/>
                  </a:cubicBezTo>
                  <a:cubicBezTo>
                    <a:pt x="189" y="390"/>
                    <a:pt x="176" y="376"/>
                    <a:pt x="176" y="360"/>
                  </a:cubicBezTo>
                  <a:lnTo>
                    <a:pt x="176" y="309"/>
                  </a:lnTo>
                  <a:close/>
                  <a:moveTo>
                    <a:pt x="346" y="671"/>
                  </a:moveTo>
                  <a:lnTo>
                    <a:pt x="346" y="671"/>
                  </a:lnTo>
                  <a:cubicBezTo>
                    <a:pt x="271" y="671"/>
                    <a:pt x="198" y="644"/>
                    <a:pt x="141" y="597"/>
                  </a:cubicBezTo>
                  <a:cubicBezTo>
                    <a:pt x="139" y="595"/>
                    <a:pt x="137" y="594"/>
                    <a:pt x="135" y="592"/>
                  </a:cubicBezTo>
                  <a:cubicBezTo>
                    <a:pt x="155" y="583"/>
                    <a:pt x="178" y="578"/>
                    <a:pt x="205" y="578"/>
                  </a:cubicBezTo>
                  <a:cubicBezTo>
                    <a:pt x="238" y="578"/>
                    <a:pt x="238" y="578"/>
                    <a:pt x="238" y="578"/>
                  </a:cubicBezTo>
                  <a:cubicBezTo>
                    <a:pt x="263" y="541"/>
                    <a:pt x="263" y="541"/>
                    <a:pt x="263" y="541"/>
                  </a:cubicBezTo>
                  <a:cubicBezTo>
                    <a:pt x="287" y="559"/>
                    <a:pt x="315" y="570"/>
                    <a:pt x="344" y="570"/>
                  </a:cubicBezTo>
                  <a:cubicBezTo>
                    <a:pt x="377" y="570"/>
                    <a:pt x="407" y="558"/>
                    <a:pt x="431" y="537"/>
                  </a:cubicBezTo>
                  <a:cubicBezTo>
                    <a:pt x="457" y="578"/>
                    <a:pt x="457" y="578"/>
                    <a:pt x="457" y="578"/>
                  </a:cubicBezTo>
                  <a:cubicBezTo>
                    <a:pt x="489" y="578"/>
                    <a:pt x="489" y="578"/>
                    <a:pt x="489" y="578"/>
                  </a:cubicBezTo>
                  <a:cubicBezTo>
                    <a:pt x="516" y="578"/>
                    <a:pt x="539" y="583"/>
                    <a:pt x="559" y="591"/>
                  </a:cubicBezTo>
                  <a:cubicBezTo>
                    <a:pt x="501" y="641"/>
                    <a:pt x="427" y="671"/>
                    <a:pt x="346" y="6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0" name="Group 619"/>
          <p:cNvGrpSpPr/>
          <p:nvPr/>
        </p:nvGrpSpPr>
        <p:grpSpPr>
          <a:xfrm>
            <a:off x="7389813" y="1828800"/>
            <a:ext cx="430212" cy="430213"/>
            <a:chOff x="7389813" y="1828800"/>
            <a:chExt cx="430212" cy="430213"/>
          </a:xfrm>
        </p:grpSpPr>
        <p:sp>
          <p:nvSpPr>
            <p:cNvPr id="19466" name="Freeform 9"/>
            <p:cNvSpPr>
              <a:spLocks noChangeArrowheads="1"/>
            </p:cNvSpPr>
            <p:nvPr/>
          </p:nvSpPr>
          <p:spPr bwMode="auto">
            <a:xfrm>
              <a:off x="7389813" y="1828800"/>
              <a:ext cx="430212" cy="430213"/>
            </a:xfrm>
            <a:custGeom>
              <a:avLst/>
              <a:gdLst>
                <a:gd name="T0" fmla="*/ 429402 w 1023"/>
                <a:gd name="T1" fmla="*/ 214700 h 1023"/>
                <a:gd name="T2" fmla="*/ 429402 w 1023"/>
                <a:gd name="T3" fmla="*/ 214700 h 1023"/>
                <a:gd name="T4" fmla="*/ 214701 w 1023"/>
                <a:gd name="T5" fmla="*/ 429401 h 1023"/>
                <a:gd name="T6" fmla="*/ 0 w 1023"/>
                <a:gd name="T7" fmla="*/ 214700 h 1023"/>
                <a:gd name="T8" fmla="*/ 214701 w 1023"/>
                <a:gd name="T9" fmla="*/ 0 h 1023"/>
                <a:gd name="T10" fmla="*/ 429402 w 1023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3" name="Freeform 56"/>
            <p:cNvSpPr>
              <a:spLocks noChangeArrowheads="1"/>
            </p:cNvSpPr>
            <p:nvPr/>
          </p:nvSpPr>
          <p:spPr bwMode="auto">
            <a:xfrm>
              <a:off x="7499350" y="1927225"/>
              <a:ext cx="214313" cy="234950"/>
            </a:xfrm>
            <a:custGeom>
              <a:avLst/>
              <a:gdLst>
                <a:gd name="T0" fmla="*/ 214491 w 512"/>
                <a:gd name="T1" fmla="*/ 231936 h 561"/>
                <a:gd name="T2" fmla="*/ 214491 w 512"/>
                <a:gd name="T3" fmla="*/ 231936 h 561"/>
                <a:gd name="T4" fmla="*/ 211133 w 512"/>
                <a:gd name="T5" fmla="*/ 234872 h 561"/>
                <a:gd name="T6" fmla="*/ 3358 w 512"/>
                <a:gd name="T7" fmla="*/ 234872 h 561"/>
                <a:gd name="T8" fmla="*/ 0 w 512"/>
                <a:gd name="T9" fmla="*/ 231936 h 561"/>
                <a:gd name="T10" fmla="*/ 73456 w 512"/>
                <a:gd name="T11" fmla="*/ 176993 h 561"/>
                <a:gd name="T12" fmla="*/ 79752 w 512"/>
                <a:gd name="T13" fmla="*/ 158538 h 561"/>
                <a:gd name="T14" fmla="*/ 107036 w 512"/>
                <a:gd name="T15" fmla="*/ 161055 h 561"/>
                <a:gd name="T16" fmla="*/ 134739 w 512"/>
                <a:gd name="T17" fmla="*/ 158538 h 561"/>
                <a:gd name="T18" fmla="*/ 140616 w 512"/>
                <a:gd name="T19" fmla="*/ 176993 h 561"/>
                <a:gd name="T20" fmla="*/ 214491 w 512"/>
                <a:gd name="T21" fmla="*/ 231936 h 561"/>
                <a:gd name="T22" fmla="*/ 107036 w 512"/>
                <a:gd name="T23" fmla="*/ 151828 h 561"/>
                <a:gd name="T24" fmla="*/ 107036 w 512"/>
                <a:gd name="T25" fmla="*/ 151828 h 561"/>
                <a:gd name="T26" fmla="*/ 193084 w 512"/>
                <a:gd name="T27" fmla="*/ 108628 h 561"/>
                <a:gd name="T28" fmla="*/ 193084 w 512"/>
                <a:gd name="T29" fmla="*/ 105692 h 561"/>
                <a:gd name="T30" fmla="*/ 172516 w 512"/>
                <a:gd name="T31" fmla="*/ 64590 h 561"/>
                <a:gd name="T32" fmla="*/ 107036 w 512"/>
                <a:gd name="T33" fmla="*/ 0 h 561"/>
                <a:gd name="T34" fmla="*/ 41555 w 512"/>
                <a:gd name="T35" fmla="*/ 64590 h 561"/>
                <a:gd name="T36" fmla="*/ 20987 w 512"/>
                <a:gd name="T37" fmla="*/ 105692 h 561"/>
                <a:gd name="T38" fmla="*/ 20987 w 512"/>
                <a:gd name="T39" fmla="*/ 108628 h 561"/>
                <a:gd name="T40" fmla="*/ 107036 w 512"/>
                <a:gd name="T41" fmla="*/ 151828 h 56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12" h="561">
                  <a:moveTo>
                    <a:pt x="511" y="553"/>
                  </a:moveTo>
                  <a:lnTo>
                    <a:pt x="511" y="553"/>
                  </a:lnTo>
                  <a:cubicBezTo>
                    <a:pt x="511" y="557"/>
                    <a:pt x="507" y="560"/>
                    <a:pt x="503" y="560"/>
                  </a:cubicBezTo>
                  <a:cubicBezTo>
                    <a:pt x="8" y="560"/>
                    <a:pt x="8" y="560"/>
                    <a:pt x="8" y="560"/>
                  </a:cubicBezTo>
                  <a:cubicBezTo>
                    <a:pt x="3" y="560"/>
                    <a:pt x="0" y="557"/>
                    <a:pt x="0" y="553"/>
                  </a:cubicBezTo>
                  <a:cubicBezTo>
                    <a:pt x="0" y="480"/>
                    <a:pt x="104" y="424"/>
                    <a:pt x="175" y="422"/>
                  </a:cubicBezTo>
                  <a:cubicBezTo>
                    <a:pt x="190" y="378"/>
                    <a:pt x="190" y="378"/>
                    <a:pt x="190" y="378"/>
                  </a:cubicBezTo>
                  <a:cubicBezTo>
                    <a:pt x="211" y="382"/>
                    <a:pt x="232" y="384"/>
                    <a:pt x="255" y="384"/>
                  </a:cubicBezTo>
                  <a:cubicBezTo>
                    <a:pt x="278" y="384"/>
                    <a:pt x="300" y="382"/>
                    <a:pt x="321" y="378"/>
                  </a:cubicBezTo>
                  <a:cubicBezTo>
                    <a:pt x="335" y="422"/>
                    <a:pt x="335" y="422"/>
                    <a:pt x="335" y="422"/>
                  </a:cubicBezTo>
                  <a:cubicBezTo>
                    <a:pt x="406" y="424"/>
                    <a:pt x="511" y="480"/>
                    <a:pt x="511" y="553"/>
                  </a:cubicBezTo>
                  <a:close/>
                  <a:moveTo>
                    <a:pt x="255" y="362"/>
                  </a:moveTo>
                  <a:lnTo>
                    <a:pt x="255" y="362"/>
                  </a:lnTo>
                  <a:cubicBezTo>
                    <a:pt x="398" y="362"/>
                    <a:pt x="449" y="283"/>
                    <a:pt x="460" y="259"/>
                  </a:cubicBezTo>
                  <a:cubicBezTo>
                    <a:pt x="461" y="256"/>
                    <a:pt x="461" y="254"/>
                    <a:pt x="460" y="252"/>
                  </a:cubicBezTo>
                  <a:cubicBezTo>
                    <a:pt x="460" y="251"/>
                    <a:pt x="418" y="180"/>
                    <a:pt x="411" y="154"/>
                  </a:cubicBezTo>
                  <a:cubicBezTo>
                    <a:pt x="389" y="56"/>
                    <a:pt x="331" y="0"/>
                    <a:pt x="255" y="0"/>
                  </a:cubicBezTo>
                  <a:cubicBezTo>
                    <a:pt x="179" y="0"/>
                    <a:pt x="122" y="56"/>
                    <a:pt x="99" y="154"/>
                  </a:cubicBezTo>
                  <a:cubicBezTo>
                    <a:pt x="93" y="180"/>
                    <a:pt x="51" y="251"/>
                    <a:pt x="50" y="252"/>
                  </a:cubicBezTo>
                  <a:cubicBezTo>
                    <a:pt x="49" y="254"/>
                    <a:pt x="49" y="256"/>
                    <a:pt x="50" y="259"/>
                  </a:cubicBezTo>
                  <a:cubicBezTo>
                    <a:pt x="63" y="283"/>
                    <a:pt x="113" y="362"/>
                    <a:pt x="255" y="3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8" name="Group 887"/>
          <p:cNvGrpSpPr/>
          <p:nvPr/>
        </p:nvGrpSpPr>
        <p:grpSpPr>
          <a:xfrm>
            <a:off x="457200" y="4679950"/>
            <a:ext cx="430213" cy="430213"/>
            <a:chOff x="457200" y="4679950"/>
            <a:chExt cx="430213" cy="430213"/>
          </a:xfrm>
        </p:grpSpPr>
        <p:sp>
          <p:nvSpPr>
            <p:cNvPr id="19488" name="Freeform 31"/>
            <p:cNvSpPr>
              <a:spLocks noChangeArrowheads="1"/>
            </p:cNvSpPr>
            <p:nvPr/>
          </p:nvSpPr>
          <p:spPr bwMode="auto">
            <a:xfrm>
              <a:off x="457200" y="4679950"/>
              <a:ext cx="430213" cy="430213"/>
            </a:xfrm>
            <a:custGeom>
              <a:avLst/>
              <a:gdLst>
                <a:gd name="T0" fmla="*/ 429402 w 1023"/>
                <a:gd name="T1" fmla="*/ 214911 h 1024"/>
                <a:gd name="T2" fmla="*/ 429402 w 1023"/>
                <a:gd name="T3" fmla="*/ 214911 h 1024"/>
                <a:gd name="T4" fmla="*/ 214701 w 1023"/>
                <a:gd name="T5" fmla="*/ 429401 h 1024"/>
                <a:gd name="T6" fmla="*/ 0 w 1023"/>
                <a:gd name="T7" fmla="*/ 214911 h 1024"/>
                <a:gd name="T8" fmla="*/ 214701 w 1023"/>
                <a:gd name="T9" fmla="*/ 0 h 1024"/>
                <a:gd name="T10" fmla="*/ 429402 w 1023"/>
                <a:gd name="T11" fmla="*/ 214911 h 10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4" name="Freeform 57"/>
            <p:cNvSpPr>
              <a:spLocks noChangeArrowheads="1"/>
            </p:cNvSpPr>
            <p:nvPr/>
          </p:nvSpPr>
          <p:spPr bwMode="auto">
            <a:xfrm>
              <a:off x="549275" y="4749800"/>
              <a:ext cx="247650" cy="288925"/>
            </a:xfrm>
            <a:custGeom>
              <a:avLst/>
              <a:gdLst>
                <a:gd name="T0" fmla="*/ 238403 w 585"/>
                <a:gd name="T1" fmla="*/ 142834 h 690"/>
                <a:gd name="T2" fmla="*/ 238403 w 585"/>
                <a:gd name="T3" fmla="*/ 142834 h 690"/>
                <a:gd name="T4" fmla="*/ 229137 w 585"/>
                <a:gd name="T5" fmla="*/ 136969 h 690"/>
                <a:gd name="T6" fmla="*/ 205128 w 585"/>
                <a:gd name="T7" fmla="*/ 34347 h 690"/>
                <a:gd name="T8" fmla="*/ 122571 w 585"/>
                <a:gd name="T9" fmla="*/ 0 h 690"/>
                <a:gd name="T10" fmla="*/ 40015 w 585"/>
                <a:gd name="T11" fmla="*/ 34347 h 690"/>
                <a:gd name="T12" fmla="*/ 16427 w 585"/>
                <a:gd name="T13" fmla="*/ 136969 h 690"/>
                <a:gd name="T14" fmla="*/ 7161 w 585"/>
                <a:gd name="T15" fmla="*/ 142834 h 690"/>
                <a:gd name="T16" fmla="*/ 5897 w 585"/>
                <a:gd name="T17" fmla="*/ 184301 h 690"/>
                <a:gd name="T18" fmla="*/ 37066 w 585"/>
                <a:gd name="T19" fmla="*/ 221999 h 690"/>
                <a:gd name="T20" fmla="*/ 122571 w 585"/>
                <a:gd name="T21" fmla="*/ 288599 h 690"/>
                <a:gd name="T22" fmla="*/ 208497 w 585"/>
                <a:gd name="T23" fmla="*/ 221999 h 690"/>
                <a:gd name="T24" fmla="*/ 239245 w 585"/>
                <a:gd name="T25" fmla="*/ 184301 h 690"/>
                <a:gd name="T26" fmla="*/ 238403 w 585"/>
                <a:gd name="T27" fmla="*/ 142834 h 690"/>
                <a:gd name="T28" fmla="*/ 171852 w 585"/>
                <a:gd name="T29" fmla="*/ 149117 h 690"/>
                <a:gd name="T30" fmla="*/ 171852 w 585"/>
                <a:gd name="T31" fmla="*/ 149117 h 690"/>
                <a:gd name="T32" fmla="*/ 128047 w 585"/>
                <a:gd name="T33" fmla="*/ 149117 h 690"/>
                <a:gd name="T34" fmla="*/ 128047 w 585"/>
                <a:gd name="T35" fmla="*/ 193516 h 690"/>
                <a:gd name="T36" fmla="*/ 122571 w 585"/>
                <a:gd name="T37" fmla="*/ 198124 h 690"/>
                <a:gd name="T38" fmla="*/ 117938 w 585"/>
                <a:gd name="T39" fmla="*/ 193516 h 690"/>
                <a:gd name="T40" fmla="*/ 117938 w 585"/>
                <a:gd name="T41" fmla="*/ 149117 h 690"/>
                <a:gd name="T42" fmla="*/ 73711 w 585"/>
                <a:gd name="T43" fmla="*/ 149117 h 690"/>
                <a:gd name="T44" fmla="*/ 68657 w 585"/>
                <a:gd name="T45" fmla="*/ 144509 h 690"/>
                <a:gd name="T46" fmla="*/ 73711 w 585"/>
                <a:gd name="T47" fmla="*/ 139483 h 690"/>
                <a:gd name="T48" fmla="*/ 117938 w 585"/>
                <a:gd name="T49" fmla="*/ 139483 h 690"/>
                <a:gd name="T50" fmla="*/ 117938 w 585"/>
                <a:gd name="T51" fmla="*/ 95502 h 690"/>
                <a:gd name="T52" fmla="*/ 122571 w 585"/>
                <a:gd name="T53" fmla="*/ 90475 h 690"/>
                <a:gd name="T54" fmla="*/ 128047 w 585"/>
                <a:gd name="T55" fmla="*/ 95502 h 690"/>
                <a:gd name="T56" fmla="*/ 128047 w 585"/>
                <a:gd name="T57" fmla="*/ 139483 h 690"/>
                <a:gd name="T58" fmla="*/ 171852 w 585"/>
                <a:gd name="T59" fmla="*/ 139483 h 690"/>
                <a:gd name="T60" fmla="*/ 176907 w 585"/>
                <a:gd name="T61" fmla="*/ 144509 h 690"/>
                <a:gd name="T62" fmla="*/ 171852 w 585"/>
                <a:gd name="T63" fmla="*/ 149117 h 69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85" h="690">
                  <a:moveTo>
                    <a:pt x="566" y="341"/>
                  </a:moveTo>
                  <a:lnTo>
                    <a:pt x="566" y="341"/>
                  </a:lnTo>
                  <a:cubicBezTo>
                    <a:pt x="561" y="334"/>
                    <a:pt x="553" y="329"/>
                    <a:pt x="544" y="327"/>
                  </a:cubicBezTo>
                  <a:cubicBezTo>
                    <a:pt x="557" y="224"/>
                    <a:pt x="537" y="139"/>
                    <a:pt x="487" y="82"/>
                  </a:cubicBezTo>
                  <a:cubicBezTo>
                    <a:pt x="442" y="30"/>
                    <a:pt x="372" y="0"/>
                    <a:pt x="291" y="0"/>
                  </a:cubicBezTo>
                  <a:cubicBezTo>
                    <a:pt x="211" y="0"/>
                    <a:pt x="141" y="30"/>
                    <a:pt x="95" y="82"/>
                  </a:cubicBezTo>
                  <a:cubicBezTo>
                    <a:pt x="45" y="139"/>
                    <a:pt x="26" y="224"/>
                    <a:pt x="39" y="327"/>
                  </a:cubicBezTo>
                  <a:cubicBezTo>
                    <a:pt x="30" y="329"/>
                    <a:pt x="23" y="334"/>
                    <a:pt x="17" y="341"/>
                  </a:cubicBezTo>
                  <a:cubicBezTo>
                    <a:pt x="0" y="364"/>
                    <a:pt x="6" y="407"/>
                    <a:pt x="14" y="440"/>
                  </a:cubicBezTo>
                  <a:cubicBezTo>
                    <a:pt x="29" y="494"/>
                    <a:pt x="57" y="527"/>
                    <a:pt x="88" y="530"/>
                  </a:cubicBezTo>
                  <a:cubicBezTo>
                    <a:pt x="126" y="643"/>
                    <a:pt x="246" y="689"/>
                    <a:pt x="291" y="689"/>
                  </a:cubicBezTo>
                  <a:cubicBezTo>
                    <a:pt x="337" y="689"/>
                    <a:pt x="458" y="643"/>
                    <a:pt x="495" y="530"/>
                  </a:cubicBezTo>
                  <a:cubicBezTo>
                    <a:pt x="527" y="527"/>
                    <a:pt x="555" y="494"/>
                    <a:pt x="568" y="440"/>
                  </a:cubicBezTo>
                  <a:cubicBezTo>
                    <a:pt x="578" y="407"/>
                    <a:pt x="584" y="364"/>
                    <a:pt x="566" y="341"/>
                  </a:cubicBezTo>
                  <a:close/>
                  <a:moveTo>
                    <a:pt x="408" y="356"/>
                  </a:moveTo>
                  <a:lnTo>
                    <a:pt x="408" y="356"/>
                  </a:lnTo>
                  <a:cubicBezTo>
                    <a:pt x="304" y="356"/>
                    <a:pt x="304" y="356"/>
                    <a:pt x="304" y="356"/>
                  </a:cubicBezTo>
                  <a:cubicBezTo>
                    <a:pt x="304" y="462"/>
                    <a:pt x="304" y="462"/>
                    <a:pt x="304" y="462"/>
                  </a:cubicBezTo>
                  <a:cubicBezTo>
                    <a:pt x="304" y="468"/>
                    <a:pt x="297" y="473"/>
                    <a:pt x="291" y="473"/>
                  </a:cubicBezTo>
                  <a:cubicBezTo>
                    <a:pt x="285" y="473"/>
                    <a:pt x="280" y="468"/>
                    <a:pt x="280" y="462"/>
                  </a:cubicBezTo>
                  <a:cubicBezTo>
                    <a:pt x="280" y="356"/>
                    <a:pt x="280" y="356"/>
                    <a:pt x="280" y="356"/>
                  </a:cubicBezTo>
                  <a:cubicBezTo>
                    <a:pt x="175" y="356"/>
                    <a:pt x="175" y="356"/>
                    <a:pt x="175" y="356"/>
                  </a:cubicBezTo>
                  <a:cubicBezTo>
                    <a:pt x="168" y="356"/>
                    <a:pt x="163" y="351"/>
                    <a:pt x="163" y="345"/>
                  </a:cubicBezTo>
                  <a:cubicBezTo>
                    <a:pt x="163" y="338"/>
                    <a:pt x="168" y="333"/>
                    <a:pt x="175" y="333"/>
                  </a:cubicBezTo>
                  <a:cubicBezTo>
                    <a:pt x="280" y="333"/>
                    <a:pt x="280" y="333"/>
                    <a:pt x="280" y="333"/>
                  </a:cubicBezTo>
                  <a:cubicBezTo>
                    <a:pt x="280" y="228"/>
                    <a:pt x="280" y="228"/>
                    <a:pt x="280" y="228"/>
                  </a:cubicBezTo>
                  <a:cubicBezTo>
                    <a:pt x="280" y="221"/>
                    <a:pt x="285" y="216"/>
                    <a:pt x="291" y="216"/>
                  </a:cubicBezTo>
                  <a:cubicBezTo>
                    <a:pt x="297" y="216"/>
                    <a:pt x="304" y="221"/>
                    <a:pt x="304" y="228"/>
                  </a:cubicBezTo>
                  <a:cubicBezTo>
                    <a:pt x="304" y="333"/>
                    <a:pt x="304" y="333"/>
                    <a:pt x="304" y="333"/>
                  </a:cubicBezTo>
                  <a:cubicBezTo>
                    <a:pt x="408" y="333"/>
                    <a:pt x="408" y="333"/>
                    <a:pt x="408" y="333"/>
                  </a:cubicBezTo>
                  <a:cubicBezTo>
                    <a:pt x="415" y="333"/>
                    <a:pt x="420" y="338"/>
                    <a:pt x="420" y="345"/>
                  </a:cubicBezTo>
                  <a:cubicBezTo>
                    <a:pt x="420" y="351"/>
                    <a:pt x="415" y="356"/>
                    <a:pt x="408" y="3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93" name="Group 892"/>
          <p:cNvGrpSpPr/>
          <p:nvPr/>
        </p:nvGrpSpPr>
        <p:grpSpPr>
          <a:xfrm>
            <a:off x="4789488" y="4679950"/>
            <a:ext cx="428625" cy="430213"/>
            <a:chOff x="4789488" y="4679950"/>
            <a:chExt cx="428625" cy="430213"/>
          </a:xfrm>
        </p:grpSpPr>
        <p:sp>
          <p:nvSpPr>
            <p:cNvPr id="19493" name="Freeform 36"/>
            <p:cNvSpPr>
              <a:spLocks noChangeArrowheads="1"/>
            </p:cNvSpPr>
            <p:nvPr/>
          </p:nvSpPr>
          <p:spPr bwMode="auto">
            <a:xfrm>
              <a:off x="4789488" y="4679950"/>
              <a:ext cx="428625" cy="430213"/>
            </a:xfrm>
            <a:custGeom>
              <a:avLst/>
              <a:gdLst>
                <a:gd name="T0" fmla="*/ 429402 w 1024"/>
                <a:gd name="T1" fmla="*/ 214911 h 1024"/>
                <a:gd name="T2" fmla="*/ 429402 w 1024"/>
                <a:gd name="T3" fmla="*/ 214911 h 1024"/>
                <a:gd name="T4" fmla="*/ 214911 w 1024"/>
                <a:gd name="T5" fmla="*/ 429401 h 1024"/>
                <a:gd name="T6" fmla="*/ 0 w 1024"/>
                <a:gd name="T7" fmla="*/ 214911 h 1024"/>
                <a:gd name="T8" fmla="*/ 214911 w 1024"/>
                <a:gd name="T9" fmla="*/ 0 h 1024"/>
                <a:gd name="T10" fmla="*/ 429402 w 1024"/>
                <a:gd name="T11" fmla="*/ 214911 h 10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2"/>
                  </a:moveTo>
                  <a:lnTo>
                    <a:pt x="1023" y="512"/>
                  </a:lnTo>
                  <a:cubicBezTo>
                    <a:pt x="1023" y="794"/>
                    <a:pt x="794" y="1023"/>
                    <a:pt x="512" y="1023"/>
                  </a:cubicBezTo>
                  <a:cubicBezTo>
                    <a:pt x="230" y="1023"/>
                    <a:pt x="0" y="794"/>
                    <a:pt x="0" y="512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2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5" name="Freeform 58"/>
            <p:cNvSpPr>
              <a:spLocks noChangeArrowheads="1"/>
            </p:cNvSpPr>
            <p:nvPr/>
          </p:nvSpPr>
          <p:spPr bwMode="auto">
            <a:xfrm>
              <a:off x="4881563" y="4749800"/>
              <a:ext cx="246062" cy="288925"/>
            </a:xfrm>
            <a:custGeom>
              <a:avLst/>
              <a:gdLst>
                <a:gd name="T0" fmla="*/ 237982 w 585"/>
                <a:gd name="T1" fmla="*/ 142834 h 690"/>
                <a:gd name="T2" fmla="*/ 237982 w 585"/>
                <a:gd name="T3" fmla="*/ 142834 h 690"/>
                <a:gd name="T4" fmla="*/ 229558 w 585"/>
                <a:gd name="T5" fmla="*/ 136969 h 690"/>
                <a:gd name="T6" fmla="*/ 205128 w 585"/>
                <a:gd name="T7" fmla="*/ 34347 h 690"/>
                <a:gd name="T8" fmla="*/ 122992 w 585"/>
                <a:gd name="T9" fmla="*/ 0 h 690"/>
                <a:gd name="T10" fmla="*/ 40436 w 585"/>
                <a:gd name="T11" fmla="*/ 34347 h 690"/>
                <a:gd name="T12" fmla="*/ 16427 w 585"/>
                <a:gd name="T13" fmla="*/ 136969 h 690"/>
                <a:gd name="T14" fmla="*/ 7582 w 585"/>
                <a:gd name="T15" fmla="*/ 142834 h 690"/>
                <a:gd name="T16" fmla="*/ 6318 w 585"/>
                <a:gd name="T17" fmla="*/ 184301 h 690"/>
                <a:gd name="T18" fmla="*/ 37487 w 585"/>
                <a:gd name="T19" fmla="*/ 221999 h 690"/>
                <a:gd name="T20" fmla="*/ 122992 w 585"/>
                <a:gd name="T21" fmla="*/ 288599 h 690"/>
                <a:gd name="T22" fmla="*/ 208497 w 585"/>
                <a:gd name="T23" fmla="*/ 221999 h 690"/>
                <a:gd name="T24" fmla="*/ 239667 w 585"/>
                <a:gd name="T25" fmla="*/ 184301 h 690"/>
                <a:gd name="T26" fmla="*/ 237982 w 585"/>
                <a:gd name="T27" fmla="*/ 142834 h 690"/>
                <a:gd name="T28" fmla="*/ 160901 w 585"/>
                <a:gd name="T29" fmla="*/ 175505 h 690"/>
                <a:gd name="T30" fmla="*/ 160901 w 585"/>
                <a:gd name="T31" fmla="*/ 175505 h 690"/>
                <a:gd name="T32" fmla="*/ 160901 w 585"/>
                <a:gd name="T33" fmla="*/ 182626 h 690"/>
                <a:gd name="T34" fmla="*/ 157531 w 585"/>
                <a:gd name="T35" fmla="*/ 183882 h 690"/>
                <a:gd name="T36" fmla="*/ 154162 w 585"/>
                <a:gd name="T37" fmla="*/ 182626 h 690"/>
                <a:gd name="T38" fmla="*/ 122992 w 585"/>
                <a:gd name="T39" fmla="*/ 151211 h 690"/>
                <a:gd name="T40" fmla="*/ 91823 w 585"/>
                <a:gd name="T41" fmla="*/ 182626 h 690"/>
                <a:gd name="T42" fmla="*/ 88032 w 585"/>
                <a:gd name="T43" fmla="*/ 183882 h 690"/>
                <a:gd name="T44" fmla="*/ 84663 w 585"/>
                <a:gd name="T45" fmla="*/ 182626 h 690"/>
                <a:gd name="T46" fmla="*/ 84663 w 585"/>
                <a:gd name="T47" fmla="*/ 175505 h 690"/>
                <a:gd name="T48" fmla="*/ 115832 w 585"/>
                <a:gd name="T49" fmla="*/ 144509 h 690"/>
                <a:gd name="T50" fmla="*/ 84663 w 585"/>
                <a:gd name="T51" fmla="*/ 113094 h 690"/>
                <a:gd name="T52" fmla="*/ 84663 w 585"/>
                <a:gd name="T53" fmla="*/ 105973 h 690"/>
                <a:gd name="T54" fmla="*/ 91823 w 585"/>
                <a:gd name="T55" fmla="*/ 105973 h 690"/>
                <a:gd name="T56" fmla="*/ 122992 w 585"/>
                <a:gd name="T57" fmla="*/ 137388 h 690"/>
                <a:gd name="T58" fmla="*/ 154162 w 585"/>
                <a:gd name="T59" fmla="*/ 105973 h 690"/>
                <a:gd name="T60" fmla="*/ 160901 w 585"/>
                <a:gd name="T61" fmla="*/ 105973 h 690"/>
                <a:gd name="T62" fmla="*/ 160901 w 585"/>
                <a:gd name="T63" fmla="*/ 113094 h 690"/>
                <a:gd name="T64" fmla="*/ 129732 w 585"/>
                <a:gd name="T65" fmla="*/ 144509 h 690"/>
                <a:gd name="T66" fmla="*/ 160901 w 585"/>
                <a:gd name="T67" fmla="*/ 175505 h 69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85" h="690">
                  <a:moveTo>
                    <a:pt x="565" y="341"/>
                  </a:moveTo>
                  <a:lnTo>
                    <a:pt x="565" y="341"/>
                  </a:lnTo>
                  <a:cubicBezTo>
                    <a:pt x="560" y="334"/>
                    <a:pt x="553" y="329"/>
                    <a:pt x="545" y="327"/>
                  </a:cubicBezTo>
                  <a:cubicBezTo>
                    <a:pt x="557" y="224"/>
                    <a:pt x="537" y="139"/>
                    <a:pt x="487" y="82"/>
                  </a:cubicBezTo>
                  <a:cubicBezTo>
                    <a:pt x="442" y="30"/>
                    <a:pt x="373" y="0"/>
                    <a:pt x="292" y="0"/>
                  </a:cubicBezTo>
                  <a:cubicBezTo>
                    <a:pt x="210" y="0"/>
                    <a:pt x="142" y="30"/>
                    <a:pt x="96" y="82"/>
                  </a:cubicBezTo>
                  <a:cubicBezTo>
                    <a:pt x="46" y="139"/>
                    <a:pt x="26" y="224"/>
                    <a:pt x="39" y="327"/>
                  </a:cubicBezTo>
                  <a:cubicBezTo>
                    <a:pt x="30" y="329"/>
                    <a:pt x="23" y="334"/>
                    <a:pt x="18" y="341"/>
                  </a:cubicBezTo>
                  <a:cubicBezTo>
                    <a:pt x="0" y="364"/>
                    <a:pt x="6" y="407"/>
                    <a:pt x="15" y="440"/>
                  </a:cubicBezTo>
                  <a:cubicBezTo>
                    <a:pt x="29" y="494"/>
                    <a:pt x="57" y="527"/>
                    <a:pt x="89" y="530"/>
                  </a:cubicBezTo>
                  <a:cubicBezTo>
                    <a:pt x="126" y="643"/>
                    <a:pt x="247" y="689"/>
                    <a:pt x="292" y="689"/>
                  </a:cubicBezTo>
                  <a:cubicBezTo>
                    <a:pt x="336" y="689"/>
                    <a:pt x="457" y="643"/>
                    <a:pt x="495" y="530"/>
                  </a:cubicBezTo>
                  <a:cubicBezTo>
                    <a:pt x="527" y="527"/>
                    <a:pt x="554" y="494"/>
                    <a:pt x="569" y="440"/>
                  </a:cubicBezTo>
                  <a:cubicBezTo>
                    <a:pt x="577" y="407"/>
                    <a:pt x="584" y="364"/>
                    <a:pt x="565" y="341"/>
                  </a:cubicBezTo>
                  <a:close/>
                  <a:moveTo>
                    <a:pt x="382" y="419"/>
                  </a:moveTo>
                  <a:lnTo>
                    <a:pt x="382" y="419"/>
                  </a:lnTo>
                  <a:cubicBezTo>
                    <a:pt x="387" y="423"/>
                    <a:pt x="387" y="430"/>
                    <a:pt x="382" y="436"/>
                  </a:cubicBezTo>
                  <a:cubicBezTo>
                    <a:pt x="380" y="438"/>
                    <a:pt x="377" y="439"/>
                    <a:pt x="374" y="439"/>
                  </a:cubicBezTo>
                  <a:cubicBezTo>
                    <a:pt x="371" y="439"/>
                    <a:pt x="369" y="438"/>
                    <a:pt x="366" y="436"/>
                  </a:cubicBezTo>
                  <a:cubicBezTo>
                    <a:pt x="292" y="361"/>
                    <a:pt x="292" y="361"/>
                    <a:pt x="292" y="361"/>
                  </a:cubicBezTo>
                  <a:cubicBezTo>
                    <a:pt x="218" y="436"/>
                    <a:pt x="218" y="436"/>
                    <a:pt x="218" y="436"/>
                  </a:cubicBezTo>
                  <a:cubicBezTo>
                    <a:pt x="216" y="438"/>
                    <a:pt x="213" y="439"/>
                    <a:pt x="209" y="439"/>
                  </a:cubicBezTo>
                  <a:cubicBezTo>
                    <a:pt x="206" y="439"/>
                    <a:pt x="203" y="438"/>
                    <a:pt x="201" y="436"/>
                  </a:cubicBezTo>
                  <a:cubicBezTo>
                    <a:pt x="197" y="430"/>
                    <a:pt x="197" y="423"/>
                    <a:pt x="201" y="419"/>
                  </a:cubicBezTo>
                  <a:cubicBezTo>
                    <a:pt x="275" y="345"/>
                    <a:pt x="275" y="345"/>
                    <a:pt x="275" y="345"/>
                  </a:cubicBezTo>
                  <a:cubicBezTo>
                    <a:pt x="201" y="270"/>
                    <a:pt x="201" y="270"/>
                    <a:pt x="201" y="270"/>
                  </a:cubicBezTo>
                  <a:cubicBezTo>
                    <a:pt x="197" y="266"/>
                    <a:pt x="197" y="259"/>
                    <a:pt x="201" y="253"/>
                  </a:cubicBezTo>
                  <a:cubicBezTo>
                    <a:pt x="205" y="249"/>
                    <a:pt x="213" y="249"/>
                    <a:pt x="218" y="253"/>
                  </a:cubicBezTo>
                  <a:cubicBezTo>
                    <a:pt x="292" y="328"/>
                    <a:pt x="292" y="328"/>
                    <a:pt x="292" y="328"/>
                  </a:cubicBezTo>
                  <a:cubicBezTo>
                    <a:pt x="366" y="253"/>
                    <a:pt x="366" y="253"/>
                    <a:pt x="366" y="253"/>
                  </a:cubicBezTo>
                  <a:cubicBezTo>
                    <a:pt x="371" y="249"/>
                    <a:pt x="378" y="249"/>
                    <a:pt x="382" y="253"/>
                  </a:cubicBezTo>
                  <a:cubicBezTo>
                    <a:pt x="387" y="259"/>
                    <a:pt x="387" y="266"/>
                    <a:pt x="382" y="270"/>
                  </a:cubicBezTo>
                  <a:cubicBezTo>
                    <a:pt x="308" y="345"/>
                    <a:pt x="308" y="345"/>
                    <a:pt x="308" y="345"/>
                  </a:cubicBezTo>
                  <a:lnTo>
                    <a:pt x="382" y="4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94" name="Group 893"/>
          <p:cNvGrpSpPr/>
          <p:nvPr/>
        </p:nvGrpSpPr>
        <p:grpSpPr>
          <a:xfrm>
            <a:off x="5657850" y="4679950"/>
            <a:ext cx="430213" cy="430213"/>
            <a:chOff x="5657850" y="4679950"/>
            <a:chExt cx="430213" cy="430213"/>
          </a:xfrm>
        </p:grpSpPr>
        <p:sp>
          <p:nvSpPr>
            <p:cNvPr id="19494" name="Freeform 37"/>
            <p:cNvSpPr>
              <a:spLocks noChangeArrowheads="1"/>
            </p:cNvSpPr>
            <p:nvPr/>
          </p:nvSpPr>
          <p:spPr bwMode="auto">
            <a:xfrm>
              <a:off x="5657850" y="4679950"/>
              <a:ext cx="430213" cy="430213"/>
            </a:xfrm>
            <a:custGeom>
              <a:avLst/>
              <a:gdLst>
                <a:gd name="T0" fmla="*/ 429402 w 1023"/>
                <a:gd name="T1" fmla="*/ 214911 h 1024"/>
                <a:gd name="T2" fmla="*/ 429402 w 1023"/>
                <a:gd name="T3" fmla="*/ 214911 h 1024"/>
                <a:gd name="T4" fmla="*/ 214701 w 1023"/>
                <a:gd name="T5" fmla="*/ 429401 h 1024"/>
                <a:gd name="T6" fmla="*/ 0 w 1023"/>
                <a:gd name="T7" fmla="*/ 214911 h 1024"/>
                <a:gd name="T8" fmla="*/ 214701 w 1023"/>
                <a:gd name="T9" fmla="*/ 0 h 1024"/>
                <a:gd name="T10" fmla="*/ 429402 w 1023"/>
                <a:gd name="T11" fmla="*/ 214911 h 10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6" name="Freeform 59"/>
            <p:cNvSpPr>
              <a:spLocks noChangeArrowheads="1"/>
            </p:cNvSpPr>
            <p:nvPr/>
          </p:nvSpPr>
          <p:spPr bwMode="auto">
            <a:xfrm>
              <a:off x="5748338" y="4749800"/>
              <a:ext cx="246062" cy="288925"/>
            </a:xfrm>
            <a:custGeom>
              <a:avLst/>
              <a:gdLst>
                <a:gd name="T0" fmla="*/ 237982 w 585"/>
                <a:gd name="T1" fmla="*/ 142834 h 690"/>
                <a:gd name="T2" fmla="*/ 237982 w 585"/>
                <a:gd name="T3" fmla="*/ 142834 h 690"/>
                <a:gd name="T4" fmla="*/ 229137 w 585"/>
                <a:gd name="T5" fmla="*/ 136969 h 690"/>
                <a:gd name="T6" fmla="*/ 205128 w 585"/>
                <a:gd name="T7" fmla="*/ 34347 h 690"/>
                <a:gd name="T8" fmla="*/ 122571 w 585"/>
                <a:gd name="T9" fmla="*/ 0 h 690"/>
                <a:gd name="T10" fmla="*/ 40015 w 585"/>
                <a:gd name="T11" fmla="*/ 34347 h 690"/>
                <a:gd name="T12" fmla="*/ 16006 w 585"/>
                <a:gd name="T13" fmla="*/ 136969 h 690"/>
                <a:gd name="T14" fmla="*/ 7161 w 585"/>
                <a:gd name="T15" fmla="*/ 142834 h 690"/>
                <a:gd name="T16" fmla="*/ 5897 w 585"/>
                <a:gd name="T17" fmla="*/ 184301 h 690"/>
                <a:gd name="T18" fmla="*/ 37066 w 585"/>
                <a:gd name="T19" fmla="*/ 221999 h 690"/>
                <a:gd name="T20" fmla="*/ 122571 w 585"/>
                <a:gd name="T21" fmla="*/ 288599 h 690"/>
                <a:gd name="T22" fmla="*/ 208076 w 585"/>
                <a:gd name="T23" fmla="*/ 221999 h 690"/>
                <a:gd name="T24" fmla="*/ 239245 w 585"/>
                <a:gd name="T25" fmla="*/ 184301 h 690"/>
                <a:gd name="T26" fmla="*/ 237982 w 585"/>
                <a:gd name="T27" fmla="*/ 142834 h 690"/>
                <a:gd name="T28" fmla="*/ 122571 w 585"/>
                <a:gd name="T29" fmla="*/ 201894 h 690"/>
                <a:gd name="T30" fmla="*/ 122571 w 585"/>
                <a:gd name="T31" fmla="*/ 201894 h 690"/>
                <a:gd name="T32" fmla="*/ 67814 w 585"/>
                <a:gd name="T33" fmla="*/ 147441 h 690"/>
                <a:gd name="T34" fmla="*/ 122571 w 585"/>
                <a:gd name="T35" fmla="*/ 93407 h 690"/>
                <a:gd name="T36" fmla="*/ 160901 w 585"/>
                <a:gd name="T37" fmla="*/ 109324 h 690"/>
                <a:gd name="T38" fmla="*/ 160901 w 585"/>
                <a:gd name="T39" fmla="*/ 94245 h 690"/>
                <a:gd name="T40" fmla="*/ 165534 w 585"/>
                <a:gd name="T41" fmla="*/ 89637 h 690"/>
                <a:gd name="T42" fmla="*/ 170589 w 585"/>
                <a:gd name="T43" fmla="*/ 94245 h 690"/>
                <a:gd name="T44" fmla="*/ 170589 w 585"/>
                <a:gd name="T45" fmla="*/ 125241 h 690"/>
                <a:gd name="T46" fmla="*/ 139841 w 585"/>
                <a:gd name="T47" fmla="*/ 125241 h 690"/>
                <a:gd name="T48" fmla="*/ 134786 w 585"/>
                <a:gd name="T49" fmla="*/ 120215 h 690"/>
                <a:gd name="T50" fmla="*/ 139841 w 585"/>
                <a:gd name="T51" fmla="*/ 115188 h 690"/>
                <a:gd name="T52" fmla="*/ 153319 w 585"/>
                <a:gd name="T53" fmla="*/ 115188 h 690"/>
                <a:gd name="T54" fmla="*/ 122571 w 585"/>
                <a:gd name="T55" fmla="*/ 103041 h 690"/>
                <a:gd name="T56" fmla="*/ 77923 w 585"/>
                <a:gd name="T57" fmla="*/ 147441 h 690"/>
                <a:gd name="T58" fmla="*/ 122571 w 585"/>
                <a:gd name="T59" fmla="*/ 192679 h 690"/>
                <a:gd name="T60" fmla="*/ 167219 w 585"/>
                <a:gd name="T61" fmla="*/ 147441 h 690"/>
                <a:gd name="T62" fmla="*/ 172695 w 585"/>
                <a:gd name="T63" fmla="*/ 142834 h 690"/>
                <a:gd name="T64" fmla="*/ 177328 w 585"/>
                <a:gd name="T65" fmla="*/ 147441 h 690"/>
                <a:gd name="T66" fmla="*/ 122571 w 585"/>
                <a:gd name="T67" fmla="*/ 201894 h 69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85" h="690">
                  <a:moveTo>
                    <a:pt x="565" y="341"/>
                  </a:moveTo>
                  <a:lnTo>
                    <a:pt x="565" y="341"/>
                  </a:lnTo>
                  <a:cubicBezTo>
                    <a:pt x="560" y="334"/>
                    <a:pt x="553" y="329"/>
                    <a:pt x="544" y="327"/>
                  </a:cubicBezTo>
                  <a:cubicBezTo>
                    <a:pt x="557" y="224"/>
                    <a:pt x="537" y="139"/>
                    <a:pt x="487" y="82"/>
                  </a:cubicBezTo>
                  <a:cubicBezTo>
                    <a:pt x="441" y="30"/>
                    <a:pt x="372" y="0"/>
                    <a:pt x="291" y="0"/>
                  </a:cubicBezTo>
                  <a:cubicBezTo>
                    <a:pt x="210" y="0"/>
                    <a:pt x="141" y="30"/>
                    <a:pt x="95" y="82"/>
                  </a:cubicBezTo>
                  <a:cubicBezTo>
                    <a:pt x="45" y="139"/>
                    <a:pt x="26" y="224"/>
                    <a:pt x="38" y="327"/>
                  </a:cubicBezTo>
                  <a:cubicBezTo>
                    <a:pt x="30" y="329"/>
                    <a:pt x="23" y="334"/>
                    <a:pt x="17" y="341"/>
                  </a:cubicBezTo>
                  <a:cubicBezTo>
                    <a:pt x="0" y="364"/>
                    <a:pt x="6" y="407"/>
                    <a:pt x="14" y="440"/>
                  </a:cubicBezTo>
                  <a:cubicBezTo>
                    <a:pt x="29" y="494"/>
                    <a:pt x="57" y="527"/>
                    <a:pt x="88" y="530"/>
                  </a:cubicBezTo>
                  <a:cubicBezTo>
                    <a:pt x="126" y="643"/>
                    <a:pt x="246" y="689"/>
                    <a:pt x="291" y="689"/>
                  </a:cubicBezTo>
                  <a:cubicBezTo>
                    <a:pt x="336" y="689"/>
                    <a:pt x="457" y="643"/>
                    <a:pt x="494" y="530"/>
                  </a:cubicBezTo>
                  <a:cubicBezTo>
                    <a:pt x="527" y="527"/>
                    <a:pt x="554" y="494"/>
                    <a:pt x="568" y="440"/>
                  </a:cubicBezTo>
                  <a:cubicBezTo>
                    <a:pt x="576" y="407"/>
                    <a:pt x="584" y="364"/>
                    <a:pt x="565" y="341"/>
                  </a:cubicBezTo>
                  <a:close/>
                  <a:moveTo>
                    <a:pt x="291" y="482"/>
                  </a:moveTo>
                  <a:lnTo>
                    <a:pt x="291" y="482"/>
                  </a:lnTo>
                  <a:cubicBezTo>
                    <a:pt x="219" y="482"/>
                    <a:pt x="161" y="424"/>
                    <a:pt x="161" y="352"/>
                  </a:cubicBezTo>
                  <a:cubicBezTo>
                    <a:pt x="161" y="282"/>
                    <a:pt x="219" y="223"/>
                    <a:pt x="291" y="223"/>
                  </a:cubicBezTo>
                  <a:cubicBezTo>
                    <a:pt x="326" y="223"/>
                    <a:pt x="358" y="237"/>
                    <a:pt x="382" y="261"/>
                  </a:cubicBezTo>
                  <a:cubicBezTo>
                    <a:pt x="382" y="225"/>
                    <a:pt x="382" y="225"/>
                    <a:pt x="382" y="225"/>
                  </a:cubicBezTo>
                  <a:cubicBezTo>
                    <a:pt x="382" y="219"/>
                    <a:pt x="387" y="214"/>
                    <a:pt x="393" y="214"/>
                  </a:cubicBezTo>
                  <a:cubicBezTo>
                    <a:pt x="399" y="214"/>
                    <a:pt x="405" y="219"/>
                    <a:pt x="405" y="225"/>
                  </a:cubicBezTo>
                  <a:cubicBezTo>
                    <a:pt x="405" y="299"/>
                    <a:pt x="405" y="299"/>
                    <a:pt x="405" y="299"/>
                  </a:cubicBezTo>
                  <a:cubicBezTo>
                    <a:pt x="332" y="299"/>
                    <a:pt x="332" y="299"/>
                    <a:pt x="332" y="299"/>
                  </a:cubicBezTo>
                  <a:cubicBezTo>
                    <a:pt x="326" y="299"/>
                    <a:pt x="320" y="294"/>
                    <a:pt x="320" y="287"/>
                  </a:cubicBezTo>
                  <a:cubicBezTo>
                    <a:pt x="320" y="281"/>
                    <a:pt x="326" y="275"/>
                    <a:pt x="332" y="275"/>
                  </a:cubicBezTo>
                  <a:cubicBezTo>
                    <a:pt x="364" y="275"/>
                    <a:pt x="364" y="275"/>
                    <a:pt x="364" y="275"/>
                  </a:cubicBezTo>
                  <a:cubicBezTo>
                    <a:pt x="344" y="258"/>
                    <a:pt x="318" y="246"/>
                    <a:pt x="291" y="246"/>
                  </a:cubicBezTo>
                  <a:cubicBezTo>
                    <a:pt x="233" y="246"/>
                    <a:pt x="185" y="294"/>
                    <a:pt x="185" y="352"/>
                  </a:cubicBezTo>
                  <a:cubicBezTo>
                    <a:pt x="185" y="412"/>
                    <a:pt x="233" y="460"/>
                    <a:pt x="291" y="460"/>
                  </a:cubicBezTo>
                  <a:cubicBezTo>
                    <a:pt x="350" y="460"/>
                    <a:pt x="397" y="412"/>
                    <a:pt x="397" y="352"/>
                  </a:cubicBezTo>
                  <a:cubicBezTo>
                    <a:pt x="397" y="346"/>
                    <a:pt x="403" y="341"/>
                    <a:pt x="410" y="341"/>
                  </a:cubicBezTo>
                  <a:cubicBezTo>
                    <a:pt x="416" y="341"/>
                    <a:pt x="421" y="346"/>
                    <a:pt x="421" y="352"/>
                  </a:cubicBezTo>
                  <a:cubicBezTo>
                    <a:pt x="421" y="424"/>
                    <a:pt x="363" y="482"/>
                    <a:pt x="291" y="4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9" name="Group 888"/>
          <p:cNvGrpSpPr/>
          <p:nvPr/>
        </p:nvGrpSpPr>
        <p:grpSpPr>
          <a:xfrm>
            <a:off x="1323975" y="4679950"/>
            <a:ext cx="430213" cy="430213"/>
            <a:chOff x="1323975" y="4679950"/>
            <a:chExt cx="430213" cy="430213"/>
          </a:xfrm>
        </p:grpSpPr>
        <p:sp>
          <p:nvSpPr>
            <p:cNvPr id="19489" name="Freeform 32"/>
            <p:cNvSpPr>
              <a:spLocks noChangeArrowheads="1"/>
            </p:cNvSpPr>
            <p:nvPr/>
          </p:nvSpPr>
          <p:spPr bwMode="auto">
            <a:xfrm>
              <a:off x="1323975" y="4679950"/>
              <a:ext cx="430213" cy="430213"/>
            </a:xfrm>
            <a:custGeom>
              <a:avLst/>
              <a:gdLst>
                <a:gd name="T0" fmla="*/ 429402 w 1023"/>
                <a:gd name="T1" fmla="*/ 214911 h 1024"/>
                <a:gd name="T2" fmla="*/ 429402 w 1023"/>
                <a:gd name="T3" fmla="*/ 214911 h 1024"/>
                <a:gd name="T4" fmla="*/ 214701 w 1023"/>
                <a:gd name="T5" fmla="*/ 429401 h 1024"/>
                <a:gd name="T6" fmla="*/ 0 w 1023"/>
                <a:gd name="T7" fmla="*/ 214911 h 1024"/>
                <a:gd name="T8" fmla="*/ 214701 w 1023"/>
                <a:gd name="T9" fmla="*/ 0 h 1024"/>
                <a:gd name="T10" fmla="*/ 429402 w 1023"/>
                <a:gd name="T11" fmla="*/ 214911 h 10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7" name="Freeform 60"/>
            <p:cNvSpPr>
              <a:spLocks noChangeArrowheads="1"/>
            </p:cNvSpPr>
            <p:nvPr/>
          </p:nvSpPr>
          <p:spPr bwMode="auto">
            <a:xfrm>
              <a:off x="1417638" y="4749800"/>
              <a:ext cx="246062" cy="288925"/>
            </a:xfrm>
            <a:custGeom>
              <a:avLst/>
              <a:gdLst>
                <a:gd name="T0" fmla="*/ 238824 w 585"/>
                <a:gd name="T1" fmla="*/ 142834 h 690"/>
                <a:gd name="T2" fmla="*/ 238824 w 585"/>
                <a:gd name="T3" fmla="*/ 142834 h 690"/>
                <a:gd name="T4" fmla="*/ 229558 w 585"/>
                <a:gd name="T5" fmla="*/ 136969 h 690"/>
                <a:gd name="T6" fmla="*/ 205128 w 585"/>
                <a:gd name="T7" fmla="*/ 34347 h 690"/>
                <a:gd name="T8" fmla="*/ 122992 w 585"/>
                <a:gd name="T9" fmla="*/ 0 h 690"/>
                <a:gd name="T10" fmla="*/ 40436 w 585"/>
                <a:gd name="T11" fmla="*/ 34347 h 690"/>
                <a:gd name="T12" fmla="*/ 16848 w 585"/>
                <a:gd name="T13" fmla="*/ 136969 h 690"/>
                <a:gd name="T14" fmla="*/ 7582 w 585"/>
                <a:gd name="T15" fmla="*/ 142834 h 690"/>
                <a:gd name="T16" fmla="*/ 6318 w 585"/>
                <a:gd name="T17" fmla="*/ 184301 h 690"/>
                <a:gd name="T18" fmla="*/ 37487 w 585"/>
                <a:gd name="T19" fmla="*/ 221999 h 690"/>
                <a:gd name="T20" fmla="*/ 122992 w 585"/>
                <a:gd name="T21" fmla="*/ 288599 h 690"/>
                <a:gd name="T22" fmla="*/ 208919 w 585"/>
                <a:gd name="T23" fmla="*/ 221999 h 690"/>
                <a:gd name="T24" fmla="*/ 240088 w 585"/>
                <a:gd name="T25" fmla="*/ 184301 h 690"/>
                <a:gd name="T26" fmla="*/ 238824 w 585"/>
                <a:gd name="T27" fmla="*/ 142834 h 690"/>
                <a:gd name="T28" fmla="*/ 162165 w 585"/>
                <a:gd name="T29" fmla="*/ 149117 h 690"/>
                <a:gd name="T30" fmla="*/ 162165 w 585"/>
                <a:gd name="T31" fmla="*/ 149117 h 690"/>
                <a:gd name="T32" fmla="*/ 83820 w 585"/>
                <a:gd name="T33" fmla="*/ 149117 h 690"/>
                <a:gd name="T34" fmla="*/ 78766 w 585"/>
                <a:gd name="T35" fmla="*/ 144509 h 690"/>
                <a:gd name="T36" fmla="*/ 83820 w 585"/>
                <a:gd name="T37" fmla="*/ 139483 h 690"/>
                <a:gd name="T38" fmla="*/ 162165 w 585"/>
                <a:gd name="T39" fmla="*/ 139483 h 690"/>
                <a:gd name="T40" fmla="*/ 167219 w 585"/>
                <a:gd name="T41" fmla="*/ 144509 h 690"/>
                <a:gd name="T42" fmla="*/ 162165 w 585"/>
                <a:gd name="T43" fmla="*/ 149117 h 69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85" h="690">
                  <a:moveTo>
                    <a:pt x="567" y="341"/>
                  </a:moveTo>
                  <a:lnTo>
                    <a:pt x="567" y="341"/>
                  </a:lnTo>
                  <a:cubicBezTo>
                    <a:pt x="561" y="334"/>
                    <a:pt x="553" y="329"/>
                    <a:pt x="545" y="327"/>
                  </a:cubicBezTo>
                  <a:cubicBezTo>
                    <a:pt x="557" y="224"/>
                    <a:pt x="538" y="139"/>
                    <a:pt x="487" y="82"/>
                  </a:cubicBezTo>
                  <a:cubicBezTo>
                    <a:pt x="443" y="30"/>
                    <a:pt x="373" y="0"/>
                    <a:pt x="292" y="0"/>
                  </a:cubicBezTo>
                  <a:cubicBezTo>
                    <a:pt x="212" y="0"/>
                    <a:pt x="142" y="30"/>
                    <a:pt x="96" y="82"/>
                  </a:cubicBezTo>
                  <a:cubicBezTo>
                    <a:pt x="46" y="139"/>
                    <a:pt x="26" y="224"/>
                    <a:pt x="40" y="327"/>
                  </a:cubicBezTo>
                  <a:cubicBezTo>
                    <a:pt x="30" y="329"/>
                    <a:pt x="23" y="334"/>
                    <a:pt x="18" y="341"/>
                  </a:cubicBezTo>
                  <a:cubicBezTo>
                    <a:pt x="0" y="364"/>
                    <a:pt x="6" y="407"/>
                    <a:pt x="15" y="440"/>
                  </a:cubicBezTo>
                  <a:cubicBezTo>
                    <a:pt x="29" y="494"/>
                    <a:pt x="57" y="527"/>
                    <a:pt x="89" y="530"/>
                  </a:cubicBezTo>
                  <a:cubicBezTo>
                    <a:pt x="126" y="643"/>
                    <a:pt x="247" y="689"/>
                    <a:pt x="292" y="689"/>
                  </a:cubicBezTo>
                  <a:cubicBezTo>
                    <a:pt x="338" y="689"/>
                    <a:pt x="458" y="643"/>
                    <a:pt x="496" y="530"/>
                  </a:cubicBezTo>
                  <a:cubicBezTo>
                    <a:pt x="527" y="527"/>
                    <a:pt x="555" y="494"/>
                    <a:pt x="570" y="440"/>
                  </a:cubicBezTo>
                  <a:cubicBezTo>
                    <a:pt x="578" y="407"/>
                    <a:pt x="584" y="364"/>
                    <a:pt x="567" y="341"/>
                  </a:cubicBezTo>
                  <a:close/>
                  <a:moveTo>
                    <a:pt x="385" y="356"/>
                  </a:moveTo>
                  <a:lnTo>
                    <a:pt x="385" y="356"/>
                  </a:lnTo>
                  <a:cubicBezTo>
                    <a:pt x="199" y="356"/>
                    <a:pt x="199" y="356"/>
                    <a:pt x="199" y="356"/>
                  </a:cubicBezTo>
                  <a:cubicBezTo>
                    <a:pt x="193" y="356"/>
                    <a:pt x="187" y="351"/>
                    <a:pt x="187" y="345"/>
                  </a:cubicBezTo>
                  <a:cubicBezTo>
                    <a:pt x="187" y="338"/>
                    <a:pt x="193" y="333"/>
                    <a:pt x="199" y="333"/>
                  </a:cubicBezTo>
                  <a:cubicBezTo>
                    <a:pt x="385" y="333"/>
                    <a:pt x="385" y="333"/>
                    <a:pt x="385" y="333"/>
                  </a:cubicBezTo>
                  <a:cubicBezTo>
                    <a:pt x="392" y="333"/>
                    <a:pt x="397" y="338"/>
                    <a:pt x="397" y="345"/>
                  </a:cubicBezTo>
                  <a:cubicBezTo>
                    <a:pt x="397" y="351"/>
                    <a:pt x="392" y="356"/>
                    <a:pt x="385" y="3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90" name="Group 889"/>
          <p:cNvGrpSpPr/>
          <p:nvPr/>
        </p:nvGrpSpPr>
        <p:grpSpPr>
          <a:xfrm>
            <a:off x="2190750" y="4679950"/>
            <a:ext cx="430213" cy="430213"/>
            <a:chOff x="2190750" y="4679950"/>
            <a:chExt cx="430213" cy="430213"/>
          </a:xfrm>
        </p:grpSpPr>
        <p:sp>
          <p:nvSpPr>
            <p:cNvPr id="19490" name="Freeform 33"/>
            <p:cNvSpPr>
              <a:spLocks noChangeArrowheads="1"/>
            </p:cNvSpPr>
            <p:nvPr/>
          </p:nvSpPr>
          <p:spPr bwMode="auto">
            <a:xfrm>
              <a:off x="2190750" y="4679950"/>
              <a:ext cx="430213" cy="430213"/>
            </a:xfrm>
            <a:custGeom>
              <a:avLst/>
              <a:gdLst>
                <a:gd name="T0" fmla="*/ 429402 w 1023"/>
                <a:gd name="T1" fmla="*/ 214911 h 1024"/>
                <a:gd name="T2" fmla="*/ 429402 w 1023"/>
                <a:gd name="T3" fmla="*/ 214911 h 1024"/>
                <a:gd name="T4" fmla="*/ 214701 w 1023"/>
                <a:gd name="T5" fmla="*/ 429401 h 1024"/>
                <a:gd name="T6" fmla="*/ 0 w 1023"/>
                <a:gd name="T7" fmla="*/ 214911 h 1024"/>
                <a:gd name="T8" fmla="*/ 214701 w 1023"/>
                <a:gd name="T9" fmla="*/ 0 h 1024"/>
                <a:gd name="T10" fmla="*/ 429402 w 1023"/>
                <a:gd name="T11" fmla="*/ 214911 h 10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8" name="Freeform 61"/>
            <p:cNvSpPr>
              <a:spLocks noChangeArrowheads="1"/>
            </p:cNvSpPr>
            <p:nvPr/>
          </p:nvSpPr>
          <p:spPr bwMode="auto">
            <a:xfrm>
              <a:off x="2284413" y="4746625"/>
              <a:ext cx="246062" cy="288925"/>
            </a:xfrm>
            <a:custGeom>
              <a:avLst/>
              <a:gdLst>
                <a:gd name="T0" fmla="*/ 238403 w 585"/>
                <a:gd name="T1" fmla="*/ 143252 h 690"/>
                <a:gd name="T2" fmla="*/ 238403 w 585"/>
                <a:gd name="T3" fmla="*/ 143252 h 690"/>
                <a:gd name="T4" fmla="*/ 229137 w 585"/>
                <a:gd name="T5" fmla="*/ 136969 h 690"/>
                <a:gd name="T6" fmla="*/ 205128 w 585"/>
                <a:gd name="T7" fmla="*/ 33928 h 690"/>
                <a:gd name="T8" fmla="*/ 122571 w 585"/>
                <a:gd name="T9" fmla="*/ 0 h 690"/>
                <a:gd name="T10" fmla="*/ 40436 w 585"/>
                <a:gd name="T11" fmla="*/ 33928 h 690"/>
                <a:gd name="T12" fmla="*/ 16427 w 585"/>
                <a:gd name="T13" fmla="*/ 136969 h 690"/>
                <a:gd name="T14" fmla="*/ 7161 w 585"/>
                <a:gd name="T15" fmla="*/ 143252 h 690"/>
                <a:gd name="T16" fmla="*/ 5897 w 585"/>
                <a:gd name="T17" fmla="*/ 183882 h 690"/>
                <a:gd name="T18" fmla="*/ 37066 w 585"/>
                <a:gd name="T19" fmla="*/ 222418 h 690"/>
                <a:gd name="T20" fmla="*/ 122571 w 585"/>
                <a:gd name="T21" fmla="*/ 288599 h 690"/>
                <a:gd name="T22" fmla="*/ 208497 w 585"/>
                <a:gd name="T23" fmla="*/ 222418 h 690"/>
                <a:gd name="T24" fmla="*/ 239245 w 585"/>
                <a:gd name="T25" fmla="*/ 183882 h 690"/>
                <a:gd name="T26" fmla="*/ 238403 w 585"/>
                <a:gd name="T27" fmla="*/ 143252 h 690"/>
                <a:gd name="T28" fmla="*/ 73711 w 585"/>
                <a:gd name="T29" fmla="*/ 156656 h 690"/>
                <a:gd name="T30" fmla="*/ 73711 w 585"/>
                <a:gd name="T31" fmla="*/ 156656 h 690"/>
                <a:gd name="T32" fmla="*/ 61075 w 585"/>
                <a:gd name="T33" fmla="*/ 144509 h 690"/>
                <a:gd name="T34" fmla="*/ 73711 w 585"/>
                <a:gd name="T35" fmla="*/ 132362 h 690"/>
                <a:gd name="T36" fmla="*/ 85926 w 585"/>
                <a:gd name="T37" fmla="*/ 144509 h 690"/>
                <a:gd name="T38" fmla="*/ 73711 w 585"/>
                <a:gd name="T39" fmla="*/ 156656 h 690"/>
                <a:gd name="T40" fmla="*/ 122571 w 585"/>
                <a:gd name="T41" fmla="*/ 156656 h 690"/>
                <a:gd name="T42" fmla="*/ 122571 w 585"/>
                <a:gd name="T43" fmla="*/ 156656 h 690"/>
                <a:gd name="T44" fmla="*/ 110356 w 585"/>
                <a:gd name="T45" fmla="*/ 144509 h 690"/>
                <a:gd name="T46" fmla="*/ 122571 w 585"/>
                <a:gd name="T47" fmla="*/ 132362 h 690"/>
                <a:gd name="T48" fmla="*/ 134786 w 585"/>
                <a:gd name="T49" fmla="*/ 144509 h 690"/>
                <a:gd name="T50" fmla="*/ 122571 w 585"/>
                <a:gd name="T51" fmla="*/ 156656 h 690"/>
                <a:gd name="T52" fmla="*/ 171852 w 585"/>
                <a:gd name="T53" fmla="*/ 156656 h 690"/>
                <a:gd name="T54" fmla="*/ 171852 w 585"/>
                <a:gd name="T55" fmla="*/ 156656 h 690"/>
                <a:gd name="T56" fmla="*/ 159637 w 585"/>
                <a:gd name="T57" fmla="*/ 144509 h 690"/>
                <a:gd name="T58" fmla="*/ 171852 w 585"/>
                <a:gd name="T59" fmla="*/ 132362 h 690"/>
                <a:gd name="T60" fmla="*/ 184067 w 585"/>
                <a:gd name="T61" fmla="*/ 144509 h 690"/>
                <a:gd name="T62" fmla="*/ 171852 w 585"/>
                <a:gd name="T63" fmla="*/ 156656 h 69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85" h="690">
                  <a:moveTo>
                    <a:pt x="566" y="342"/>
                  </a:moveTo>
                  <a:lnTo>
                    <a:pt x="566" y="342"/>
                  </a:lnTo>
                  <a:cubicBezTo>
                    <a:pt x="560" y="334"/>
                    <a:pt x="553" y="329"/>
                    <a:pt x="544" y="327"/>
                  </a:cubicBezTo>
                  <a:cubicBezTo>
                    <a:pt x="557" y="224"/>
                    <a:pt x="537" y="140"/>
                    <a:pt x="487" y="81"/>
                  </a:cubicBezTo>
                  <a:cubicBezTo>
                    <a:pt x="442" y="29"/>
                    <a:pt x="372" y="0"/>
                    <a:pt x="291" y="0"/>
                  </a:cubicBezTo>
                  <a:cubicBezTo>
                    <a:pt x="211" y="0"/>
                    <a:pt x="141" y="29"/>
                    <a:pt x="96" y="81"/>
                  </a:cubicBezTo>
                  <a:cubicBezTo>
                    <a:pt x="46" y="140"/>
                    <a:pt x="26" y="224"/>
                    <a:pt x="39" y="327"/>
                  </a:cubicBezTo>
                  <a:cubicBezTo>
                    <a:pt x="30" y="329"/>
                    <a:pt x="23" y="334"/>
                    <a:pt x="17" y="342"/>
                  </a:cubicBezTo>
                  <a:cubicBezTo>
                    <a:pt x="0" y="365"/>
                    <a:pt x="6" y="407"/>
                    <a:pt x="14" y="439"/>
                  </a:cubicBezTo>
                  <a:cubicBezTo>
                    <a:pt x="29" y="494"/>
                    <a:pt x="57" y="528"/>
                    <a:pt x="88" y="531"/>
                  </a:cubicBezTo>
                  <a:cubicBezTo>
                    <a:pt x="126" y="644"/>
                    <a:pt x="246" y="689"/>
                    <a:pt x="291" y="689"/>
                  </a:cubicBezTo>
                  <a:cubicBezTo>
                    <a:pt x="337" y="689"/>
                    <a:pt x="458" y="644"/>
                    <a:pt x="495" y="531"/>
                  </a:cubicBezTo>
                  <a:cubicBezTo>
                    <a:pt x="527" y="528"/>
                    <a:pt x="555" y="494"/>
                    <a:pt x="568" y="439"/>
                  </a:cubicBezTo>
                  <a:cubicBezTo>
                    <a:pt x="578" y="407"/>
                    <a:pt x="584" y="365"/>
                    <a:pt x="566" y="342"/>
                  </a:cubicBezTo>
                  <a:close/>
                  <a:moveTo>
                    <a:pt x="175" y="374"/>
                  </a:moveTo>
                  <a:lnTo>
                    <a:pt x="175" y="374"/>
                  </a:lnTo>
                  <a:cubicBezTo>
                    <a:pt x="159" y="374"/>
                    <a:pt x="145" y="361"/>
                    <a:pt x="145" y="345"/>
                  </a:cubicBezTo>
                  <a:cubicBezTo>
                    <a:pt x="145" y="329"/>
                    <a:pt x="159" y="316"/>
                    <a:pt x="175" y="316"/>
                  </a:cubicBezTo>
                  <a:cubicBezTo>
                    <a:pt x="191" y="316"/>
                    <a:pt x="204" y="329"/>
                    <a:pt x="204" y="345"/>
                  </a:cubicBezTo>
                  <a:cubicBezTo>
                    <a:pt x="204" y="361"/>
                    <a:pt x="191" y="374"/>
                    <a:pt x="175" y="374"/>
                  </a:cubicBezTo>
                  <a:close/>
                  <a:moveTo>
                    <a:pt x="291" y="374"/>
                  </a:moveTo>
                  <a:lnTo>
                    <a:pt x="291" y="374"/>
                  </a:lnTo>
                  <a:cubicBezTo>
                    <a:pt x="276" y="374"/>
                    <a:pt x="262" y="361"/>
                    <a:pt x="262" y="345"/>
                  </a:cubicBezTo>
                  <a:cubicBezTo>
                    <a:pt x="262" y="329"/>
                    <a:pt x="276" y="316"/>
                    <a:pt x="291" y="316"/>
                  </a:cubicBezTo>
                  <a:cubicBezTo>
                    <a:pt x="308" y="316"/>
                    <a:pt x="320" y="329"/>
                    <a:pt x="320" y="345"/>
                  </a:cubicBezTo>
                  <a:cubicBezTo>
                    <a:pt x="320" y="361"/>
                    <a:pt x="308" y="374"/>
                    <a:pt x="291" y="374"/>
                  </a:cubicBezTo>
                  <a:close/>
                  <a:moveTo>
                    <a:pt x="408" y="374"/>
                  </a:moveTo>
                  <a:lnTo>
                    <a:pt x="408" y="374"/>
                  </a:lnTo>
                  <a:cubicBezTo>
                    <a:pt x="392" y="374"/>
                    <a:pt x="379" y="361"/>
                    <a:pt x="379" y="345"/>
                  </a:cubicBezTo>
                  <a:cubicBezTo>
                    <a:pt x="379" y="329"/>
                    <a:pt x="392" y="316"/>
                    <a:pt x="408" y="316"/>
                  </a:cubicBezTo>
                  <a:cubicBezTo>
                    <a:pt x="425" y="316"/>
                    <a:pt x="437" y="329"/>
                    <a:pt x="437" y="345"/>
                  </a:cubicBezTo>
                  <a:cubicBezTo>
                    <a:pt x="437" y="361"/>
                    <a:pt x="425" y="374"/>
                    <a:pt x="408" y="3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3" name="Group 612"/>
          <p:cNvGrpSpPr/>
          <p:nvPr/>
        </p:nvGrpSpPr>
        <p:grpSpPr>
          <a:xfrm>
            <a:off x="1323975" y="1828800"/>
            <a:ext cx="430213" cy="430213"/>
            <a:chOff x="1323975" y="1828800"/>
            <a:chExt cx="430213" cy="430213"/>
          </a:xfrm>
        </p:grpSpPr>
        <p:sp>
          <p:nvSpPr>
            <p:cNvPr id="19459" name="Freeform 2"/>
            <p:cNvSpPr>
              <a:spLocks noChangeArrowheads="1"/>
            </p:cNvSpPr>
            <p:nvPr/>
          </p:nvSpPr>
          <p:spPr bwMode="auto">
            <a:xfrm>
              <a:off x="1323975" y="1828800"/>
              <a:ext cx="430213" cy="430213"/>
            </a:xfrm>
            <a:custGeom>
              <a:avLst/>
              <a:gdLst>
                <a:gd name="T0" fmla="*/ 429402 w 1023"/>
                <a:gd name="T1" fmla="*/ 214700 h 1023"/>
                <a:gd name="T2" fmla="*/ 429402 w 1023"/>
                <a:gd name="T3" fmla="*/ 214700 h 1023"/>
                <a:gd name="T4" fmla="*/ 214701 w 1023"/>
                <a:gd name="T5" fmla="*/ 429401 h 1023"/>
                <a:gd name="T6" fmla="*/ 0 w 1023"/>
                <a:gd name="T7" fmla="*/ 214700 h 1023"/>
                <a:gd name="T8" fmla="*/ 214701 w 1023"/>
                <a:gd name="T9" fmla="*/ 0 h 1023"/>
                <a:gd name="T10" fmla="*/ 429402 w 1023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9" name="Freeform 62"/>
            <p:cNvSpPr>
              <a:spLocks noChangeArrowheads="1"/>
            </p:cNvSpPr>
            <p:nvPr/>
          </p:nvSpPr>
          <p:spPr bwMode="auto">
            <a:xfrm>
              <a:off x="1423988" y="1914525"/>
              <a:ext cx="227012" cy="255588"/>
            </a:xfrm>
            <a:custGeom>
              <a:avLst/>
              <a:gdLst>
                <a:gd name="T0" fmla="*/ 41748 w 536"/>
                <a:gd name="T1" fmla="*/ 104783 h 610"/>
                <a:gd name="T2" fmla="*/ 41748 w 536"/>
                <a:gd name="T3" fmla="*/ 104783 h 610"/>
                <a:gd name="T4" fmla="*/ 41748 w 536"/>
                <a:gd name="T5" fmla="*/ 83826 h 610"/>
                <a:gd name="T6" fmla="*/ 45543 w 536"/>
                <a:gd name="T7" fmla="*/ 72091 h 610"/>
                <a:gd name="T8" fmla="*/ 50181 w 536"/>
                <a:gd name="T9" fmla="*/ 69995 h 610"/>
                <a:gd name="T10" fmla="*/ 50181 w 536"/>
                <a:gd name="T11" fmla="*/ 52811 h 610"/>
                <a:gd name="T12" fmla="*/ 83917 w 536"/>
                <a:gd name="T13" fmla="*/ 17604 h 610"/>
                <a:gd name="T14" fmla="*/ 84760 w 536"/>
                <a:gd name="T15" fmla="*/ 17604 h 610"/>
                <a:gd name="T16" fmla="*/ 136207 w 536"/>
                <a:gd name="T17" fmla="*/ 6706 h 610"/>
                <a:gd name="T18" fmla="*/ 167412 w 536"/>
                <a:gd name="T19" fmla="*/ 52811 h 610"/>
                <a:gd name="T20" fmla="*/ 167412 w 536"/>
                <a:gd name="T21" fmla="*/ 69995 h 610"/>
                <a:gd name="T22" fmla="*/ 172472 w 536"/>
                <a:gd name="T23" fmla="*/ 72510 h 610"/>
                <a:gd name="T24" fmla="*/ 175846 w 536"/>
                <a:gd name="T25" fmla="*/ 83407 h 610"/>
                <a:gd name="T26" fmla="*/ 175846 w 536"/>
                <a:gd name="T27" fmla="*/ 104783 h 610"/>
                <a:gd name="T28" fmla="*/ 166147 w 536"/>
                <a:gd name="T29" fmla="*/ 118614 h 610"/>
                <a:gd name="T30" fmla="*/ 110062 w 536"/>
                <a:gd name="T31" fmla="*/ 181484 h 610"/>
                <a:gd name="T32" fmla="*/ 53555 w 536"/>
                <a:gd name="T33" fmla="*/ 118614 h 610"/>
                <a:gd name="T34" fmla="*/ 41748 w 536"/>
                <a:gd name="T35" fmla="*/ 104783 h 610"/>
                <a:gd name="T36" fmla="*/ 169099 w 536"/>
                <a:gd name="T37" fmla="*/ 192800 h 610"/>
                <a:gd name="T38" fmla="*/ 169099 w 536"/>
                <a:gd name="T39" fmla="*/ 192800 h 610"/>
                <a:gd name="T40" fmla="*/ 156026 w 536"/>
                <a:gd name="T41" fmla="*/ 192800 h 610"/>
                <a:gd name="T42" fmla="*/ 145484 w 536"/>
                <a:gd name="T43" fmla="*/ 176873 h 610"/>
                <a:gd name="T44" fmla="*/ 110062 w 536"/>
                <a:gd name="T45" fmla="*/ 189866 h 610"/>
                <a:gd name="T46" fmla="*/ 77170 w 536"/>
                <a:gd name="T47" fmla="*/ 178131 h 610"/>
                <a:gd name="T48" fmla="*/ 66627 w 536"/>
                <a:gd name="T49" fmla="*/ 192800 h 610"/>
                <a:gd name="T50" fmla="*/ 53133 w 536"/>
                <a:gd name="T51" fmla="*/ 192800 h 610"/>
                <a:gd name="T52" fmla="*/ 0 w 536"/>
                <a:gd name="T53" fmla="*/ 240162 h 610"/>
                <a:gd name="T54" fmla="*/ 0 w 536"/>
                <a:gd name="T55" fmla="*/ 251479 h 610"/>
                <a:gd name="T56" fmla="*/ 4217 w 536"/>
                <a:gd name="T57" fmla="*/ 255251 h 610"/>
                <a:gd name="T58" fmla="*/ 221810 w 536"/>
                <a:gd name="T59" fmla="*/ 255251 h 610"/>
                <a:gd name="T60" fmla="*/ 225605 w 536"/>
                <a:gd name="T61" fmla="*/ 251479 h 610"/>
                <a:gd name="T62" fmla="*/ 225605 w 536"/>
                <a:gd name="T63" fmla="*/ 240162 h 610"/>
                <a:gd name="T64" fmla="*/ 169099 w 536"/>
                <a:gd name="T65" fmla="*/ 192800 h 61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36" h="610">
                  <a:moveTo>
                    <a:pt x="99" y="250"/>
                  </a:moveTo>
                  <a:lnTo>
                    <a:pt x="99" y="250"/>
                  </a:lnTo>
                  <a:cubicBezTo>
                    <a:pt x="99" y="200"/>
                    <a:pt x="99" y="200"/>
                    <a:pt x="99" y="200"/>
                  </a:cubicBezTo>
                  <a:cubicBezTo>
                    <a:pt x="98" y="187"/>
                    <a:pt x="101" y="178"/>
                    <a:pt x="108" y="172"/>
                  </a:cubicBezTo>
                  <a:cubicBezTo>
                    <a:pt x="111" y="169"/>
                    <a:pt x="116" y="167"/>
                    <a:pt x="119" y="167"/>
                  </a:cubicBezTo>
                  <a:cubicBezTo>
                    <a:pt x="119" y="126"/>
                    <a:pt x="119" y="126"/>
                    <a:pt x="119" y="126"/>
                  </a:cubicBezTo>
                  <a:cubicBezTo>
                    <a:pt x="119" y="78"/>
                    <a:pt x="153" y="42"/>
                    <a:pt x="199" y="42"/>
                  </a:cubicBezTo>
                  <a:cubicBezTo>
                    <a:pt x="199" y="42"/>
                    <a:pt x="200" y="42"/>
                    <a:pt x="201" y="42"/>
                  </a:cubicBezTo>
                  <a:cubicBezTo>
                    <a:pt x="219" y="17"/>
                    <a:pt x="274" y="0"/>
                    <a:pt x="323" y="16"/>
                  </a:cubicBezTo>
                  <a:cubicBezTo>
                    <a:pt x="350" y="24"/>
                    <a:pt x="396" y="50"/>
                    <a:pt x="397" y="126"/>
                  </a:cubicBezTo>
                  <a:cubicBezTo>
                    <a:pt x="397" y="167"/>
                    <a:pt x="397" y="167"/>
                    <a:pt x="397" y="167"/>
                  </a:cubicBezTo>
                  <a:cubicBezTo>
                    <a:pt x="402" y="168"/>
                    <a:pt x="406" y="170"/>
                    <a:pt x="409" y="173"/>
                  </a:cubicBezTo>
                  <a:cubicBezTo>
                    <a:pt x="417" y="180"/>
                    <a:pt x="417" y="189"/>
                    <a:pt x="417" y="199"/>
                  </a:cubicBezTo>
                  <a:cubicBezTo>
                    <a:pt x="417" y="250"/>
                    <a:pt x="417" y="250"/>
                    <a:pt x="417" y="250"/>
                  </a:cubicBezTo>
                  <a:cubicBezTo>
                    <a:pt x="417" y="267"/>
                    <a:pt x="407" y="279"/>
                    <a:pt x="394" y="283"/>
                  </a:cubicBezTo>
                  <a:cubicBezTo>
                    <a:pt x="389" y="354"/>
                    <a:pt x="333" y="433"/>
                    <a:pt x="261" y="433"/>
                  </a:cubicBezTo>
                  <a:cubicBezTo>
                    <a:pt x="190" y="433"/>
                    <a:pt x="131" y="353"/>
                    <a:pt x="127" y="283"/>
                  </a:cubicBezTo>
                  <a:cubicBezTo>
                    <a:pt x="111" y="279"/>
                    <a:pt x="99" y="265"/>
                    <a:pt x="99" y="250"/>
                  </a:cubicBezTo>
                  <a:close/>
                  <a:moveTo>
                    <a:pt x="401" y="460"/>
                  </a:moveTo>
                  <a:lnTo>
                    <a:pt x="401" y="460"/>
                  </a:lnTo>
                  <a:cubicBezTo>
                    <a:pt x="370" y="460"/>
                    <a:pt x="370" y="460"/>
                    <a:pt x="370" y="460"/>
                  </a:cubicBezTo>
                  <a:cubicBezTo>
                    <a:pt x="345" y="422"/>
                    <a:pt x="345" y="422"/>
                    <a:pt x="345" y="422"/>
                  </a:cubicBezTo>
                  <a:cubicBezTo>
                    <a:pt x="321" y="440"/>
                    <a:pt x="293" y="453"/>
                    <a:pt x="261" y="453"/>
                  </a:cubicBezTo>
                  <a:cubicBezTo>
                    <a:pt x="232" y="453"/>
                    <a:pt x="206" y="442"/>
                    <a:pt x="183" y="425"/>
                  </a:cubicBezTo>
                  <a:cubicBezTo>
                    <a:pt x="158" y="460"/>
                    <a:pt x="158" y="460"/>
                    <a:pt x="158" y="460"/>
                  </a:cubicBezTo>
                  <a:cubicBezTo>
                    <a:pt x="126" y="460"/>
                    <a:pt x="126" y="460"/>
                    <a:pt x="126" y="460"/>
                  </a:cubicBezTo>
                  <a:cubicBezTo>
                    <a:pt x="47" y="460"/>
                    <a:pt x="0" y="502"/>
                    <a:pt x="0" y="573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0" y="605"/>
                    <a:pt x="4" y="609"/>
                    <a:pt x="10" y="609"/>
                  </a:cubicBezTo>
                  <a:cubicBezTo>
                    <a:pt x="526" y="609"/>
                    <a:pt x="526" y="609"/>
                    <a:pt x="526" y="609"/>
                  </a:cubicBezTo>
                  <a:cubicBezTo>
                    <a:pt x="531" y="609"/>
                    <a:pt x="535" y="605"/>
                    <a:pt x="535" y="600"/>
                  </a:cubicBezTo>
                  <a:cubicBezTo>
                    <a:pt x="535" y="573"/>
                    <a:pt x="535" y="573"/>
                    <a:pt x="535" y="573"/>
                  </a:cubicBezTo>
                  <a:cubicBezTo>
                    <a:pt x="535" y="504"/>
                    <a:pt x="483" y="460"/>
                    <a:pt x="401" y="4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3" name="Group 622"/>
          <p:cNvGrpSpPr/>
          <p:nvPr/>
        </p:nvGrpSpPr>
        <p:grpSpPr>
          <a:xfrm>
            <a:off x="1323975" y="2779713"/>
            <a:ext cx="430213" cy="428625"/>
            <a:chOff x="1323975" y="2779713"/>
            <a:chExt cx="430213" cy="428625"/>
          </a:xfrm>
        </p:grpSpPr>
        <p:sp>
          <p:nvSpPr>
            <p:cNvPr id="19469" name="Freeform 12"/>
            <p:cNvSpPr>
              <a:spLocks noChangeArrowheads="1"/>
            </p:cNvSpPr>
            <p:nvPr/>
          </p:nvSpPr>
          <p:spPr bwMode="auto">
            <a:xfrm>
              <a:off x="1323975" y="2779713"/>
              <a:ext cx="430213" cy="428625"/>
            </a:xfrm>
            <a:custGeom>
              <a:avLst/>
              <a:gdLst>
                <a:gd name="T0" fmla="*/ 429402 w 1023"/>
                <a:gd name="T1" fmla="*/ 214701 h 1025"/>
                <a:gd name="T2" fmla="*/ 429402 w 1023"/>
                <a:gd name="T3" fmla="*/ 214701 h 1025"/>
                <a:gd name="T4" fmla="*/ 214701 w 1023"/>
                <a:gd name="T5" fmla="*/ 429402 h 1025"/>
                <a:gd name="T6" fmla="*/ 0 w 1023"/>
                <a:gd name="T7" fmla="*/ 214701 h 1025"/>
                <a:gd name="T8" fmla="*/ 214701 w 1023"/>
                <a:gd name="T9" fmla="*/ 0 h 1025"/>
                <a:gd name="T10" fmla="*/ 429402 w 1023"/>
                <a:gd name="T11" fmla="*/ 214701 h 10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5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5"/>
                    <a:pt x="793" y="1024"/>
                    <a:pt x="511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0" name="Freeform 63"/>
            <p:cNvSpPr>
              <a:spLocks noChangeArrowheads="1"/>
            </p:cNvSpPr>
            <p:nvPr/>
          </p:nvSpPr>
          <p:spPr bwMode="auto">
            <a:xfrm>
              <a:off x="1392238" y="2847975"/>
              <a:ext cx="293687" cy="292100"/>
            </a:xfrm>
            <a:custGeom>
              <a:avLst/>
              <a:gdLst>
                <a:gd name="T0" fmla="*/ 146151 w 695"/>
                <a:gd name="T1" fmla="*/ 0 h 695"/>
                <a:gd name="T2" fmla="*/ 146151 w 695"/>
                <a:gd name="T3" fmla="*/ 0 h 695"/>
                <a:gd name="T4" fmla="*/ 0 w 695"/>
                <a:gd name="T5" fmla="*/ 146151 h 695"/>
                <a:gd name="T6" fmla="*/ 146151 w 695"/>
                <a:gd name="T7" fmla="*/ 292302 h 695"/>
                <a:gd name="T8" fmla="*/ 292302 w 695"/>
                <a:gd name="T9" fmla="*/ 146151 h 695"/>
                <a:gd name="T10" fmla="*/ 146151 w 695"/>
                <a:gd name="T11" fmla="*/ 0 h 695"/>
                <a:gd name="T12" fmla="*/ 146151 w 695"/>
                <a:gd name="T13" fmla="*/ 282615 h 695"/>
                <a:gd name="T14" fmla="*/ 146151 w 695"/>
                <a:gd name="T15" fmla="*/ 282615 h 695"/>
                <a:gd name="T16" fmla="*/ 59387 w 695"/>
                <a:gd name="T17" fmla="*/ 251026 h 695"/>
                <a:gd name="T18" fmla="*/ 111193 w 695"/>
                <a:gd name="T19" fmla="*/ 232494 h 695"/>
                <a:gd name="T20" fmla="*/ 117932 w 695"/>
                <a:gd name="T21" fmla="*/ 213540 h 695"/>
                <a:gd name="T22" fmla="*/ 146151 w 695"/>
                <a:gd name="T23" fmla="*/ 216067 h 695"/>
                <a:gd name="T24" fmla="*/ 174370 w 695"/>
                <a:gd name="T25" fmla="*/ 213540 h 695"/>
                <a:gd name="T26" fmla="*/ 180688 w 695"/>
                <a:gd name="T27" fmla="*/ 232494 h 695"/>
                <a:gd name="T28" fmla="*/ 232915 w 695"/>
                <a:gd name="T29" fmla="*/ 251026 h 695"/>
                <a:gd name="T30" fmla="*/ 146151 w 695"/>
                <a:gd name="T31" fmla="*/ 282615 h 695"/>
                <a:gd name="T32" fmla="*/ 146151 w 695"/>
                <a:gd name="T33" fmla="*/ 206380 h 695"/>
                <a:gd name="T34" fmla="*/ 146151 w 695"/>
                <a:gd name="T35" fmla="*/ 206380 h 695"/>
                <a:gd name="T36" fmla="*/ 57281 w 695"/>
                <a:gd name="T37" fmla="*/ 161735 h 695"/>
                <a:gd name="T38" fmla="*/ 57281 w 695"/>
                <a:gd name="T39" fmla="*/ 158786 h 695"/>
                <a:gd name="T40" fmla="*/ 78340 w 695"/>
                <a:gd name="T41" fmla="*/ 116668 h 695"/>
                <a:gd name="T42" fmla="*/ 146151 w 695"/>
                <a:gd name="T43" fmla="*/ 49700 h 695"/>
                <a:gd name="T44" fmla="*/ 213540 w 695"/>
                <a:gd name="T45" fmla="*/ 116668 h 695"/>
                <a:gd name="T46" fmla="*/ 235021 w 695"/>
                <a:gd name="T47" fmla="*/ 158786 h 695"/>
                <a:gd name="T48" fmla="*/ 235021 w 695"/>
                <a:gd name="T49" fmla="*/ 161735 h 695"/>
                <a:gd name="T50" fmla="*/ 146151 w 695"/>
                <a:gd name="T51" fmla="*/ 206380 h 69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695" h="695">
                  <a:moveTo>
                    <a:pt x="347" y="0"/>
                  </a:moveTo>
                  <a:lnTo>
                    <a:pt x="347" y="0"/>
                  </a:lnTo>
                  <a:cubicBezTo>
                    <a:pt x="155" y="0"/>
                    <a:pt x="0" y="156"/>
                    <a:pt x="0" y="347"/>
                  </a:cubicBezTo>
                  <a:cubicBezTo>
                    <a:pt x="0" y="538"/>
                    <a:pt x="155" y="694"/>
                    <a:pt x="347" y="694"/>
                  </a:cubicBezTo>
                  <a:cubicBezTo>
                    <a:pt x="538" y="694"/>
                    <a:pt x="694" y="538"/>
                    <a:pt x="694" y="347"/>
                  </a:cubicBezTo>
                  <a:cubicBezTo>
                    <a:pt x="694" y="156"/>
                    <a:pt x="538" y="0"/>
                    <a:pt x="347" y="0"/>
                  </a:cubicBezTo>
                  <a:close/>
                  <a:moveTo>
                    <a:pt x="347" y="671"/>
                  </a:moveTo>
                  <a:lnTo>
                    <a:pt x="347" y="671"/>
                  </a:lnTo>
                  <a:cubicBezTo>
                    <a:pt x="269" y="671"/>
                    <a:pt x="197" y="643"/>
                    <a:pt x="141" y="596"/>
                  </a:cubicBezTo>
                  <a:cubicBezTo>
                    <a:pt x="178" y="569"/>
                    <a:pt x="226" y="553"/>
                    <a:pt x="264" y="552"/>
                  </a:cubicBezTo>
                  <a:cubicBezTo>
                    <a:pt x="280" y="507"/>
                    <a:pt x="280" y="507"/>
                    <a:pt x="280" y="507"/>
                  </a:cubicBezTo>
                  <a:cubicBezTo>
                    <a:pt x="301" y="511"/>
                    <a:pt x="324" y="513"/>
                    <a:pt x="347" y="513"/>
                  </a:cubicBezTo>
                  <a:cubicBezTo>
                    <a:pt x="371" y="513"/>
                    <a:pt x="393" y="511"/>
                    <a:pt x="414" y="507"/>
                  </a:cubicBezTo>
                  <a:cubicBezTo>
                    <a:pt x="429" y="552"/>
                    <a:pt x="429" y="552"/>
                    <a:pt x="429" y="552"/>
                  </a:cubicBezTo>
                  <a:cubicBezTo>
                    <a:pt x="469" y="553"/>
                    <a:pt x="516" y="569"/>
                    <a:pt x="553" y="596"/>
                  </a:cubicBezTo>
                  <a:cubicBezTo>
                    <a:pt x="498" y="643"/>
                    <a:pt x="426" y="671"/>
                    <a:pt x="347" y="671"/>
                  </a:cubicBezTo>
                  <a:close/>
                  <a:moveTo>
                    <a:pt x="347" y="490"/>
                  </a:moveTo>
                  <a:lnTo>
                    <a:pt x="347" y="490"/>
                  </a:lnTo>
                  <a:cubicBezTo>
                    <a:pt x="201" y="490"/>
                    <a:pt x="149" y="409"/>
                    <a:pt x="136" y="384"/>
                  </a:cubicBezTo>
                  <a:cubicBezTo>
                    <a:pt x="135" y="382"/>
                    <a:pt x="135" y="379"/>
                    <a:pt x="136" y="377"/>
                  </a:cubicBezTo>
                  <a:cubicBezTo>
                    <a:pt x="136" y="376"/>
                    <a:pt x="180" y="303"/>
                    <a:pt x="186" y="277"/>
                  </a:cubicBezTo>
                  <a:cubicBezTo>
                    <a:pt x="210" y="176"/>
                    <a:pt x="269" y="118"/>
                    <a:pt x="347" y="118"/>
                  </a:cubicBezTo>
                  <a:cubicBezTo>
                    <a:pt x="425" y="118"/>
                    <a:pt x="484" y="176"/>
                    <a:pt x="507" y="277"/>
                  </a:cubicBezTo>
                  <a:cubicBezTo>
                    <a:pt x="513" y="303"/>
                    <a:pt x="557" y="376"/>
                    <a:pt x="558" y="377"/>
                  </a:cubicBezTo>
                  <a:cubicBezTo>
                    <a:pt x="559" y="379"/>
                    <a:pt x="559" y="382"/>
                    <a:pt x="558" y="384"/>
                  </a:cubicBezTo>
                  <a:cubicBezTo>
                    <a:pt x="546" y="409"/>
                    <a:pt x="494" y="490"/>
                    <a:pt x="347" y="4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97" name="Group 896"/>
          <p:cNvGrpSpPr/>
          <p:nvPr/>
        </p:nvGrpSpPr>
        <p:grpSpPr>
          <a:xfrm>
            <a:off x="8256588" y="4679950"/>
            <a:ext cx="430212" cy="430213"/>
            <a:chOff x="8256588" y="4679950"/>
            <a:chExt cx="430212" cy="430213"/>
          </a:xfrm>
        </p:grpSpPr>
        <p:sp>
          <p:nvSpPr>
            <p:cNvPr id="19497" name="Freeform 40"/>
            <p:cNvSpPr>
              <a:spLocks noChangeArrowheads="1"/>
            </p:cNvSpPr>
            <p:nvPr/>
          </p:nvSpPr>
          <p:spPr bwMode="auto">
            <a:xfrm>
              <a:off x="8256588" y="4679950"/>
              <a:ext cx="430212" cy="430213"/>
            </a:xfrm>
            <a:custGeom>
              <a:avLst/>
              <a:gdLst>
                <a:gd name="T0" fmla="*/ 429402 w 1023"/>
                <a:gd name="T1" fmla="*/ 214911 h 1024"/>
                <a:gd name="T2" fmla="*/ 429402 w 1023"/>
                <a:gd name="T3" fmla="*/ 214911 h 1024"/>
                <a:gd name="T4" fmla="*/ 214701 w 1023"/>
                <a:gd name="T5" fmla="*/ 429401 h 1024"/>
                <a:gd name="T6" fmla="*/ 0 w 1023"/>
                <a:gd name="T7" fmla="*/ 214911 h 1024"/>
                <a:gd name="T8" fmla="*/ 214701 w 1023"/>
                <a:gd name="T9" fmla="*/ 0 h 1024"/>
                <a:gd name="T10" fmla="*/ 429402 w 1023"/>
                <a:gd name="T11" fmla="*/ 214911 h 10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1" name="Freeform 64"/>
            <p:cNvSpPr>
              <a:spLocks noChangeArrowheads="1"/>
            </p:cNvSpPr>
            <p:nvPr/>
          </p:nvSpPr>
          <p:spPr bwMode="auto">
            <a:xfrm>
              <a:off x="8364538" y="4745038"/>
              <a:ext cx="219075" cy="300037"/>
            </a:xfrm>
            <a:custGeom>
              <a:avLst/>
              <a:gdLst>
                <a:gd name="T0" fmla="*/ 49705 w 519"/>
                <a:gd name="T1" fmla="*/ 157193 h 716"/>
                <a:gd name="T2" fmla="*/ 49705 w 519"/>
                <a:gd name="T3" fmla="*/ 157193 h 716"/>
                <a:gd name="T4" fmla="*/ 21061 w 519"/>
                <a:gd name="T5" fmla="*/ 128270 h 716"/>
                <a:gd name="T6" fmla="*/ 49705 w 519"/>
                <a:gd name="T7" fmla="*/ 99346 h 716"/>
                <a:gd name="T8" fmla="*/ 78769 w 519"/>
                <a:gd name="T9" fmla="*/ 128270 h 716"/>
                <a:gd name="T10" fmla="*/ 49705 w 519"/>
                <a:gd name="T11" fmla="*/ 157193 h 716"/>
                <a:gd name="T12" fmla="*/ 96461 w 519"/>
                <a:gd name="T13" fmla="*/ 274564 h 716"/>
                <a:gd name="T14" fmla="*/ 96461 w 519"/>
                <a:gd name="T15" fmla="*/ 274564 h 716"/>
                <a:gd name="T16" fmla="*/ 3370 w 519"/>
                <a:gd name="T17" fmla="*/ 274564 h 716"/>
                <a:gd name="T18" fmla="*/ 0 w 519"/>
                <a:gd name="T19" fmla="*/ 270791 h 716"/>
                <a:gd name="T20" fmla="*/ 0 w 519"/>
                <a:gd name="T21" fmla="*/ 208333 h 716"/>
                <a:gd name="T22" fmla="*/ 45071 w 519"/>
                <a:gd name="T23" fmla="*/ 163062 h 716"/>
                <a:gd name="T24" fmla="*/ 54759 w 519"/>
                <a:gd name="T25" fmla="*/ 163062 h 716"/>
                <a:gd name="T26" fmla="*/ 99830 w 519"/>
                <a:gd name="T27" fmla="*/ 208333 h 716"/>
                <a:gd name="T28" fmla="*/ 99830 w 519"/>
                <a:gd name="T29" fmla="*/ 270791 h 716"/>
                <a:gd name="T30" fmla="*/ 96461 w 519"/>
                <a:gd name="T31" fmla="*/ 274564 h 716"/>
                <a:gd name="T32" fmla="*/ 106991 w 519"/>
                <a:gd name="T33" fmla="*/ 57428 h 716"/>
                <a:gd name="T34" fmla="*/ 106991 w 519"/>
                <a:gd name="T35" fmla="*/ 57428 h 716"/>
                <a:gd name="T36" fmla="*/ 77927 w 519"/>
                <a:gd name="T37" fmla="*/ 28924 h 716"/>
                <a:gd name="T38" fmla="*/ 106991 w 519"/>
                <a:gd name="T39" fmla="*/ 0 h 716"/>
                <a:gd name="T40" fmla="*/ 135635 w 519"/>
                <a:gd name="T41" fmla="*/ 28924 h 716"/>
                <a:gd name="T42" fmla="*/ 106991 w 519"/>
                <a:gd name="T43" fmla="*/ 57428 h 716"/>
                <a:gd name="T44" fmla="*/ 111625 w 519"/>
                <a:gd name="T45" fmla="*/ 63296 h 716"/>
                <a:gd name="T46" fmla="*/ 111625 w 519"/>
                <a:gd name="T47" fmla="*/ 63296 h 716"/>
                <a:gd name="T48" fmla="*/ 101937 w 519"/>
                <a:gd name="T49" fmla="*/ 63296 h 716"/>
                <a:gd name="T50" fmla="*/ 60656 w 519"/>
                <a:gd name="T51" fmla="*/ 90543 h 716"/>
                <a:gd name="T52" fmla="*/ 89300 w 519"/>
                <a:gd name="T53" fmla="*/ 128270 h 716"/>
                <a:gd name="T54" fmla="*/ 76663 w 519"/>
                <a:gd name="T55" fmla="*/ 157193 h 716"/>
                <a:gd name="T56" fmla="*/ 98988 w 519"/>
                <a:gd name="T57" fmla="*/ 174380 h 716"/>
                <a:gd name="T58" fmla="*/ 134792 w 519"/>
                <a:gd name="T59" fmla="*/ 174380 h 716"/>
                <a:gd name="T60" fmla="*/ 128895 w 519"/>
                <a:gd name="T61" fmla="*/ 153840 h 716"/>
                <a:gd name="T62" fmla="*/ 157117 w 519"/>
                <a:gd name="T63" fmla="*/ 116532 h 716"/>
                <a:gd name="T64" fmla="*/ 157117 w 519"/>
                <a:gd name="T65" fmla="*/ 108149 h 716"/>
                <a:gd name="T66" fmla="*/ 111625 w 519"/>
                <a:gd name="T67" fmla="*/ 63296 h 716"/>
                <a:gd name="T68" fmla="*/ 168069 w 519"/>
                <a:gd name="T69" fmla="*/ 182763 h 716"/>
                <a:gd name="T70" fmla="*/ 168069 w 519"/>
                <a:gd name="T71" fmla="*/ 182763 h 716"/>
                <a:gd name="T72" fmla="*/ 139426 w 519"/>
                <a:gd name="T73" fmla="*/ 153840 h 716"/>
                <a:gd name="T74" fmla="*/ 168069 w 519"/>
                <a:gd name="T75" fmla="*/ 125335 h 716"/>
                <a:gd name="T76" fmla="*/ 197134 w 519"/>
                <a:gd name="T77" fmla="*/ 153840 h 716"/>
                <a:gd name="T78" fmla="*/ 168069 w 519"/>
                <a:gd name="T79" fmla="*/ 182763 h 716"/>
                <a:gd name="T80" fmla="*/ 214825 w 519"/>
                <a:gd name="T81" fmla="*/ 299715 h 716"/>
                <a:gd name="T82" fmla="*/ 214825 w 519"/>
                <a:gd name="T83" fmla="*/ 299715 h 716"/>
                <a:gd name="T84" fmla="*/ 121734 w 519"/>
                <a:gd name="T85" fmla="*/ 299715 h 716"/>
                <a:gd name="T86" fmla="*/ 118364 w 519"/>
                <a:gd name="T87" fmla="*/ 296361 h 716"/>
                <a:gd name="T88" fmla="*/ 118364 w 519"/>
                <a:gd name="T89" fmla="*/ 233484 h 716"/>
                <a:gd name="T90" fmla="*/ 163435 w 519"/>
                <a:gd name="T91" fmla="*/ 188632 h 716"/>
                <a:gd name="T92" fmla="*/ 173124 w 519"/>
                <a:gd name="T93" fmla="*/ 188632 h 716"/>
                <a:gd name="T94" fmla="*/ 218195 w 519"/>
                <a:gd name="T95" fmla="*/ 233484 h 716"/>
                <a:gd name="T96" fmla="*/ 218195 w 519"/>
                <a:gd name="T97" fmla="*/ 296361 h 716"/>
                <a:gd name="T98" fmla="*/ 214825 w 519"/>
                <a:gd name="T99" fmla="*/ 299715 h 71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19" h="716">
                  <a:moveTo>
                    <a:pt x="118" y="375"/>
                  </a:moveTo>
                  <a:lnTo>
                    <a:pt x="118" y="375"/>
                  </a:lnTo>
                  <a:cubicBezTo>
                    <a:pt x="81" y="375"/>
                    <a:pt x="50" y="345"/>
                    <a:pt x="50" y="306"/>
                  </a:cubicBezTo>
                  <a:cubicBezTo>
                    <a:pt x="50" y="269"/>
                    <a:pt x="81" y="237"/>
                    <a:pt x="118" y="237"/>
                  </a:cubicBezTo>
                  <a:cubicBezTo>
                    <a:pt x="156" y="237"/>
                    <a:pt x="187" y="269"/>
                    <a:pt x="187" y="306"/>
                  </a:cubicBezTo>
                  <a:cubicBezTo>
                    <a:pt x="187" y="345"/>
                    <a:pt x="156" y="375"/>
                    <a:pt x="118" y="375"/>
                  </a:cubicBezTo>
                  <a:close/>
                  <a:moveTo>
                    <a:pt x="229" y="655"/>
                  </a:moveTo>
                  <a:lnTo>
                    <a:pt x="229" y="655"/>
                  </a:lnTo>
                  <a:cubicBezTo>
                    <a:pt x="8" y="655"/>
                    <a:pt x="8" y="655"/>
                    <a:pt x="8" y="655"/>
                  </a:cubicBezTo>
                  <a:cubicBezTo>
                    <a:pt x="3" y="655"/>
                    <a:pt x="0" y="651"/>
                    <a:pt x="0" y="646"/>
                  </a:cubicBezTo>
                  <a:cubicBezTo>
                    <a:pt x="0" y="497"/>
                    <a:pt x="0" y="497"/>
                    <a:pt x="0" y="497"/>
                  </a:cubicBezTo>
                  <a:cubicBezTo>
                    <a:pt x="0" y="437"/>
                    <a:pt x="47" y="389"/>
                    <a:pt x="107" y="389"/>
                  </a:cubicBezTo>
                  <a:cubicBezTo>
                    <a:pt x="130" y="389"/>
                    <a:pt x="130" y="389"/>
                    <a:pt x="130" y="389"/>
                  </a:cubicBezTo>
                  <a:cubicBezTo>
                    <a:pt x="189" y="389"/>
                    <a:pt x="237" y="437"/>
                    <a:pt x="237" y="497"/>
                  </a:cubicBezTo>
                  <a:cubicBezTo>
                    <a:pt x="237" y="646"/>
                    <a:pt x="237" y="646"/>
                    <a:pt x="237" y="646"/>
                  </a:cubicBezTo>
                  <a:cubicBezTo>
                    <a:pt x="237" y="651"/>
                    <a:pt x="234" y="655"/>
                    <a:pt x="229" y="655"/>
                  </a:cubicBezTo>
                  <a:close/>
                  <a:moveTo>
                    <a:pt x="254" y="137"/>
                  </a:moveTo>
                  <a:lnTo>
                    <a:pt x="254" y="137"/>
                  </a:lnTo>
                  <a:cubicBezTo>
                    <a:pt x="216" y="137"/>
                    <a:pt x="185" y="106"/>
                    <a:pt x="185" y="69"/>
                  </a:cubicBezTo>
                  <a:cubicBezTo>
                    <a:pt x="185" y="30"/>
                    <a:pt x="216" y="0"/>
                    <a:pt x="254" y="0"/>
                  </a:cubicBezTo>
                  <a:cubicBezTo>
                    <a:pt x="292" y="0"/>
                    <a:pt x="322" y="30"/>
                    <a:pt x="322" y="69"/>
                  </a:cubicBezTo>
                  <a:cubicBezTo>
                    <a:pt x="322" y="106"/>
                    <a:pt x="292" y="137"/>
                    <a:pt x="254" y="137"/>
                  </a:cubicBezTo>
                  <a:close/>
                  <a:moveTo>
                    <a:pt x="265" y="151"/>
                  </a:moveTo>
                  <a:lnTo>
                    <a:pt x="265" y="151"/>
                  </a:lnTo>
                  <a:cubicBezTo>
                    <a:pt x="242" y="151"/>
                    <a:pt x="242" y="151"/>
                    <a:pt x="242" y="151"/>
                  </a:cubicBezTo>
                  <a:cubicBezTo>
                    <a:pt x="198" y="151"/>
                    <a:pt x="160" y="178"/>
                    <a:pt x="144" y="216"/>
                  </a:cubicBezTo>
                  <a:cubicBezTo>
                    <a:pt x="183" y="228"/>
                    <a:pt x="212" y="263"/>
                    <a:pt x="212" y="306"/>
                  </a:cubicBezTo>
                  <a:cubicBezTo>
                    <a:pt x="212" y="333"/>
                    <a:pt x="200" y="357"/>
                    <a:pt x="182" y="375"/>
                  </a:cubicBezTo>
                  <a:cubicBezTo>
                    <a:pt x="204" y="384"/>
                    <a:pt x="221" y="399"/>
                    <a:pt x="235" y="416"/>
                  </a:cubicBezTo>
                  <a:cubicBezTo>
                    <a:pt x="320" y="416"/>
                    <a:pt x="320" y="416"/>
                    <a:pt x="320" y="416"/>
                  </a:cubicBezTo>
                  <a:cubicBezTo>
                    <a:pt x="311" y="402"/>
                    <a:pt x="306" y="385"/>
                    <a:pt x="306" y="367"/>
                  </a:cubicBezTo>
                  <a:cubicBezTo>
                    <a:pt x="306" y="325"/>
                    <a:pt x="334" y="289"/>
                    <a:pt x="373" y="278"/>
                  </a:cubicBezTo>
                  <a:cubicBezTo>
                    <a:pt x="373" y="258"/>
                    <a:pt x="373" y="258"/>
                    <a:pt x="373" y="258"/>
                  </a:cubicBezTo>
                  <a:cubicBezTo>
                    <a:pt x="373" y="199"/>
                    <a:pt x="324" y="151"/>
                    <a:pt x="265" y="151"/>
                  </a:cubicBezTo>
                  <a:close/>
                  <a:moveTo>
                    <a:pt x="399" y="436"/>
                  </a:moveTo>
                  <a:lnTo>
                    <a:pt x="399" y="436"/>
                  </a:lnTo>
                  <a:cubicBezTo>
                    <a:pt x="362" y="436"/>
                    <a:pt x="331" y="405"/>
                    <a:pt x="331" y="367"/>
                  </a:cubicBezTo>
                  <a:cubicBezTo>
                    <a:pt x="331" y="329"/>
                    <a:pt x="362" y="299"/>
                    <a:pt x="399" y="299"/>
                  </a:cubicBezTo>
                  <a:cubicBezTo>
                    <a:pt x="437" y="299"/>
                    <a:pt x="468" y="329"/>
                    <a:pt x="468" y="367"/>
                  </a:cubicBezTo>
                  <a:cubicBezTo>
                    <a:pt x="468" y="405"/>
                    <a:pt x="437" y="436"/>
                    <a:pt x="399" y="436"/>
                  </a:cubicBezTo>
                  <a:close/>
                  <a:moveTo>
                    <a:pt x="510" y="715"/>
                  </a:moveTo>
                  <a:lnTo>
                    <a:pt x="510" y="715"/>
                  </a:lnTo>
                  <a:cubicBezTo>
                    <a:pt x="289" y="715"/>
                    <a:pt x="289" y="715"/>
                    <a:pt x="289" y="715"/>
                  </a:cubicBezTo>
                  <a:cubicBezTo>
                    <a:pt x="284" y="715"/>
                    <a:pt x="281" y="712"/>
                    <a:pt x="281" y="707"/>
                  </a:cubicBezTo>
                  <a:cubicBezTo>
                    <a:pt x="281" y="557"/>
                    <a:pt x="281" y="557"/>
                    <a:pt x="281" y="557"/>
                  </a:cubicBezTo>
                  <a:cubicBezTo>
                    <a:pt x="281" y="498"/>
                    <a:pt x="329" y="450"/>
                    <a:pt x="388" y="450"/>
                  </a:cubicBezTo>
                  <a:cubicBezTo>
                    <a:pt x="411" y="450"/>
                    <a:pt x="411" y="450"/>
                    <a:pt x="411" y="450"/>
                  </a:cubicBezTo>
                  <a:cubicBezTo>
                    <a:pt x="470" y="450"/>
                    <a:pt x="518" y="498"/>
                    <a:pt x="518" y="557"/>
                  </a:cubicBezTo>
                  <a:cubicBezTo>
                    <a:pt x="518" y="707"/>
                    <a:pt x="518" y="707"/>
                    <a:pt x="518" y="707"/>
                  </a:cubicBezTo>
                  <a:cubicBezTo>
                    <a:pt x="518" y="712"/>
                    <a:pt x="515" y="715"/>
                    <a:pt x="510" y="7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2" name="Group 611"/>
          <p:cNvGrpSpPr/>
          <p:nvPr/>
        </p:nvGrpSpPr>
        <p:grpSpPr>
          <a:xfrm>
            <a:off x="457200" y="1828800"/>
            <a:ext cx="430213" cy="430213"/>
            <a:chOff x="457200" y="1828800"/>
            <a:chExt cx="430213" cy="430213"/>
          </a:xfrm>
        </p:grpSpPr>
        <p:sp>
          <p:nvSpPr>
            <p:cNvPr id="19458" name="Freeform 1"/>
            <p:cNvSpPr>
              <a:spLocks noChangeArrowheads="1"/>
            </p:cNvSpPr>
            <p:nvPr/>
          </p:nvSpPr>
          <p:spPr bwMode="auto">
            <a:xfrm>
              <a:off x="457200" y="1828800"/>
              <a:ext cx="430213" cy="430213"/>
            </a:xfrm>
            <a:custGeom>
              <a:avLst/>
              <a:gdLst>
                <a:gd name="T0" fmla="*/ 429402 w 1023"/>
                <a:gd name="T1" fmla="*/ 214700 h 1023"/>
                <a:gd name="T2" fmla="*/ 429402 w 1023"/>
                <a:gd name="T3" fmla="*/ 214700 h 1023"/>
                <a:gd name="T4" fmla="*/ 214701 w 1023"/>
                <a:gd name="T5" fmla="*/ 429401 h 1023"/>
                <a:gd name="T6" fmla="*/ 0 w 1023"/>
                <a:gd name="T7" fmla="*/ 214700 h 1023"/>
                <a:gd name="T8" fmla="*/ 214701 w 1023"/>
                <a:gd name="T9" fmla="*/ 0 h 1023"/>
                <a:gd name="T10" fmla="*/ 429402 w 1023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2" name="Freeform 65"/>
            <p:cNvSpPr>
              <a:spLocks noChangeArrowheads="1"/>
            </p:cNvSpPr>
            <p:nvPr/>
          </p:nvSpPr>
          <p:spPr bwMode="auto">
            <a:xfrm>
              <a:off x="557213" y="1906588"/>
              <a:ext cx="234950" cy="274637"/>
            </a:xfrm>
            <a:custGeom>
              <a:avLst/>
              <a:gdLst>
                <a:gd name="T0" fmla="*/ 117645 w 558"/>
                <a:gd name="T1" fmla="*/ 124291 h 653"/>
                <a:gd name="T2" fmla="*/ 117645 w 558"/>
                <a:gd name="T3" fmla="*/ 124291 h 653"/>
                <a:gd name="T4" fmla="*/ 180052 w 558"/>
                <a:gd name="T5" fmla="*/ 62145 h 653"/>
                <a:gd name="T6" fmla="*/ 117645 w 558"/>
                <a:gd name="T7" fmla="*/ 0 h 653"/>
                <a:gd name="T8" fmla="*/ 55238 w 558"/>
                <a:gd name="T9" fmla="*/ 62145 h 653"/>
                <a:gd name="T10" fmla="*/ 117645 w 558"/>
                <a:gd name="T11" fmla="*/ 124291 h 653"/>
                <a:gd name="T12" fmla="*/ 143367 w 558"/>
                <a:gd name="T13" fmla="*/ 144866 h 653"/>
                <a:gd name="T14" fmla="*/ 143367 w 558"/>
                <a:gd name="T15" fmla="*/ 144866 h 653"/>
                <a:gd name="T16" fmla="*/ 92345 w 558"/>
                <a:gd name="T17" fmla="*/ 144866 h 653"/>
                <a:gd name="T18" fmla="*/ 0 w 558"/>
                <a:gd name="T19" fmla="*/ 236825 h 653"/>
                <a:gd name="T20" fmla="*/ 0 w 558"/>
                <a:gd name="T21" fmla="*/ 270417 h 653"/>
                <a:gd name="T22" fmla="*/ 3795 w 558"/>
                <a:gd name="T23" fmla="*/ 273776 h 653"/>
                <a:gd name="T24" fmla="*/ 231495 w 558"/>
                <a:gd name="T25" fmla="*/ 273776 h 653"/>
                <a:gd name="T26" fmla="*/ 234868 w 558"/>
                <a:gd name="T27" fmla="*/ 270417 h 653"/>
                <a:gd name="T28" fmla="*/ 234868 w 558"/>
                <a:gd name="T29" fmla="*/ 236825 h 653"/>
                <a:gd name="T30" fmla="*/ 143367 w 558"/>
                <a:gd name="T31" fmla="*/ 144866 h 6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58" h="653">
                  <a:moveTo>
                    <a:pt x="279" y="296"/>
                  </a:moveTo>
                  <a:lnTo>
                    <a:pt x="279" y="296"/>
                  </a:lnTo>
                  <a:cubicBezTo>
                    <a:pt x="361" y="296"/>
                    <a:pt x="427" y="229"/>
                    <a:pt x="427" y="148"/>
                  </a:cubicBezTo>
                  <a:cubicBezTo>
                    <a:pt x="427" y="66"/>
                    <a:pt x="361" y="0"/>
                    <a:pt x="279" y="0"/>
                  </a:cubicBezTo>
                  <a:cubicBezTo>
                    <a:pt x="197" y="0"/>
                    <a:pt x="131" y="66"/>
                    <a:pt x="131" y="148"/>
                  </a:cubicBezTo>
                  <a:cubicBezTo>
                    <a:pt x="131" y="229"/>
                    <a:pt x="197" y="296"/>
                    <a:pt x="279" y="296"/>
                  </a:cubicBezTo>
                  <a:close/>
                  <a:moveTo>
                    <a:pt x="340" y="345"/>
                  </a:moveTo>
                  <a:lnTo>
                    <a:pt x="340" y="345"/>
                  </a:lnTo>
                  <a:cubicBezTo>
                    <a:pt x="219" y="345"/>
                    <a:pt x="219" y="345"/>
                    <a:pt x="219" y="345"/>
                  </a:cubicBezTo>
                  <a:cubicBezTo>
                    <a:pt x="98" y="345"/>
                    <a:pt x="0" y="443"/>
                    <a:pt x="0" y="564"/>
                  </a:cubicBezTo>
                  <a:cubicBezTo>
                    <a:pt x="0" y="644"/>
                    <a:pt x="0" y="644"/>
                    <a:pt x="0" y="644"/>
                  </a:cubicBezTo>
                  <a:cubicBezTo>
                    <a:pt x="0" y="649"/>
                    <a:pt x="5" y="652"/>
                    <a:pt x="9" y="652"/>
                  </a:cubicBezTo>
                  <a:cubicBezTo>
                    <a:pt x="549" y="652"/>
                    <a:pt x="549" y="652"/>
                    <a:pt x="549" y="652"/>
                  </a:cubicBezTo>
                  <a:cubicBezTo>
                    <a:pt x="554" y="652"/>
                    <a:pt x="557" y="649"/>
                    <a:pt x="557" y="644"/>
                  </a:cubicBezTo>
                  <a:cubicBezTo>
                    <a:pt x="557" y="564"/>
                    <a:pt x="557" y="564"/>
                    <a:pt x="557" y="564"/>
                  </a:cubicBezTo>
                  <a:cubicBezTo>
                    <a:pt x="557" y="443"/>
                    <a:pt x="460" y="345"/>
                    <a:pt x="340" y="3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" name="Group 614"/>
          <p:cNvGrpSpPr/>
          <p:nvPr/>
        </p:nvGrpSpPr>
        <p:grpSpPr>
          <a:xfrm>
            <a:off x="3059113" y="1828800"/>
            <a:ext cx="428625" cy="430213"/>
            <a:chOff x="3059113" y="1828800"/>
            <a:chExt cx="428625" cy="430213"/>
          </a:xfrm>
        </p:grpSpPr>
        <p:sp>
          <p:nvSpPr>
            <p:cNvPr id="19461" name="Freeform 4"/>
            <p:cNvSpPr>
              <a:spLocks noChangeArrowheads="1"/>
            </p:cNvSpPr>
            <p:nvPr/>
          </p:nvSpPr>
          <p:spPr bwMode="auto">
            <a:xfrm>
              <a:off x="3059113" y="1828800"/>
              <a:ext cx="428625" cy="430213"/>
            </a:xfrm>
            <a:custGeom>
              <a:avLst/>
              <a:gdLst>
                <a:gd name="T0" fmla="*/ 429402 w 1023"/>
                <a:gd name="T1" fmla="*/ 214700 h 1023"/>
                <a:gd name="T2" fmla="*/ 429402 w 1023"/>
                <a:gd name="T3" fmla="*/ 214700 h 1023"/>
                <a:gd name="T4" fmla="*/ 214701 w 1023"/>
                <a:gd name="T5" fmla="*/ 429401 h 1023"/>
                <a:gd name="T6" fmla="*/ 0 w 1023"/>
                <a:gd name="T7" fmla="*/ 214700 h 1023"/>
                <a:gd name="T8" fmla="*/ 214701 w 1023"/>
                <a:gd name="T9" fmla="*/ 0 h 1023"/>
                <a:gd name="T10" fmla="*/ 429402 w 1023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3" name="Freeform 66"/>
            <p:cNvSpPr>
              <a:spLocks noChangeArrowheads="1"/>
            </p:cNvSpPr>
            <p:nvPr/>
          </p:nvSpPr>
          <p:spPr bwMode="auto">
            <a:xfrm>
              <a:off x="3155950" y="1912938"/>
              <a:ext cx="236538" cy="260350"/>
            </a:xfrm>
            <a:custGeom>
              <a:avLst/>
              <a:gdLst>
                <a:gd name="T0" fmla="*/ 41745 w 558"/>
                <a:gd name="T1" fmla="*/ 104995 h 622"/>
                <a:gd name="T2" fmla="*/ 41745 w 558"/>
                <a:gd name="T3" fmla="*/ 104995 h 622"/>
                <a:gd name="T4" fmla="*/ 41745 w 558"/>
                <a:gd name="T5" fmla="*/ 83996 h 622"/>
                <a:gd name="T6" fmla="*/ 45540 w 558"/>
                <a:gd name="T7" fmla="*/ 71817 h 622"/>
                <a:gd name="T8" fmla="*/ 49757 w 558"/>
                <a:gd name="T9" fmla="*/ 69717 h 622"/>
                <a:gd name="T10" fmla="*/ 49757 w 558"/>
                <a:gd name="T11" fmla="*/ 52918 h 622"/>
                <a:gd name="T12" fmla="*/ 83490 w 558"/>
                <a:gd name="T13" fmla="*/ 17219 h 622"/>
                <a:gd name="T14" fmla="*/ 84755 w 558"/>
                <a:gd name="T15" fmla="*/ 17219 h 622"/>
                <a:gd name="T16" fmla="*/ 136199 w 558"/>
                <a:gd name="T17" fmla="*/ 6300 h 622"/>
                <a:gd name="T18" fmla="*/ 166981 w 558"/>
                <a:gd name="T19" fmla="*/ 52918 h 622"/>
                <a:gd name="T20" fmla="*/ 166981 w 558"/>
                <a:gd name="T21" fmla="*/ 69717 h 622"/>
                <a:gd name="T22" fmla="*/ 172462 w 558"/>
                <a:gd name="T23" fmla="*/ 72657 h 622"/>
                <a:gd name="T24" fmla="*/ 175414 w 558"/>
                <a:gd name="T25" fmla="*/ 83576 h 622"/>
                <a:gd name="T26" fmla="*/ 175414 w 558"/>
                <a:gd name="T27" fmla="*/ 104995 h 622"/>
                <a:gd name="T28" fmla="*/ 165716 w 558"/>
                <a:gd name="T29" fmla="*/ 118855 h 622"/>
                <a:gd name="T30" fmla="*/ 110055 w 558"/>
                <a:gd name="T31" fmla="*/ 181852 h 622"/>
                <a:gd name="T32" fmla="*/ 53130 w 558"/>
                <a:gd name="T33" fmla="*/ 118855 h 622"/>
                <a:gd name="T34" fmla="*/ 41745 w 558"/>
                <a:gd name="T35" fmla="*/ 104995 h 622"/>
                <a:gd name="T36" fmla="*/ 158547 w 558"/>
                <a:gd name="T37" fmla="*/ 227210 h 622"/>
                <a:gd name="T38" fmla="*/ 158547 w 558"/>
                <a:gd name="T39" fmla="*/ 227210 h 622"/>
                <a:gd name="T40" fmla="*/ 175414 w 558"/>
                <a:gd name="T41" fmla="*/ 193611 h 622"/>
                <a:gd name="T42" fmla="*/ 169089 w 558"/>
                <a:gd name="T43" fmla="*/ 193191 h 622"/>
                <a:gd name="T44" fmla="*/ 155596 w 558"/>
                <a:gd name="T45" fmla="*/ 193191 h 622"/>
                <a:gd name="T46" fmla="*/ 145054 w 558"/>
                <a:gd name="T47" fmla="*/ 176812 h 622"/>
                <a:gd name="T48" fmla="*/ 110055 w 558"/>
                <a:gd name="T49" fmla="*/ 190251 h 622"/>
                <a:gd name="T50" fmla="*/ 76744 w 558"/>
                <a:gd name="T51" fmla="*/ 178072 h 622"/>
                <a:gd name="T52" fmla="*/ 66624 w 558"/>
                <a:gd name="T53" fmla="*/ 193191 h 622"/>
                <a:gd name="T54" fmla="*/ 53130 w 558"/>
                <a:gd name="T55" fmla="*/ 193191 h 622"/>
                <a:gd name="T56" fmla="*/ 0 w 558"/>
                <a:gd name="T57" fmla="*/ 240229 h 622"/>
                <a:gd name="T58" fmla="*/ 0 w 558"/>
                <a:gd name="T59" fmla="*/ 251568 h 622"/>
                <a:gd name="T60" fmla="*/ 3795 w 558"/>
                <a:gd name="T61" fmla="*/ 255768 h 622"/>
                <a:gd name="T62" fmla="*/ 169932 w 558"/>
                <a:gd name="T63" fmla="*/ 255768 h 622"/>
                <a:gd name="T64" fmla="*/ 158547 w 558"/>
                <a:gd name="T65" fmla="*/ 227210 h 622"/>
                <a:gd name="T66" fmla="*/ 234869 w 558"/>
                <a:gd name="T67" fmla="*/ 227210 h 622"/>
                <a:gd name="T68" fmla="*/ 234869 w 558"/>
                <a:gd name="T69" fmla="*/ 227210 h 622"/>
                <a:gd name="T70" fmla="*/ 201136 w 558"/>
                <a:gd name="T71" fmla="*/ 260808 h 622"/>
                <a:gd name="T72" fmla="*/ 166981 w 558"/>
                <a:gd name="T73" fmla="*/ 227210 h 622"/>
                <a:gd name="T74" fmla="*/ 201136 w 558"/>
                <a:gd name="T75" fmla="*/ 193611 h 622"/>
                <a:gd name="T76" fmla="*/ 234869 w 558"/>
                <a:gd name="T77" fmla="*/ 227210 h 622"/>
                <a:gd name="T78" fmla="*/ 219268 w 558"/>
                <a:gd name="T79" fmla="*/ 227210 h 622"/>
                <a:gd name="T80" fmla="*/ 219268 w 558"/>
                <a:gd name="T81" fmla="*/ 227210 h 622"/>
                <a:gd name="T82" fmla="*/ 215473 w 558"/>
                <a:gd name="T83" fmla="*/ 223430 h 622"/>
                <a:gd name="T84" fmla="*/ 204931 w 558"/>
                <a:gd name="T85" fmla="*/ 223430 h 622"/>
                <a:gd name="T86" fmla="*/ 204931 w 558"/>
                <a:gd name="T87" fmla="*/ 212930 h 622"/>
                <a:gd name="T88" fmla="*/ 201136 w 558"/>
                <a:gd name="T89" fmla="*/ 208730 h 622"/>
                <a:gd name="T90" fmla="*/ 196498 w 558"/>
                <a:gd name="T91" fmla="*/ 212930 h 622"/>
                <a:gd name="T92" fmla="*/ 196498 w 558"/>
                <a:gd name="T93" fmla="*/ 223430 h 622"/>
                <a:gd name="T94" fmla="*/ 186377 w 558"/>
                <a:gd name="T95" fmla="*/ 223430 h 622"/>
                <a:gd name="T96" fmla="*/ 182161 w 558"/>
                <a:gd name="T97" fmla="*/ 227210 h 622"/>
                <a:gd name="T98" fmla="*/ 186377 w 558"/>
                <a:gd name="T99" fmla="*/ 231829 h 622"/>
                <a:gd name="T100" fmla="*/ 196498 w 558"/>
                <a:gd name="T101" fmla="*/ 231829 h 622"/>
                <a:gd name="T102" fmla="*/ 196498 w 558"/>
                <a:gd name="T103" fmla="*/ 241489 h 622"/>
                <a:gd name="T104" fmla="*/ 201136 w 558"/>
                <a:gd name="T105" fmla="*/ 246109 h 622"/>
                <a:gd name="T106" fmla="*/ 204931 w 558"/>
                <a:gd name="T107" fmla="*/ 241489 h 622"/>
                <a:gd name="T108" fmla="*/ 204931 w 558"/>
                <a:gd name="T109" fmla="*/ 231829 h 622"/>
                <a:gd name="T110" fmla="*/ 215473 w 558"/>
                <a:gd name="T111" fmla="*/ 231829 h 622"/>
                <a:gd name="T112" fmla="*/ 219268 w 558"/>
                <a:gd name="T113" fmla="*/ 227210 h 62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58" h="622">
                  <a:moveTo>
                    <a:pt x="99" y="250"/>
                  </a:moveTo>
                  <a:lnTo>
                    <a:pt x="99" y="250"/>
                  </a:lnTo>
                  <a:cubicBezTo>
                    <a:pt x="99" y="200"/>
                    <a:pt x="99" y="200"/>
                    <a:pt x="99" y="200"/>
                  </a:cubicBezTo>
                  <a:cubicBezTo>
                    <a:pt x="98" y="187"/>
                    <a:pt x="101" y="178"/>
                    <a:pt x="108" y="171"/>
                  </a:cubicBezTo>
                  <a:cubicBezTo>
                    <a:pt x="111" y="168"/>
                    <a:pt x="115" y="166"/>
                    <a:pt x="118" y="166"/>
                  </a:cubicBezTo>
                  <a:cubicBezTo>
                    <a:pt x="118" y="126"/>
                    <a:pt x="118" y="126"/>
                    <a:pt x="118" y="126"/>
                  </a:cubicBezTo>
                  <a:cubicBezTo>
                    <a:pt x="118" y="78"/>
                    <a:pt x="153" y="41"/>
                    <a:pt x="198" y="41"/>
                  </a:cubicBezTo>
                  <a:cubicBezTo>
                    <a:pt x="199" y="41"/>
                    <a:pt x="200" y="41"/>
                    <a:pt x="201" y="41"/>
                  </a:cubicBezTo>
                  <a:cubicBezTo>
                    <a:pt x="218" y="16"/>
                    <a:pt x="273" y="0"/>
                    <a:pt x="323" y="15"/>
                  </a:cubicBezTo>
                  <a:cubicBezTo>
                    <a:pt x="350" y="24"/>
                    <a:pt x="395" y="50"/>
                    <a:pt x="396" y="126"/>
                  </a:cubicBezTo>
                  <a:cubicBezTo>
                    <a:pt x="396" y="166"/>
                    <a:pt x="396" y="166"/>
                    <a:pt x="396" y="166"/>
                  </a:cubicBezTo>
                  <a:cubicBezTo>
                    <a:pt x="402" y="167"/>
                    <a:pt x="406" y="169"/>
                    <a:pt x="409" y="173"/>
                  </a:cubicBezTo>
                  <a:cubicBezTo>
                    <a:pt x="416" y="180"/>
                    <a:pt x="416" y="189"/>
                    <a:pt x="416" y="199"/>
                  </a:cubicBezTo>
                  <a:cubicBezTo>
                    <a:pt x="416" y="250"/>
                    <a:pt x="416" y="250"/>
                    <a:pt x="416" y="250"/>
                  </a:cubicBezTo>
                  <a:cubicBezTo>
                    <a:pt x="416" y="266"/>
                    <a:pt x="407" y="279"/>
                    <a:pt x="393" y="283"/>
                  </a:cubicBezTo>
                  <a:cubicBezTo>
                    <a:pt x="389" y="354"/>
                    <a:pt x="333" y="433"/>
                    <a:pt x="261" y="433"/>
                  </a:cubicBezTo>
                  <a:cubicBezTo>
                    <a:pt x="189" y="433"/>
                    <a:pt x="131" y="353"/>
                    <a:pt x="126" y="283"/>
                  </a:cubicBezTo>
                  <a:cubicBezTo>
                    <a:pt x="111" y="279"/>
                    <a:pt x="99" y="265"/>
                    <a:pt x="99" y="250"/>
                  </a:cubicBezTo>
                  <a:close/>
                  <a:moveTo>
                    <a:pt x="376" y="541"/>
                  </a:moveTo>
                  <a:lnTo>
                    <a:pt x="376" y="541"/>
                  </a:lnTo>
                  <a:cubicBezTo>
                    <a:pt x="376" y="509"/>
                    <a:pt x="392" y="480"/>
                    <a:pt x="416" y="461"/>
                  </a:cubicBezTo>
                  <a:cubicBezTo>
                    <a:pt x="411" y="461"/>
                    <a:pt x="406" y="460"/>
                    <a:pt x="401" y="460"/>
                  </a:cubicBezTo>
                  <a:cubicBezTo>
                    <a:pt x="369" y="460"/>
                    <a:pt x="369" y="460"/>
                    <a:pt x="369" y="460"/>
                  </a:cubicBezTo>
                  <a:cubicBezTo>
                    <a:pt x="344" y="421"/>
                    <a:pt x="344" y="421"/>
                    <a:pt x="344" y="421"/>
                  </a:cubicBezTo>
                  <a:cubicBezTo>
                    <a:pt x="320" y="440"/>
                    <a:pt x="292" y="453"/>
                    <a:pt x="261" y="453"/>
                  </a:cubicBezTo>
                  <a:cubicBezTo>
                    <a:pt x="232" y="453"/>
                    <a:pt x="205" y="442"/>
                    <a:pt x="182" y="424"/>
                  </a:cubicBezTo>
                  <a:cubicBezTo>
                    <a:pt x="158" y="460"/>
                    <a:pt x="158" y="460"/>
                    <a:pt x="158" y="460"/>
                  </a:cubicBezTo>
                  <a:cubicBezTo>
                    <a:pt x="126" y="460"/>
                    <a:pt x="126" y="460"/>
                    <a:pt x="126" y="460"/>
                  </a:cubicBezTo>
                  <a:cubicBezTo>
                    <a:pt x="47" y="460"/>
                    <a:pt x="0" y="502"/>
                    <a:pt x="0" y="572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0" y="605"/>
                    <a:pt x="4" y="609"/>
                    <a:pt x="9" y="609"/>
                  </a:cubicBezTo>
                  <a:cubicBezTo>
                    <a:pt x="403" y="609"/>
                    <a:pt x="403" y="609"/>
                    <a:pt x="403" y="609"/>
                  </a:cubicBezTo>
                  <a:cubicBezTo>
                    <a:pt x="386" y="591"/>
                    <a:pt x="376" y="567"/>
                    <a:pt x="376" y="541"/>
                  </a:cubicBezTo>
                  <a:close/>
                  <a:moveTo>
                    <a:pt x="557" y="541"/>
                  </a:moveTo>
                  <a:lnTo>
                    <a:pt x="557" y="541"/>
                  </a:lnTo>
                  <a:cubicBezTo>
                    <a:pt x="557" y="586"/>
                    <a:pt x="520" y="621"/>
                    <a:pt x="477" y="621"/>
                  </a:cubicBezTo>
                  <a:cubicBezTo>
                    <a:pt x="432" y="621"/>
                    <a:pt x="396" y="586"/>
                    <a:pt x="396" y="541"/>
                  </a:cubicBezTo>
                  <a:cubicBezTo>
                    <a:pt x="396" y="497"/>
                    <a:pt x="432" y="461"/>
                    <a:pt x="477" y="461"/>
                  </a:cubicBezTo>
                  <a:cubicBezTo>
                    <a:pt x="520" y="461"/>
                    <a:pt x="557" y="497"/>
                    <a:pt x="557" y="541"/>
                  </a:cubicBezTo>
                  <a:close/>
                  <a:moveTo>
                    <a:pt x="520" y="541"/>
                  </a:moveTo>
                  <a:lnTo>
                    <a:pt x="520" y="541"/>
                  </a:lnTo>
                  <a:cubicBezTo>
                    <a:pt x="520" y="536"/>
                    <a:pt x="516" y="532"/>
                    <a:pt x="511" y="532"/>
                  </a:cubicBezTo>
                  <a:cubicBezTo>
                    <a:pt x="486" y="532"/>
                    <a:pt x="486" y="532"/>
                    <a:pt x="486" y="532"/>
                  </a:cubicBezTo>
                  <a:cubicBezTo>
                    <a:pt x="486" y="507"/>
                    <a:pt x="486" y="507"/>
                    <a:pt x="486" y="507"/>
                  </a:cubicBezTo>
                  <a:cubicBezTo>
                    <a:pt x="486" y="502"/>
                    <a:pt x="482" y="497"/>
                    <a:pt x="477" y="497"/>
                  </a:cubicBezTo>
                  <a:cubicBezTo>
                    <a:pt x="470" y="497"/>
                    <a:pt x="466" y="502"/>
                    <a:pt x="466" y="507"/>
                  </a:cubicBezTo>
                  <a:cubicBezTo>
                    <a:pt x="466" y="532"/>
                    <a:pt x="466" y="532"/>
                    <a:pt x="466" y="532"/>
                  </a:cubicBezTo>
                  <a:cubicBezTo>
                    <a:pt x="442" y="532"/>
                    <a:pt x="442" y="532"/>
                    <a:pt x="442" y="532"/>
                  </a:cubicBezTo>
                  <a:cubicBezTo>
                    <a:pt x="437" y="532"/>
                    <a:pt x="432" y="536"/>
                    <a:pt x="432" y="541"/>
                  </a:cubicBezTo>
                  <a:cubicBezTo>
                    <a:pt x="432" y="546"/>
                    <a:pt x="437" y="552"/>
                    <a:pt x="442" y="552"/>
                  </a:cubicBezTo>
                  <a:cubicBezTo>
                    <a:pt x="466" y="552"/>
                    <a:pt x="466" y="552"/>
                    <a:pt x="466" y="552"/>
                  </a:cubicBezTo>
                  <a:cubicBezTo>
                    <a:pt x="466" y="575"/>
                    <a:pt x="466" y="575"/>
                    <a:pt x="466" y="575"/>
                  </a:cubicBezTo>
                  <a:cubicBezTo>
                    <a:pt x="466" y="581"/>
                    <a:pt x="470" y="586"/>
                    <a:pt x="477" y="586"/>
                  </a:cubicBezTo>
                  <a:cubicBezTo>
                    <a:pt x="482" y="586"/>
                    <a:pt x="486" y="581"/>
                    <a:pt x="486" y="575"/>
                  </a:cubicBezTo>
                  <a:cubicBezTo>
                    <a:pt x="486" y="552"/>
                    <a:pt x="486" y="552"/>
                    <a:pt x="486" y="552"/>
                  </a:cubicBezTo>
                  <a:cubicBezTo>
                    <a:pt x="511" y="552"/>
                    <a:pt x="511" y="552"/>
                    <a:pt x="511" y="552"/>
                  </a:cubicBezTo>
                  <a:cubicBezTo>
                    <a:pt x="516" y="552"/>
                    <a:pt x="520" y="546"/>
                    <a:pt x="520" y="5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6" name="Group 615"/>
          <p:cNvGrpSpPr/>
          <p:nvPr/>
        </p:nvGrpSpPr>
        <p:grpSpPr>
          <a:xfrm>
            <a:off x="3925888" y="1828800"/>
            <a:ext cx="428625" cy="430213"/>
            <a:chOff x="3925888" y="1828800"/>
            <a:chExt cx="428625" cy="430213"/>
          </a:xfrm>
        </p:grpSpPr>
        <p:sp>
          <p:nvSpPr>
            <p:cNvPr id="19462" name="Freeform 5"/>
            <p:cNvSpPr>
              <a:spLocks noChangeArrowheads="1"/>
            </p:cNvSpPr>
            <p:nvPr/>
          </p:nvSpPr>
          <p:spPr bwMode="auto">
            <a:xfrm>
              <a:off x="3925888" y="1828800"/>
              <a:ext cx="428625" cy="430213"/>
            </a:xfrm>
            <a:custGeom>
              <a:avLst/>
              <a:gdLst>
                <a:gd name="T0" fmla="*/ 429402 w 1024"/>
                <a:gd name="T1" fmla="*/ 214700 h 1023"/>
                <a:gd name="T2" fmla="*/ 429402 w 1024"/>
                <a:gd name="T3" fmla="*/ 214700 h 1023"/>
                <a:gd name="T4" fmla="*/ 214491 w 1024"/>
                <a:gd name="T5" fmla="*/ 429401 h 1023"/>
                <a:gd name="T6" fmla="*/ 0 w 1024"/>
                <a:gd name="T7" fmla="*/ 214700 h 1023"/>
                <a:gd name="T8" fmla="*/ 214491 w 1024"/>
                <a:gd name="T9" fmla="*/ 0 h 1023"/>
                <a:gd name="T10" fmla="*/ 429402 w 1024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3" y="229"/>
                    <a:pt x="1023" y="511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4" name="Freeform 67"/>
            <p:cNvSpPr>
              <a:spLocks noChangeArrowheads="1"/>
            </p:cNvSpPr>
            <p:nvPr/>
          </p:nvSpPr>
          <p:spPr bwMode="auto">
            <a:xfrm>
              <a:off x="4024313" y="1912938"/>
              <a:ext cx="234950" cy="260350"/>
            </a:xfrm>
            <a:custGeom>
              <a:avLst/>
              <a:gdLst>
                <a:gd name="T0" fmla="*/ 41745 w 558"/>
                <a:gd name="T1" fmla="*/ 104995 h 622"/>
                <a:gd name="T2" fmla="*/ 41745 w 558"/>
                <a:gd name="T3" fmla="*/ 104995 h 622"/>
                <a:gd name="T4" fmla="*/ 41745 w 558"/>
                <a:gd name="T5" fmla="*/ 83996 h 622"/>
                <a:gd name="T6" fmla="*/ 45962 w 558"/>
                <a:gd name="T7" fmla="*/ 71817 h 622"/>
                <a:gd name="T8" fmla="*/ 50179 w 558"/>
                <a:gd name="T9" fmla="*/ 69717 h 622"/>
                <a:gd name="T10" fmla="*/ 50179 w 558"/>
                <a:gd name="T11" fmla="*/ 52918 h 622"/>
                <a:gd name="T12" fmla="*/ 83490 w 558"/>
                <a:gd name="T13" fmla="*/ 17219 h 622"/>
                <a:gd name="T14" fmla="*/ 84755 w 558"/>
                <a:gd name="T15" fmla="*/ 17219 h 622"/>
                <a:gd name="T16" fmla="*/ 136199 w 558"/>
                <a:gd name="T17" fmla="*/ 6300 h 622"/>
                <a:gd name="T18" fmla="*/ 167402 w 558"/>
                <a:gd name="T19" fmla="*/ 52918 h 622"/>
                <a:gd name="T20" fmla="*/ 167402 w 558"/>
                <a:gd name="T21" fmla="*/ 69717 h 622"/>
                <a:gd name="T22" fmla="*/ 172884 w 558"/>
                <a:gd name="T23" fmla="*/ 72657 h 622"/>
                <a:gd name="T24" fmla="*/ 175836 w 558"/>
                <a:gd name="T25" fmla="*/ 83576 h 622"/>
                <a:gd name="T26" fmla="*/ 175836 w 558"/>
                <a:gd name="T27" fmla="*/ 104995 h 622"/>
                <a:gd name="T28" fmla="*/ 166137 w 558"/>
                <a:gd name="T29" fmla="*/ 118855 h 622"/>
                <a:gd name="T30" fmla="*/ 110477 w 558"/>
                <a:gd name="T31" fmla="*/ 181852 h 622"/>
                <a:gd name="T32" fmla="*/ 53130 w 558"/>
                <a:gd name="T33" fmla="*/ 118855 h 622"/>
                <a:gd name="T34" fmla="*/ 41745 w 558"/>
                <a:gd name="T35" fmla="*/ 104995 h 622"/>
                <a:gd name="T36" fmla="*/ 158547 w 558"/>
                <a:gd name="T37" fmla="*/ 227210 h 622"/>
                <a:gd name="T38" fmla="*/ 158547 w 558"/>
                <a:gd name="T39" fmla="*/ 227210 h 622"/>
                <a:gd name="T40" fmla="*/ 175836 w 558"/>
                <a:gd name="T41" fmla="*/ 193611 h 622"/>
                <a:gd name="T42" fmla="*/ 169089 w 558"/>
                <a:gd name="T43" fmla="*/ 193191 h 622"/>
                <a:gd name="T44" fmla="*/ 156017 w 558"/>
                <a:gd name="T45" fmla="*/ 193191 h 622"/>
                <a:gd name="T46" fmla="*/ 145476 w 558"/>
                <a:gd name="T47" fmla="*/ 176812 h 622"/>
                <a:gd name="T48" fmla="*/ 110477 w 558"/>
                <a:gd name="T49" fmla="*/ 190251 h 622"/>
                <a:gd name="T50" fmla="*/ 77165 w 558"/>
                <a:gd name="T51" fmla="*/ 178072 h 622"/>
                <a:gd name="T52" fmla="*/ 67045 w 558"/>
                <a:gd name="T53" fmla="*/ 193191 h 622"/>
                <a:gd name="T54" fmla="*/ 53130 w 558"/>
                <a:gd name="T55" fmla="*/ 193191 h 622"/>
                <a:gd name="T56" fmla="*/ 0 w 558"/>
                <a:gd name="T57" fmla="*/ 240229 h 622"/>
                <a:gd name="T58" fmla="*/ 0 w 558"/>
                <a:gd name="T59" fmla="*/ 251568 h 622"/>
                <a:gd name="T60" fmla="*/ 4217 w 558"/>
                <a:gd name="T61" fmla="*/ 255768 h 622"/>
                <a:gd name="T62" fmla="*/ 169932 w 558"/>
                <a:gd name="T63" fmla="*/ 255768 h 622"/>
                <a:gd name="T64" fmla="*/ 158547 w 558"/>
                <a:gd name="T65" fmla="*/ 227210 h 622"/>
                <a:gd name="T66" fmla="*/ 234869 w 558"/>
                <a:gd name="T67" fmla="*/ 227210 h 622"/>
                <a:gd name="T68" fmla="*/ 234869 w 558"/>
                <a:gd name="T69" fmla="*/ 227210 h 622"/>
                <a:gd name="T70" fmla="*/ 201136 w 558"/>
                <a:gd name="T71" fmla="*/ 260808 h 622"/>
                <a:gd name="T72" fmla="*/ 167402 w 558"/>
                <a:gd name="T73" fmla="*/ 227210 h 622"/>
                <a:gd name="T74" fmla="*/ 201136 w 558"/>
                <a:gd name="T75" fmla="*/ 193611 h 622"/>
                <a:gd name="T76" fmla="*/ 234869 w 558"/>
                <a:gd name="T77" fmla="*/ 227210 h 622"/>
                <a:gd name="T78" fmla="*/ 219689 w 558"/>
                <a:gd name="T79" fmla="*/ 227210 h 622"/>
                <a:gd name="T80" fmla="*/ 219689 w 558"/>
                <a:gd name="T81" fmla="*/ 227210 h 622"/>
                <a:gd name="T82" fmla="*/ 215894 w 558"/>
                <a:gd name="T83" fmla="*/ 223430 h 622"/>
                <a:gd name="T84" fmla="*/ 186799 w 558"/>
                <a:gd name="T85" fmla="*/ 223430 h 622"/>
                <a:gd name="T86" fmla="*/ 182161 w 558"/>
                <a:gd name="T87" fmla="*/ 227210 h 622"/>
                <a:gd name="T88" fmla="*/ 186799 w 558"/>
                <a:gd name="T89" fmla="*/ 231829 h 622"/>
                <a:gd name="T90" fmla="*/ 215894 w 558"/>
                <a:gd name="T91" fmla="*/ 231829 h 622"/>
                <a:gd name="T92" fmla="*/ 219689 w 558"/>
                <a:gd name="T93" fmla="*/ 227210 h 62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58" h="622">
                  <a:moveTo>
                    <a:pt x="99" y="250"/>
                  </a:moveTo>
                  <a:lnTo>
                    <a:pt x="99" y="250"/>
                  </a:lnTo>
                  <a:cubicBezTo>
                    <a:pt x="99" y="200"/>
                    <a:pt x="99" y="200"/>
                    <a:pt x="99" y="200"/>
                  </a:cubicBezTo>
                  <a:cubicBezTo>
                    <a:pt x="98" y="187"/>
                    <a:pt x="101" y="178"/>
                    <a:pt x="109" y="171"/>
                  </a:cubicBezTo>
                  <a:cubicBezTo>
                    <a:pt x="112" y="168"/>
                    <a:pt x="116" y="166"/>
                    <a:pt x="119" y="166"/>
                  </a:cubicBezTo>
                  <a:cubicBezTo>
                    <a:pt x="119" y="126"/>
                    <a:pt x="119" y="126"/>
                    <a:pt x="119" y="126"/>
                  </a:cubicBezTo>
                  <a:cubicBezTo>
                    <a:pt x="119" y="78"/>
                    <a:pt x="153" y="41"/>
                    <a:pt x="198" y="41"/>
                  </a:cubicBezTo>
                  <a:cubicBezTo>
                    <a:pt x="199" y="41"/>
                    <a:pt x="200" y="41"/>
                    <a:pt x="201" y="41"/>
                  </a:cubicBezTo>
                  <a:cubicBezTo>
                    <a:pt x="219" y="16"/>
                    <a:pt x="273" y="0"/>
                    <a:pt x="323" y="15"/>
                  </a:cubicBezTo>
                  <a:cubicBezTo>
                    <a:pt x="350" y="24"/>
                    <a:pt x="396" y="50"/>
                    <a:pt x="397" y="126"/>
                  </a:cubicBezTo>
                  <a:cubicBezTo>
                    <a:pt x="397" y="166"/>
                    <a:pt x="397" y="166"/>
                    <a:pt x="397" y="166"/>
                  </a:cubicBezTo>
                  <a:cubicBezTo>
                    <a:pt x="402" y="167"/>
                    <a:pt x="406" y="169"/>
                    <a:pt x="410" y="173"/>
                  </a:cubicBezTo>
                  <a:cubicBezTo>
                    <a:pt x="417" y="180"/>
                    <a:pt x="417" y="189"/>
                    <a:pt x="417" y="199"/>
                  </a:cubicBezTo>
                  <a:cubicBezTo>
                    <a:pt x="417" y="250"/>
                    <a:pt x="417" y="250"/>
                    <a:pt x="417" y="250"/>
                  </a:cubicBezTo>
                  <a:cubicBezTo>
                    <a:pt x="417" y="266"/>
                    <a:pt x="407" y="279"/>
                    <a:pt x="394" y="283"/>
                  </a:cubicBezTo>
                  <a:cubicBezTo>
                    <a:pt x="390" y="354"/>
                    <a:pt x="333" y="433"/>
                    <a:pt x="262" y="433"/>
                  </a:cubicBezTo>
                  <a:cubicBezTo>
                    <a:pt x="190" y="433"/>
                    <a:pt x="132" y="353"/>
                    <a:pt x="126" y="283"/>
                  </a:cubicBezTo>
                  <a:cubicBezTo>
                    <a:pt x="112" y="279"/>
                    <a:pt x="99" y="265"/>
                    <a:pt x="99" y="250"/>
                  </a:cubicBezTo>
                  <a:close/>
                  <a:moveTo>
                    <a:pt x="376" y="541"/>
                  </a:moveTo>
                  <a:lnTo>
                    <a:pt x="376" y="541"/>
                  </a:lnTo>
                  <a:cubicBezTo>
                    <a:pt x="376" y="509"/>
                    <a:pt x="393" y="480"/>
                    <a:pt x="417" y="461"/>
                  </a:cubicBezTo>
                  <a:cubicBezTo>
                    <a:pt x="412" y="461"/>
                    <a:pt x="406" y="460"/>
                    <a:pt x="401" y="460"/>
                  </a:cubicBezTo>
                  <a:cubicBezTo>
                    <a:pt x="370" y="460"/>
                    <a:pt x="370" y="460"/>
                    <a:pt x="370" y="460"/>
                  </a:cubicBezTo>
                  <a:cubicBezTo>
                    <a:pt x="345" y="421"/>
                    <a:pt x="345" y="421"/>
                    <a:pt x="345" y="421"/>
                  </a:cubicBezTo>
                  <a:cubicBezTo>
                    <a:pt x="321" y="440"/>
                    <a:pt x="293" y="453"/>
                    <a:pt x="262" y="453"/>
                  </a:cubicBezTo>
                  <a:cubicBezTo>
                    <a:pt x="233" y="453"/>
                    <a:pt x="205" y="442"/>
                    <a:pt x="183" y="424"/>
                  </a:cubicBezTo>
                  <a:cubicBezTo>
                    <a:pt x="159" y="460"/>
                    <a:pt x="159" y="460"/>
                    <a:pt x="159" y="460"/>
                  </a:cubicBezTo>
                  <a:cubicBezTo>
                    <a:pt x="126" y="460"/>
                    <a:pt x="126" y="460"/>
                    <a:pt x="126" y="460"/>
                  </a:cubicBezTo>
                  <a:cubicBezTo>
                    <a:pt x="47" y="460"/>
                    <a:pt x="0" y="502"/>
                    <a:pt x="0" y="572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0" y="605"/>
                    <a:pt x="4" y="609"/>
                    <a:pt x="10" y="609"/>
                  </a:cubicBezTo>
                  <a:cubicBezTo>
                    <a:pt x="403" y="609"/>
                    <a:pt x="403" y="609"/>
                    <a:pt x="403" y="609"/>
                  </a:cubicBezTo>
                  <a:cubicBezTo>
                    <a:pt x="387" y="591"/>
                    <a:pt x="376" y="567"/>
                    <a:pt x="376" y="541"/>
                  </a:cubicBezTo>
                  <a:close/>
                  <a:moveTo>
                    <a:pt x="557" y="541"/>
                  </a:moveTo>
                  <a:lnTo>
                    <a:pt x="557" y="541"/>
                  </a:lnTo>
                  <a:cubicBezTo>
                    <a:pt x="557" y="586"/>
                    <a:pt x="521" y="621"/>
                    <a:pt x="477" y="621"/>
                  </a:cubicBezTo>
                  <a:cubicBezTo>
                    <a:pt x="432" y="621"/>
                    <a:pt x="397" y="586"/>
                    <a:pt x="397" y="541"/>
                  </a:cubicBezTo>
                  <a:cubicBezTo>
                    <a:pt x="397" y="497"/>
                    <a:pt x="432" y="461"/>
                    <a:pt x="477" y="461"/>
                  </a:cubicBezTo>
                  <a:cubicBezTo>
                    <a:pt x="521" y="461"/>
                    <a:pt x="557" y="497"/>
                    <a:pt x="557" y="541"/>
                  </a:cubicBezTo>
                  <a:close/>
                  <a:moveTo>
                    <a:pt x="521" y="541"/>
                  </a:moveTo>
                  <a:lnTo>
                    <a:pt x="521" y="541"/>
                  </a:lnTo>
                  <a:cubicBezTo>
                    <a:pt x="521" y="536"/>
                    <a:pt x="517" y="532"/>
                    <a:pt x="512" y="532"/>
                  </a:cubicBezTo>
                  <a:cubicBezTo>
                    <a:pt x="443" y="532"/>
                    <a:pt x="443" y="532"/>
                    <a:pt x="443" y="532"/>
                  </a:cubicBezTo>
                  <a:cubicBezTo>
                    <a:pt x="438" y="532"/>
                    <a:pt x="432" y="536"/>
                    <a:pt x="432" y="541"/>
                  </a:cubicBezTo>
                  <a:cubicBezTo>
                    <a:pt x="432" y="546"/>
                    <a:pt x="438" y="552"/>
                    <a:pt x="443" y="552"/>
                  </a:cubicBezTo>
                  <a:cubicBezTo>
                    <a:pt x="512" y="552"/>
                    <a:pt x="512" y="552"/>
                    <a:pt x="512" y="552"/>
                  </a:cubicBezTo>
                  <a:cubicBezTo>
                    <a:pt x="517" y="552"/>
                    <a:pt x="521" y="546"/>
                    <a:pt x="521" y="5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8" name="Group 617"/>
          <p:cNvGrpSpPr/>
          <p:nvPr/>
        </p:nvGrpSpPr>
        <p:grpSpPr>
          <a:xfrm>
            <a:off x="5657850" y="1828800"/>
            <a:ext cx="430213" cy="430213"/>
            <a:chOff x="5657850" y="1828800"/>
            <a:chExt cx="430213" cy="430213"/>
          </a:xfrm>
        </p:grpSpPr>
        <p:sp>
          <p:nvSpPr>
            <p:cNvPr id="19464" name="Freeform 7"/>
            <p:cNvSpPr>
              <a:spLocks noChangeArrowheads="1"/>
            </p:cNvSpPr>
            <p:nvPr/>
          </p:nvSpPr>
          <p:spPr bwMode="auto">
            <a:xfrm>
              <a:off x="5657850" y="1828800"/>
              <a:ext cx="430213" cy="430213"/>
            </a:xfrm>
            <a:custGeom>
              <a:avLst/>
              <a:gdLst>
                <a:gd name="T0" fmla="*/ 429402 w 1023"/>
                <a:gd name="T1" fmla="*/ 214700 h 1023"/>
                <a:gd name="T2" fmla="*/ 429402 w 1023"/>
                <a:gd name="T3" fmla="*/ 214700 h 1023"/>
                <a:gd name="T4" fmla="*/ 214701 w 1023"/>
                <a:gd name="T5" fmla="*/ 429401 h 1023"/>
                <a:gd name="T6" fmla="*/ 0 w 1023"/>
                <a:gd name="T7" fmla="*/ 214700 h 1023"/>
                <a:gd name="T8" fmla="*/ 214701 w 1023"/>
                <a:gd name="T9" fmla="*/ 0 h 1023"/>
                <a:gd name="T10" fmla="*/ 429402 w 1023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5" name="Freeform 68"/>
            <p:cNvSpPr>
              <a:spLocks noChangeArrowheads="1"/>
            </p:cNvSpPr>
            <p:nvPr/>
          </p:nvSpPr>
          <p:spPr bwMode="auto">
            <a:xfrm>
              <a:off x="5762625" y="1912938"/>
              <a:ext cx="236538" cy="260350"/>
            </a:xfrm>
            <a:custGeom>
              <a:avLst/>
              <a:gdLst>
                <a:gd name="T0" fmla="*/ 41745 w 558"/>
                <a:gd name="T1" fmla="*/ 104995 h 622"/>
                <a:gd name="T2" fmla="*/ 41745 w 558"/>
                <a:gd name="T3" fmla="*/ 104995 h 622"/>
                <a:gd name="T4" fmla="*/ 41745 w 558"/>
                <a:gd name="T5" fmla="*/ 83996 h 622"/>
                <a:gd name="T6" fmla="*/ 45540 w 558"/>
                <a:gd name="T7" fmla="*/ 71817 h 622"/>
                <a:gd name="T8" fmla="*/ 50178 w 558"/>
                <a:gd name="T9" fmla="*/ 69717 h 622"/>
                <a:gd name="T10" fmla="*/ 50178 w 558"/>
                <a:gd name="T11" fmla="*/ 52918 h 622"/>
                <a:gd name="T12" fmla="*/ 83912 w 558"/>
                <a:gd name="T13" fmla="*/ 17219 h 622"/>
                <a:gd name="T14" fmla="*/ 84755 w 558"/>
                <a:gd name="T15" fmla="*/ 17219 h 622"/>
                <a:gd name="T16" fmla="*/ 136198 w 558"/>
                <a:gd name="T17" fmla="*/ 6300 h 622"/>
                <a:gd name="T18" fmla="*/ 167402 w 558"/>
                <a:gd name="T19" fmla="*/ 52918 h 622"/>
                <a:gd name="T20" fmla="*/ 167402 w 558"/>
                <a:gd name="T21" fmla="*/ 69717 h 622"/>
                <a:gd name="T22" fmla="*/ 172462 w 558"/>
                <a:gd name="T23" fmla="*/ 72657 h 622"/>
                <a:gd name="T24" fmla="*/ 175413 w 558"/>
                <a:gd name="T25" fmla="*/ 83576 h 622"/>
                <a:gd name="T26" fmla="*/ 175413 w 558"/>
                <a:gd name="T27" fmla="*/ 104995 h 622"/>
                <a:gd name="T28" fmla="*/ 165715 w 558"/>
                <a:gd name="T29" fmla="*/ 118855 h 622"/>
                <a:gd name="T30" fmla="*/ 110055 w 558"/>
                <a:gd name="T31" fmla="*/ 181852 h 622"/>
                <a:gd name="T32" fmla="*/ 53552 w 558"/>
                <a:gd name="T33" fmla="*/ 118855 h 622"/>
                <a:gd name="T34" fmla="*/ 41745 w 558"/>
                <a:gd name="T35" fmla="*/ 104995 h 622"/>
                <a:gd name="T36" fmla="*/ 175835 w 558"/>
                <a:gd name="T37" fmla="*/ 193611 h 622"/>
                <a:gd name="T38" fmla="*/ 175835 w 558"/>
                <a:gd name="T39" fmla="*/ 193611 h 622"/>
                <a:gd name="T40" fmla="*/ 169088 w 558"/>
                <a:gd name="T41" fmla="*/ 193191 h 622"/>
                <a:gd name="T42" fmla="*/ 156017 w 558"/>
                <a:gd name="T43" fmla="*/ 193191 h 622"/>
                <a:gd name="T44" fmla="*/ 145475 w 558"/>
                <a:gd name="T45" fmla="*/ 176812 h 622"/>
                <a:gd name="T46" fmla="*/ 110055 w 558"/>
                <a:gd name="T47" fmla="*/ 190251 h 622"/>
                <a:gd name="T48" fmla="*/ 77165 w 558"/>
                <a:gd name="T49" fmla="*/ 178072 h 622"/>
                <a:gd name="T50" fmla="*/ 66623 w 558"/>
                <a:gd name="T51" fmla="*/ 193191 h 622"/>
                <a:gd name="T52" fmla="*/ 53130 w 558"/>
                <a:gd name="T53" fmla="*/ 193191 h 622"/>
                <a:gd name="T54" fmla="*/ 0 w 558"/>
                <a:gd name="T55" fmla="*/ 240229 h 622"/>
                <a:gd name="T56" fmla="*/ 0 w 558"/>
                <a:gd name="T57" fmla="*/ 251568 h 622"/>
                <a:gd name="T58" fmla="*/ 4217 w 558"/>
                <a:gd name="T59" fmla="*/ 255768 h 622"/>
                <a:gd name="T60" fmla="*/ 170353 w 558"/>
                <a:gd name="T61" fmla="*/ 255768 h 622"/>
                <a:gd name="T62" fmla="*/ 158968 w 558"/>
                <a:gd name="T63" fmla="*/ 227210 h 622"/>
                <a:gd name="T64" fmla="*/ 175835 w 558"/>
                <a:gd name="T65" fmla="*/ 193611 h 622"/>
                <a:gd name="T66" fmla="*/ 234868 w 558"/>
                <a:gd name="T67" fmla="*/ 227210 h 622"/>
                <a:gd name="T68" fmla="*/ 234868 w 558"/>
                <a:gd name="T69" fmla="*/ 227210 h 622"/>
                <a:gd name="T70" fmla="*/ 201135 w 558"/>
                <a:gd name="T71" fmla="*/ 260808 h 622"/>
                <a:gd name="T72" fmla="*/ 167402 w 558"/>
                <a:gd name="T73" fmla="*/ 227210 h 622"/>
                <a:gd name="T74" fmla="*/ 201135 w 558"/>
                <a:gd name="T75" fmla="*/ 193611 h 622"/>
                <a:gd name="T76" fmla="*/ 234868 w 558"/>
                <a:gd name="T77" fmla="*/ 227210 h 622"/>
                <a:gd name="T78" fmla="*/ 216737 w 558"/>
                <a:gd name="T79" fmla="*/ 211250 h 622"/>
                <a:gd name="T80" fmla="*/ 216737 w 558"/>
                <a:gd name="T81" fmla="*/ 211250 h 622"/>
                <a:gd name="T82" fmla="*/ 211255 w 558"/>
                <a:gd name="T83" fmla="*/ 212510 h 622"/>
                <a:gd name="T84" fmla="*/ 198183 w 558"/>
                <a:gd name="T85" fmla="*/ 235609 h 622"/>
                <a:gd name="T86" fmla="*/ 190172 w 558"/>
                <a:gd name="T87" fmla="*/ 227210 h 622"/>
                <a:gd name="T88" fmla="*/ 184268 w 558"/>
                <a:gd name="T89" fmla="*/ 226790 h 622"/>
                <a:gd name="T90" fmla="*/ 183847 w 558"/>
                <a:gd name="T91" fmla="*/ 232669 h 622"/>
                <a:gd name="T92" fmla="*/ 195653 w 558"/>
                <a:gd name="T93" fmla="*/ 245689 h 622"/>
                <a:gd name="T94" fmla="*/ 199027 w 558"/>
                <a:gd name="T95" fmla="*/ 246949 h 622"/>
                <a:gd name="T96" fmla="*/ 199448 w 558"/>
                <a:gd name="T97" fmla="*/ 246949 h 622"/>
                <a:gd name="T98" fmla="*/ 202400 w 558"/>
                <a:gd name="T99" fmla="*/ 244849 h 622"/>
                <a:gd name="T100" fmla="*/ 218002 w 558"/>
                <a:gd name="T101" fmla="*/ 216710 h 622"/>
                <a:gd name="T102" fmla="*/ 216737 w 558"/>
                <a:gd name="T103" fmla="*/ 211250 h 62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58" h="622">
                  <a:moveTo>
                    <a:pt x="99" y="250"/>
                  </a:moveTo>
                  <a:lnTo>
                    <a:pt x="99" y="250"/>
                  </a:lnTo>
                  <a:cubicBezTo>
                    <a:pt x="99" y="200"/>
                    <a:pt x="99" y="200"/>
                    <a:pt x="99" y="200"/>
                  </a:cubicBezTo>
                  <a:cubicBezTo>
                    <a:pt x="98" y="187"/>
                    <a:pt x="101" y="178"/>
                    <a:pt x="108" y="171"/>
                  </a:cubicBezTo>
                  <a:cubicBezTo>
                    <a:pt x="111" y="168"/>
                    <a:pt x="116" y="166"/>
                    <a:pt x="119" y="166"/>
                  </a:cubicBezTo>
                  <a:cubicBezTo>
                    <a:pt x="119" y="126"/>
                    <a:pt x="119" y="126"/>
                    <a:pt x="119" y="126"/>
                  </a:cubicBezTo>
                  <a:cubicBezTo>
                    <a:pt x="119" y="78"/>
                    <a:pt x="153" y="41"/>
                    <a:pt x="199" y="41"/>
                  </a:cubicBezTo>
                  <a:cubicBezTo>
                    <a:pt x="199" y="41"/>
                    <a:pt x="200" y="41"/>
                    <a:pt x="201" y="41"/>
                  </a:cubicBezTo>
                  <a:cubicBezTo>
                    <a:pt x="219" y="16"/>
                    <a:pt x="274" y="0"/>
                    <a:pt x="323" y="15"/>
                  </a:cubicBezTo>
                  <a:cubicBezTo>
                    <a:pt x="350" y="24"/>
                    <a:pt x="396" y="50"/>
                    <a:pt x="397" y="126"/>
                  </a:cubicBezTo>
                  <a:cubicBezTo>
                    <a:pt x="397" y="166"/>
                    <a:pt x="397" y="166"/>
                    <a:pt x="397" y="166"/>
                  </a:cubicBezTo>
                  <a:cubicBezTo>
                    <a:pt x="402" y="167"/>
                    <a:pt x="406" y="169"/>
                    <a:pt x="409" y="173"/>
                  </a:cubicBezTo>
                  <a:cubicBezTo>
                    <a:pt x="416" y="180"/>
                    <a:pt x="416" y="189"/>
                    <a:pt x="416" y="199"/>
                  </a:cubicBezTo>
                  <a:cubicBezTo>
                    <a:pt x="416" y="250"/>
                    <a:pt x="416" y="250"/>
                    <a:pt x="416" y="250"/>
                  </a:cubicBezTo>
                  <a:cubicBezTo>
                    <a:pt x="416" y="266"/>
                    <a:pt x="407" y="279"/>
                    <a:pt x="393" y="283"/>
                  </a:cubicBezTo>
                  <a:cubicBezTo>
                    <a:pt x="389" y="354"/>
                    <a:pt x="333" y="433"/>
                    <a:pt x="261" y="433"/>
                  </a:cubicBezTo>
                  <a:cubicBezTo>
                    <a:pt x="189" y="433"/>
                    <a:pt x="131" y="353"/>
                    <a:pt x="127" y="283"/>
                  </a:cubicBezTo>
                  <a:cubicBezTo>
                    <a:pt x="111" y="279"/>
                    <a:pt x="99" y="265"/>
                    <a:pt x="99" y="250"/>
                  </a:cubicBezTo>
                  <a:close/>
                  <a:moveTo>
                    <a:pt x="417" y="461"/>
                  </a:moveTo>
                  <a:lnTo>
                    <a:pt x="417" y="461"/>
                  </a:lnTo>
                  <a:cubicBezTo>
                    <a:pt x="411" y="461"/>
                    <a:pt x="407" y="460"/>
                    <a:pt x="401" y="460"/>
                  </a:cubicBezTo>
                  <a:cubicBezTo>
                    <a:pt x="370" y="460"/>
                    <a:pt x="370" y="460"/>
                    <a:pt x="370" y="460"/>
                  </a:cubicBezTo>
                  <a:cubicBezTo>
                    <a:pt x="345" y="421"/>
                    <a:pt x="345" y="421"/>
                    <a:pt x="345" y="421"/>
                  </a:cubicBezTo>
                  <a:cubicBezTo>
                    <a:pt x="321" y="440"/>
                    <a:pt x="293" y="453"/>
                    <a:pt x="261" y="453"/>
                  </a:cubicBezTo>
                  <a:cubicBezTo>
                    <a:pt x="232" y="453"/>
                    <a:pt x="206" y="442"/>
                    <a:pt x="183" y="424"/>
                  </a:cubicBezTo>
                  <a:cubicBezTo>
                    <a:pt x="158" y="460"/>
                    <a:pt x="158" y="460"/>
                    <a:pt x="158" y="460"/>
                  </a:cubicBezTo>
                  <a:cubicBezTo>
                    <a:pt x="126" y="460"/>
                    <a:pt x="126" y="460"/>
                    <a:pt x="126" y="460"/>
                  </a:cubicBezTo>
                  <a:cubicBezTo>
                    <a:pt x="47" y="460"/>
                    <a:pt x="0" y="502"/>
                    <a:pt x="0" y="572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0" y="605"/>
                    <a:pt x="4" y="609"/>
                    <a:pt x="10" y="609"/>
                  </a:cubicBezTo>
                  <a:cubicBezTo>
                    <a:pt x="404" y="609"/>
                    <a:pt x="404" y="609"/>
                    <a:pt x="404" y="609"/>
                  </a:cubicBezTo>
                  <a:cubicBezTo>
                    <a:pt x="387" y="591"/>
                    <a:pt x="377" y="567"/>
                    <a:pt x="377" y="541"/>
                  </a:cubicBezTo>
                  <a:cubicBezTo>
                    <a:pt x="377" y="509"/>
                    <a:pt x="392" y="480"/>
                    <a:pt x="417" y="461"/>
                  </a:cubicBezTo>
                  <a:close/>
                  <a:moveTo>
                    <a:pt x="557" y="541"/>
                  </a:moveTo>
                  <a:lnTo>
                    <a:pt x="557" y="541"/>
                  </a:lnTo>
                  <a:cubicBezTo>
                    <a:pt x="557" y="586"/>
                    <a:pt x="521" y="621"/>
                    <a:pt x="477" y="621"/>
                  </a:cubicBezTo>
                  <a:cubicBezTo>
                    <a:pt x="432" y="621"/>
                    <a:pt x="397" y="586"/>
                    <a:pt x="397" y="541"/>
                  </a:cubicBezTo>
                  <a:cubicBezTo>
                    <a:pt x="397" y="497"/>
                    <a:pt x="432" y="461"/>
                    <a:pt x="477" y="461"/>
                  </a:cubicBezTo>
                  <a:cubicBezTo>
                    <a:pt x="521" y="461"/>
                    <a:pt x="557" y="497"/>
                    <a:pt x="557" y="541"/>
                  </a:cubicBezTo>
                  <a:close/>
                  <a:moveTo>
                    <a:pt x="514" y="503"/>
                  </a:moveTo>
                  <a:lnTo>
                    <a:pt x="514" y="503"/>
                  </a:lnTo>
                  <a:cubicBezTo>
                    <a:pt x="509" y="499"/>
                    <a:pt x="503" y="502"/>
                    <a:pt x="501" y="506"/>
                  </a:cubicBezTo>
                  <a:cubicBezTo>
                    <a:pt x="470" y="561"/>
                    <a:pt x="470" y="561"/>
                    <a:pt x="470" y="561"/>
                  </a:cubicBezTo>
                  <a:cubicBezTo>
                    <a:pt x="451" y="541"/>
                    <a:pt x="451" y="541"/>
                    <a:pt x="451" y="541"/>
                  </a:cubicBezTo>
                  <a:cubicBezTo>
                    <a:pt x="448" y="537"/>
                    <a:pt x="441" y="536"/>
                    <a:pt x="437" y="540"/>
                  </a:cubicBezTo>
                  <a:cubicBezTo>
                    <a:pt x="433" y="543"/>
                    <a:pt x="433" y="549"/>
                    <a:pt x="436" y="554"/>
                  </a:cubicBezTo>
                  <a:cubicBezTo>
                    <a:pt x="464" y="585"/>
                    <a:pt x="464" y="585"/>
                    <a:pt x="464" y="585"/>
                  </a:cubicBezTo>
                  <a:cubicBezTo>
                    <a:pt x="465" y="587"/>
                    <a:pt x="468" y="588"/>
                    <a:pt x="472" y="588"/>
                  </a:cubicBezTo>
                  <a:cubicBezTo>
                    <a:pt x="472" y="588"/>
                    <a:pt x="472" y="588"/>
                    <a:pt x="473" y="588"/>
                  </a:cubicBezTo>
                  <a:cubicBezTo>
                    <a:pt x="476" y="588"/>
                    <a:pt x="479" y="586"/>
                    <a:pt x="480" y="583"/>
                  </a:cubicBezTo>
                  <a:cubicBezTo>
                    <a:pt x="517" y="516"/>
                    <a:pt x="517" y="516"/>
                    <a:pt x="517" y="516"/>
                  </a:cubicBezTo>
                  <a:cubicBezTo>
                    <a:pt x="521" y="511"/>
                    <a:pt x="518" y="505"/>
                    <a:pt x="514" y="5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7" name="Group 616"/>
          <p:cNvGrpSpPr/>
          <p:nvPr/>
        </p:nvGrpSpPr>
        <p:grpSpPr>
          <a:xfrm>
            <a:off x="4789488" y="1828800"/>
            <a:ext cx="428625" cy="430213"/>
            <a:chOff x="4789488" y="1828800"/>
            <a:chExt cx="428625" cy="430213"/>
          </a:xfrm>
        </p:grpSpPr>
        <p:sp>
          <p:nvSpPr>
            <p:cNvPr id="19463" name="Freeform 6"/>
            <p:cNvSpPr>
              <a:spLocks noChangeArrowheads="1"/>
            </p:cNvSpPr>
            <p:nvPr/>
          </p:nvSpPr>
          <p:spPr bwMode="auto">
            <a:xfrm>
              <a:off x="4789488" y="1828800"/>
              <a:ext cx="428625" cy="430213"/>
            </a:xfrm>
            <a:custGeom>
              <a:avLst/>
              <a:gdLst>
                <a:gd name="T0" fmla="*/ 429402 w 1024"/>
                <a:gd name="T1" fmla="*/ 214700 h 1023"/>
                <a:gd name="T2" fmla="*/ 429402 w 1024"/>
                <a:gd name="T3" fmla="*/ 214700 h 1023"/>
                <a:gd name="T4" fmla="*/ 214911 w 1024"/>
                <a:gd name="T5" fmla="*/ 429401 h 1023"/>
                <a:gd name="T6" fmla="*/ 0 w 1024"/>
                <a:gd name="T7" fmla="*/ 214700 h 1023"/>
                <a:gd name="T8" fmla="*/ 214911 w 1024"/>
                <a:gd name="T9" fmla="*/ 0 h 1023"/>
                <a:gd name="T10" fmla="*/ 429402 w 1024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2" y="1022"/>
                  </a:cubicBezTo>
                  <a:cubicBezTo>
                    <a:pt x="230" y="1022"/>
                    <a:pt x="0" y="793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6" name="Freeform 69"/>
            <p:cNvSpPr>
              <a:spLocks noChangeArrowheads="1"/>
            </p:cNvSpPr>
            <p:nvPr/>
          </p:nvSpPr>
          <p:spPr bwMode="auto">
            <a:xfrm>
              <a:off x="4883150" y="1914525"/>
              <a:ext cx="242888" cy="255588"/>
            </a:xfrm>
            <a:custGeom>
              <a:avLst/>
              <a:gdLst>
                <a:gd name="T0" fmla="*/ 227954 w 576"/>
                <a:gd name="T1" fmla="*/ 197411 h 610"/>
                <a:gd name="T2" fmla="*/ 225426 w 576"/>
                <a:gd name="T3" fmla="*/ 176035 h 610"/>
                <a:gd name="T4" fmla="*/ 175706 w 576"/>
                <a:gd name="T5" fmla="*/ 176035 h 610"/>
                <a:gd name="T6" fmla="*/ 173599 w 576"/>
                <a:gd name="T7" fmla="*/ 197411 h 610"/>
                <a:gd name="T8" fmla="*/ 158852 w 576"/>
                <a:gd name="T9" fmla="*/ 241000 h 610"/>
                <a:gd name="T10" fmla="*/ 227954 w 576"/>
                <a:gd name="T11" fmla="*/ 255251 h 610"/>
                <a:gd name="T12" fmla="*/ 242281 w 576"/>
                <a:gd name="T13" fmla="*/ 211661 h 610"/>
                <a:gd name="T14" fmla="*/ 205201 w 576"/>
                <a:gd name="T15" fmla="*/ 233037 h 610"/>
                <a:gd name="T16" fmla="*/ 205201 w 576"/>
                <a:gd name="T17" fmla="*/ 237647 h 610"/>
                <a:gd name="T18" fmla="*/ 196353 w 576"/>
                <a:gd name="T19" fmla="*/ 237647 h 610"/>
                <a:gd name="T20" fmla="*/ 189190 w 576"/>
                <a:gd name="T21" fmla="*/ 222140 h 610"/>
                <a:gd name="T22" fmla="*/ 211943 w 576"/>
                <a:gd name="T23" fmla="*/ 222140 h 610"/>
                <a:gd name="T24" fmla="*/ 217421 w 576"/>
                <a:gd name="T25" fmla="*/ 197411 h 610"/>
                <a:gd name="T26" fmla="*/ 184133 w 576"/>
                <a:gd name="T27" fmla="*/ 197411 h 610"/>
                <a:gd name="T28" fmla="*/ 200566 w 576"/>
                <a:gd name="T29" fmla="*/ 159270 h 610"/>
                <a:gd name="T30" fmla="*/ 217421 w 576"/>
                <a:gd name="T31" fmla="*/ 197411 h 610"/>
                <a:gd name="T32" fmla="*/ 41714 w 576"/>
                <a:gd name="T33" fmla="*/ 104783 h 610"/>
                <a:gd name="T34" fmla="*/ 45928 w 576"/>
                <a:gd name="T35" fmla="*/ 72091 h 610"/>
                <a:gd name="T36" fmla="*/ 50142 w 576"/>
                <a:gd name="T37" fmla="*/ 52811 h 610"/>
                <a:gd name="T38" fmla="*/ 84693 w 576"/>
                <a:gd name="T39" fmla="*/ 17604 h 610"/>
                <a:gd name="T40" fmla="*/ 167279 w 576"/>
                <a:gd name="T41" fmla="*/ 52811 h 610"/>
                <a:gd name="T42" fmla="*/ 172335 w 576"/>
                <a:gd name="T43" fmla="*/ 72510 h 610"/>
                <a:gd name="T44" fmla="*/ 175706 w 576"/>
                <a:gd name="T45" fmla="*/ 104783 h 610"/>
                <a:gd name="T46" fmla="*/ 110396 w 576"/>
                <a:gd name="T47" fmla="*/ 181484 h 610"/>
                <a:gd name="T48" fmla="*/ 41714 w 576"/>
                <a:gd name="T49" fmla="*/ 104783 h 610"/>
                <a:gd name="T50" fmla="*/ 150425 w 576"/>
                <a:gd name="T51" fmla="*/ 211661 h 610"/>
                <a:gd name="T52" fmla="*/ 155902 w 576"/>
                <a:gd name="T53" fmla="*/ 255251 h 610"/>
                <a:gd name="T54" fmla="*/ 0 w 576"/>
                <a:gd name="T55" fmla="*/ 251479 h 610"/>
                <a:gd name="T56" fmla="*/ 53091 w 576"/>
                <a:gd name="T57" fmla="*/ 192800 h 610"/>
                <a:gd name="T58" fmla="*/ 77108 w 576"/>
                <a:gd name="T59" fmla="*/ 178131 h 610"/>
                <a:gd name="T60" fmla="*/ 143683 w 576"/>
                <a:gd name="T61" fmla="*/ 178131 h 610"/>
                <a:gd name="T62" fmla="*/ 160116 w 576"/>
                <a:gd name="T63" fmla="*/ 192800 h 61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76" h="610">
                  <a:moveTo>
                    <a:pt x="541" y="471"/>
                  </a:moveTo>
                  <a:lnTo>
                    <a:pt x="541" y="471"/>
                  </a:lnTo>
                  <a:cubicBezTo>
                    <a:pt x="535" y="471"/>
                    <a:pt x="535" y="471"/>
                    <a:pt x="535" y="471"/>
                  </a:cubicBezTo>
                  <a:cubicBezTo>
                    <a:pt x="535" y="420"/>
                    <a:pt x="535" y="420"/>
                    <a:pt x="535" y="420"/>
                  </a:cubicBezTo>
                  <a:cubicBezTo>
                    <a:pt x="535" y="387"/>
                    <a:pt x="508" y="360"/>
                    <a:pt x="476" y="360"/>
                  </a:cubicBezTo>
                  <a:cubicBezTo>
                    <a:pt x="443" y="360"/>
                    <a:pt x="417" y="387"/>
                    <a:pt x="417" y="420"/>
                  </a:cubicBezTo>
                  <a:cubicBezTo>
                    <a:pt x="417" y="471"/>
                    <a:pt x="417" y="471"/>
                    <a:pt x="417" y="471"/>
                  </a:cubicBezTo>
                  <a:cubicBezTo>
                    <a:pt x="412" y="471"/>
                    <a:pt x="412" y="471"/>
                    <a:pt x="412" y="471"/>
                  </a:cubicBezTo>
                  <a:cubicBezTo>
                    <a:pt x="393" y="471"/>
                    <a:pt x="377" y="486"/>
                    <a:pt x="377" y="505"/>
                  </a:cubicBezTo>
                  <a:cubicBezTo>
                    <a:pt x="377" y="575"/>
                    <a:pt x="377" y="575"/>
                    <a:pt x="377" y="575"/>
                  </a:cubicBezTo>
                  <a:cubicBezTo>
                    <a:pt x="377" y="593"/>
                    <a:pt x="393" y="609"/>
                    <a:pt x="412" y="609"/>
                  </a:cubicBezTo>
                  <a:cubicBezTo>
                    <a:pt x="541" y="609"/>
                    <a:pt x="541" y="609"/>
                    <a:pt x="541" y="609"/>
                  </a:cubicBezTo>
                  <a:cubicBezTo>
                    <a:pt x="559" y="609"/>
                    <a:pt x="575" y="593"/>
                    <a:pt x="575" y="575"/>
                  </a:cubicBezTo>
                  <a:cubicBezTo>
                    <a:pt x="575" y="505"/>
                    <a:pt x="575" y="505"/>
                    <a:pt x="575" y="505"/>
                  </a:cubicBezTo>
                  <a:cubicBezTo>
                    <a:pt x="575" y="486"/>
                    <a:pt x="559" y="471"/>
                    <a:pt x="541" y="471"/>
                  </a:cubicBezTo>
                  <a:close/>
                  <a:moveTo>
                    <a:pt x="487" y="556"/>
                  </a:moveTo>
                  <a:lnTo>
                    <a:pt x="487" y="556"/>
                  </a:lnTo>
                  <a:cubicBezTo>
                    <a:pt x="487" y="567"/>
                    <a:pt x="487" y="567"/>
                    <a:pt x="487" y="567"/>
                  </a:cubicBezTo>
                  <a:cubicBezTo>
                    <a:pt x="487" y="573"/>
                    <a:pt x="481" y="577"/>
                    <a:pt x="476" y="577"/>
                  </a:cubicBezTo>
                  <a:cubicBezTo>
                    <a:pt x="471" y="577"/>
                    <a:pt x="466" y="573"/>
                    <a:pt x="466" y="567"/>
                  </a:cubicBezTo>
                  <a:cubicBezTo>
                    <a:pt x="466" y="556"/>
                    <a:pt x="466" y="556"/>
                    <a:pt x="466" y="556"/>
                  </a:cubicBezTo>
                  <a:cubicBezTo>
                    <a:pt x="456" y="552"/>
                    <a:pt x="449" y="541"/>
                    <a:pt x="449" y="530"/>
                  </a:cubicBezTo>
                  <a:cubicBezTo>
                    <a:pt x="449" y="515"/>
                    <a:pt x="461" y="503"/>
                    <a:pt x="476" y="503"/>
                  </a:cubicBezTo>
                  <a:cubicBezTo>
                    <a:pt x="491" y="503"/>
                    <a:pt x="503" y="515"/>
                    <a:pt x="503" y="530"/>
                  </a:cubicBezTo>
                  <a:cubicBezTo>
                    <a:pt x="503" y="541"/>
                    <a:pt x="496" y="552"/>
                    <a:pt x="487" y="556"/>
                  </a:cubicBezTo>
                  <a:close/>
                  <a:moveTo>
                    <a:pt x="516" y="471"/>
                  </a:moveTo>
                  <a:lnTo>
                    <a:pt x="516" y="471"/>
                  </a:lnTo>
                  <a:cubicBezTo>
                    <a:pt x="437" y="471"/>
                    <a:pt x="437" y="471"/>
                    <a:pt x="437" y="471"/>
                  </a:cubicBezTo>
                  <a:cubicBezTo>
                    <a:pt x="437" y="420"/>
                    <a:pt x="437" y="420"/>
                    <a:pt x="437" y="420"/>
                  </a:cubicBezTo>
                  <a:cubicBezTo>
                    <a:pt x="437" y="398"/>
                    <a:pt x="454" y="380"/>
                    <a:pt x="476" y="380"/>
                  </a:cubicBezTo>
                  <a:cubicBezTo>
                    <a:pt x="498" y="380"/>
                    <a:pt x="516" y="398"/>
                    <a:pt x="516" y="420"/>
                  </a:cubicBezTo>
                  <a:lnTo>
                    <a:pt x="516" y="471"/>
                  </a:lnTo>
                  <a:close/>
                  <a:moveTo>
                    <a:pt x="99" y="250"/>
                  </a:moveTo>
                  <a:lnTo>
                    <a:pt x="99" y="250"/>
                  </a:lnTo>
                  <a:cubicBezTo>
                    <a:pt x="99" y="200"/>
                    <a:pt x="99" y="200"/>
                    <a:pt x="99" y="200"/>
                  </a:cubicBezTo>
                  <a:cubicBezTo>
                    <a:pt x="98" y="187"/>
                    <a:pt x="101" y="178"/>
                    <a:pt x="109" y="172"/>
                  </a:cubicBezTo>
                  <a:cubicBezTo>
                    <a:pt x="112" y="169"/>
                    <a:pt x="116" y="167"/>
                    <a:pt x="119" y="167"/>
                  </a:cubicBezTo>
                  <a:cubicBezTo>
                    <a:pt x="119" y="126"/>
                    <a:pt x="119" y="126"/>
                    <a:pt x="119" y="126"/>
                  </a:cubicBezTo>
                  <a:cubicBezTo>
                    <a:pt x="119" y="78"/>
                    <a:pt x="153" y="42"/>
                    <a:pt x="198" y="42"/>
                  </a:cubicBezTo>
                  <a:cubicBezTo>
                    <a:pt x="199" y="42"/>
                    <a:pt x="200" y="42"/>
                    <a:pt x="201" y="42"/>
                  </a:cubicBezTo>
                  <a:cubicBezTo>
                    <a:pt x="219" y="17"/>
                    <a:pt x="273" y="0"/>
                    <a:pt x="323" y="16"/>
                  </a:cubicBezTo>
                  <a:cubicBezTo>
                    <a:pt x="350" y="24"/>
                    <a:pt x="396" y="50"/>
                    <a:pt x="397" y="126"/>
                  </a:cubicBezTo>
                  <a:cubicBezTo>
                    <a:pt x="397" y="167"/>
                    <a:pt x="397" y="167"/>
                    <a:pt x="397" y="167"/>
                  </a:cubicBezTo>
                  <a:cubicBezTo>
                    <a:pt x="402" y="168"/>
                    <a:pt x="406" y="170"/>
                    <a:pt x="409" y="173"/>
                  </a:cubicBezTo>
                  <a:cubicBezTo>
                    <a:pt x="417" y="180"/>
                    <a:pt x="417" y="189"/>
                    <a:pt x="417" y="199"/>
                  </a:cubicBezTo>
                  <a:cubicBezTo>
                    <a:pt x="417" y="250"/>
                    <a:pt x="417" y="250"/>
                    <a:pt x="417" y="250"/>
                  </a:cubicBezTo>
                  <a:cubicBezTo>
                    <a:pt x="417" y="267"/>
                    <a:pt x="407" y="279"/>
                    <a:pt x="394" y="283"/>
                  </a:cubicBezTo>
                  <a:cubicBezTo>
                    <a:pt x="390" y="354"/>
                    <a:pt x="333" y="433"/>
                    <a:pt x="262" y="433"/>
                  </a:cubicBezTo>
                  <a:cubicBezTo>
                    <a:pt x="190" y="433"/>
                    <a:pt x="132" y="353"/>
                    <a:pt x="126" y="283"/>
                  </a:cubicBezTo>
                  <a:cubicBezTo>
                    <a:pt x="112" y="279"/>
                    <a:pt x="99" y="265"/>
                    <a:pt x="99" y="250"/>
                  </a:cubicBezTo>
                  <a:close/>
                  <a:moveTo>
                    <a:pt x="357" y="505"/>
                  </a:moveTo>
                  <a:lnTo>
                    <a:pt x="357" y="505"/>
                  </a:lnTo>
                  <a:cubicBezTo>
                    <a:pt x="357" y="575"/>
                    <a:pt x="357" y="575"/>
                    <a:pt x="357" y="575"/>
                  </a:cubicBezTo>
                  <a:cubicBezTo>
                    <a:pt x="357" y="588"/>
                    <a:pt x="362" y="600"/>
                    <a:pt x="370" y="609"/>
                  </a:cubicBezTo>
                  <a:cubicBezTo>
                    <a:pt x="10" y="609"/>
                    <a:pt x="10" y="609"/>
                    <a:pt x="10" y="609"/>
                  </a:cubicBezTo>
                  <a:cubicBezTo>
                    <a:pt x="5" y="609"/>
                    <a:pt x="0" y="605"/>
                    <a:pt x="0" y="600"/>
                  </a:cubicBezTo>
                  <a:cubicBezTo>
                    <a:pt x="0" y="573"/>
                    <a:pt x="0" y="573"/>
                    <a:pt x="0" y="573"/>
                  </a:cubicBezTo>
                  <a:cubicBezTo>
                    <a:pt x="0" y="502"/>
                    <a:pt x="47" y="460"/>
                    <a:pt x="126" y="460"/>
                  </a:cubicBezTo>
                  <a:cubicBezTo>
                    <a:pt x="159" y="460"/>
                    <a:pt x="159" y="460"/>
                    <a:pt x="159" y="460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205" y="442"/>
                    <a:pt x="232" y="453"/>
                    <a:pt x="262" y="453"/>
                  </a:cubicBezTo>
                  <a:cubicBezTo>
                    <a:pt x="291" y="453"/>
                    <a:pt x="318" y="442"/>
                    <a:pt x="341" y="425"/>
                  </a:cubicBezTo>
                  <a:cubicBezTo>
                    <a:pt x="365" y="460"/>
                    <a:pt x="365" y="460"/>
                    <a:pt x="365" y="460"/>
                  </a:cubicBezTo>
                  <a:cubicBezTo>
                    <a:pt x="380" y="460"/>
                    <a:pt x="380" y="460"/>
                    <a:pt x="380" y="460"/>
                  </a:cubicBezTo>
                  <a:cubicBezTo>
                    <a:pt x="367" y="471"/>
                    <a:pt x="357" y="487"/>
                    <a:pt x="357" y="50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9" name="Group 618"/>
          <p:cNvGrpSpPr/>
          <p:nvPr/>
        </p:nvGrpSpPr>
        <p:grpSpPr>
          <a:xfrm>
            <a:off x="6524625" y="1828800"/>
            <a:ext cx="430213" cy="430213"/>
            <a:chOff x="6524625" y="1828800"/>
            <a:chExt cx="430213" cy="430213"/>
          </a:xfrm>
        </p:grpSpPr>
        <p:sp>
          <p:nvSpPr>
            <p:cNvPr id="19465" name="Freeform 8"/>
            <p:cNvSpPr>
              <a:spLocks noChangeArrowheads="1"/>
            </p:cNvSpPr>
            <p:nvPr/>
          </p:nvSpPr>
          <p:spPr bwMode="auto">
            <a:xfrm>
              <a:off x="6524625" y="1828800"/>
              <a:ext cx="430213" cy="430213"/>
            </a:xfrm>
            <a:custGeom>
              <a:avLst/>
              <a:gdLst>
                <a:gd name="T0" fmla="*/ 429402 w 1023"/>
                <a:gd name="T1" fmla="*/ 214700 h 1023"/>
                <a:gd name="T2" fmla="*/ 429402 w 1023"/>
                <a:gd name="T3" fmla="*/ 214700 h 1023"/>
                <a:gd name="T4" fmla="*/ 214701 w 1023"/>
                <a:gd name="T5" fmla="*/ 429401 h 1023"/>
                <a:gd name="T6" fmla="*/ 0 w 1023"/>
                <a:gd name="T7" fmla="*/ 214700 h 1023"/>
                <a:gd name="T8" fmla="*/ 214701 w 1023"/>
                <a:gd name="T9" fmla="*/ 0 h 1023"/>
                <a:gd name="T10" fmla="*/ 429402 w 1023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7" name="Freeform 70"/>
            <p:cNvSpPr>
              <a:spLocks noChangeArrowheads="1"/>
            </p:cNvSpPr>
            <p:nvPr/>
          </p:nvSpPr>
          <p:spPr bwMode="auto">
            <a:xfrm>
              <a:off x="6621463" y="1914525"/>
              <a:ext cx="242887" cy="260350"/>
            </a:xfrm>
            <a:custGeom>
              <a:avLst/>
              <a:gdLst>
                <a:gd name="T0" fmla="*/ 42063 w 577"/>
                <a:gd name="T1" fmla="*/ 104995 h 622"/>
                <a:gd name="T2" fmla="*/ 42063 w 577"/>
                <a:gd name="T3" fmla="*/ 104995 h 622"/>
                <a:gd name="T4" fmla="*/ 42063 w 577"/>
                <a:gd name="T5" fmla="*/ 84416 h 622"/>
                <a:gd name="T6" fmla="*/ 45428 w 577"/>
                <a:gd name="T7" fmla="*/ 72236 h 622"/>
                <a:gd name="T8" fmla="*/ 50055 w 577"/>
                <a:gd name="T9" fmla="*/ 69717 h 622"/>
                <a:gd name="T10" fmla="*/ 50055 w 577"/>
                <a:gd name="T11" fmla="*/ 52917 h 622"/>
                <a:gd name="T12" fmla="*/ 83284 w 577"/>
                <a:gd name="T13" fmla="*/ 17639 h 622"/>
                <a:gd name="T14" fmla="*/ 84546 w 577"/>
                <a:gd name="T15" fmla="*/ 18059 h 622"/>
                <a:gd name="T16" fmla="*/ 135863 w 577"/>
                <a:gd name="T17" fmla="*/ 6720 h 622"/>
                <a:gd name="T18" fmla="*/ 166568 w 577"/>
                <a:gd name="T19" fmla="*/ 52917 h 622"/>
                <a:gd name="T20" fmla="*/ 166568 w 577"/>
                <a:gd name="T21" fmla="*/ 69717 h 622"/>
                <a:gd name="T22" fmla="*/ 172457 w 577"/>
                <a:gd name="T23" fmla="*/ 73076 h 622"/>
                <a:gd name="T24" fmla="*/ 175402 w 577"/>
                <a:gd name="T25" fmla="*/ 83576 h 622"/>
                <a:gd name="T26" fmla="*/ 175402 w 577"/>
                <a:gd name="T27" fmla="*/ 104995 h 622"/>
                <a:gd name="T28" fmla="*/ 165307 w 577"/>
                <a:gd name="T29" fmla="*/ 118854 h 622"/>
                <a:gd name="T30" fmla="*/ 110204 w 577"/>
                <a:gd name="T31" fmla="*/ 182271 h 622"/>
                <a:gd name="T32" fmla="*/ 53420 w 577"/>
                <a:gd name="T33" fmla="*/ 119274 h 622"/>
                <a:gd name="T34" fmla="*/ 42063 w 577"/>
                <a:gd name="T35" fmla="*/ 104995 h 622"/>
                <a:gd name="T36" fmla="*/ 168251 w 577"/>
                <a:gd name="T37" fmla="*/ 213769 h 622"/>
                <a:gd name="T38" fmla="*/ 168251 w 577"/>
                <a:gd name="T39" fmla="*/ 213769 h 622"/>
                <a:gd name="T40" fmla="*/ 173719 w 577"/>
                <a:gd name="T41" fmla="*/ 207890 h 622"/>
                <a:gd name="T42" fmla="*/ 167410 w 577"/>
                <a:gd name="T43" fmla="*/ 193610 h 622"/>
                <a:gd name="T44" fmla="*/ 155212 w 577"/>
                <a:gd name="T45" fmla="*/ 193610 h 622"/>
                <a:gd name="T46" fmla="*/ 145116 w 577"/>
                <a:gd name="T47" fmla="*/ 177231 h 622"/>
                <a:gd name="T48" fmla="*/ 110204 w 577"/>
                <a:gd name="T49" fmla="*/ 190671 h 622"/>
                <a:gd name="T50" fmla="*/ 76975 w 577"/>
                <a:gd name="T51" fmla="*/ 178911 h 622"/>
                <a:gd name="T52" fmla="*/ 66459 w 577"/>
                <a:gd name="T53" fmla="*/ 193610 h 622"/>
                <a:gd name="T54" fmla="*/ 53420 w 577"/>
                <a:gd name="T55" fmla="*/ 193610 h 622"/>
                <a:gd name="T56" fmla="*/ 0 w 577"/>
                <a:gd name="T57" fmla="*/ 240648 h 622"/>
                <a:gd name="T58" fmla="*/ 0 w 577"/>
                <a:gd name="T59" fmla="*/ 251987 h 622"/>
                <a:gd name="T60" fmla="*/ 4206 w 577"/>
                <a:gd name="T61" fmla="*/ 256187 h 622"/>
                <a:gd name="T62" fmla="*/ 152267 w 577"/>
                <a:gd name="T63" fmla="*/ 256187 h 622"/>
                <a:gd name="T64" fmla="*/ 153529 w 577"/>
                <a:gd name="T65" fmla="*/ 240228 h 622"/>
                <a:gd name="T66" fmla="*/ 168251 w 577"/>
                <a:gd name="T67" fmla="*/ 213769 h 622"/>
                <a:gd name="T68" fmla="*/ 202742 w 577"/>
                <a:gd name="T69" fmla="*/ 224689 h 622"/>
                <a:gd name="T70" fmla="*/ 202742 w 577"/>
                <a:gd name="T71" fmla="*/ 224689 h 622"/>
                <a:gd name="T72" fmla="*/ 200219 w 577"/>
                <a:gd name="T73" fmla="*/ 232248 h 622"/>
                <a:gd name="T74" fmla="*/ 186759 w 577"/>
                <a:gd name="T75" fmla="*/ 256187 h 622"/>
                <a:gd name="T76" fmla="*/ 220829 w 577"/>
                <a:gd name="T77" fmla="*/ 256187 h 622"/>
                <a:gd name="T78" fmla="*/ 225456 w 577"/>
                <a:gd name="T79" fmla="*/ 251987 h 622"/>
                <a:gd name="T80" fmla="*/ 225456 w 577"/>
                <a:gd name="T81" fmla="*/ 240648 h 622"/>
                <a:gd name="T82" fmla="*/ 221250 w 577"/>
                <a:gd name="T83" fmla="*/ 222169 h 622"/>
                <a:gd name="T84" fmla="*/ 202742 w 577"/>
                <a:gd name="T85" fmla="*/ 224689 h 622"/>
                <a:gd name="T86" fmla="*/ 233869 w 577"/>
                <a:gd name="T87" fmla="*/ 201170 h 622"/>
                <a:gd name="T88" fmla="*/ 233869 w 577"/>
                <a:gd name="T89" fmla="*/ 201170 h 622"/>
                <a:gd name="T90" fmla="*/ 194330 w 577"/>
                <a:gd name="T91" fmla="*/ 214189 h 622"/>
                <a:gd name="T92" fmla="*/ 192647 w 577"/>
                <a:gd name="T93" fmla="*/ 217129 h 622"/>
                <a:gd name="T94" fmla="*/ 193489 w 577"/>
                <a:gd name="T95" fmla="*/ 228049 h 622"/>
                <a:gd name="T96" fmla="*/ 177925 w 577"/>
                <a:gd name="T97" fmla="*/ 254507 h 622"/>
                <a:gd name="T98" fmla="*/ 164465 w 577"/>
                <a:gd name="T99" fmla="*/ 257867 h 622"/>
                <a:gd name="T100" fmla="*/ 160680 w 577"/>
                <a:gd name="T101" fmla="*/ 244428 h 622"/>
                <a:gd name="T102" fmla="*/ 175822 w 577"/>
                <a:gd name="T103" fmla="*/ 217969 h 622"/>
                <a:gd name="T104" fmla="*/ 185497 w 577"/>
                <a:gd name="T105" fmla="*/ 213349 h 622"/>
                <a:gd name="T106" fmla="*/ 187179 w 577"/>
                <a:gd name="T107" fmla="*/ 210410 h 622"/>
                <a:gd name="T108" fmla="*/ 178767 w 577"/>
                <a:gd name="T109" fmla="*/ 169672 h 622"/>
                <a:gd name="T110" fmla="*/ 222091 w 577"/>
                <a:gd name="T111" fmla="*/ 158332 h 622"/>
                <a:gd name="T112" fmla="*/ 233869 w 577"/>
                <a:gd name="T113" fmla="*/ 201170 h 622"/>
                <a:gd name="T114" fmla="*/ 217885 w 577"/>
                <a:gd name="T115" fmla="*/ 165052 h 622"/>
                <a:gd name="T116" fmla="*/ 217885 w 577"/>
                <a:gd name="T117" fmla="*/ 165052 h 622"/>
                <a:gd name="T118" fmla="*/ 186338 w 577"/>
                <a:gd name="T119" fmla="*/ 173451 h 622"/>
                <a:gd name="T120" fmla="*/ 194750 w 577"/>
                <a:gd name="T121" fmla="*/ 205370 h 622"/>
                <a:gd name="T122" fmla="*/ 226718 w 577"/>
                <a:gd name="T123" fmla="*/ 196550 h 622"/>
                <a:gd name="T124" fmla="*/ 217885 w 577"/>
                <a:gd name="T125" fmla="*/ 165052 h 62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77" h="622">
                  <a:moveTo>
                    <a:pt x="100" y="250"/>
                  </a:moveTo>
                  <a:lnTo>
                    <a:pt x="100" y="250"/>
                  </a:lnTo>
                  <a:cubicBezTo>
                    <a:pt x="100" y="201"/>
                    <a:pt x="100" y="201"/>
                    <a:pt x="100" y="201"/>
                  </a:cubicBezTo>
                  <a:cubicBezTo>
                    <a:pt x="99" y="188"/>
                    <a:pt x="102" y="178"/>
                    <a:pt x="108" y="172"/>
                  </a:cubicBezTo>
                  <a:cubicBezTo>
                    <a:pt x="112" y="170"/>
                    <a:pt x="115" y="168"/>
                    <a:pt x="119" y="166"/>
                  </a:cubicBezTo>
                  <a:cubicBezTo>
                    <a:pt x="119" y="126"/>
                    <a:pt x="119" y="126"/>
                    <a:pt x="119" y="126"/>
                  </a:cubicBezTo>
                  <a:cubicBezTo>
                    <a:pt x="119" y="78"/>
                    <a:pt x="153" y="42"/>
                    <a:pt x="198" y="42"/>
                  </a:cubicBezTo>
                  <a:cubicBezTo>
                    <a:pt x="199" y="42"/>
                    <a:pt x="201" y="43"/>
                    <a:pt x="201" y="43"/>
                  </a:cubicBezTo>
                  <a:cubicBezTo>
                    <a:pt x="218" y="18"/>
                    <a:pt x="273" y="0"/>
                    <a:pt x="323" y="16"/>
                  </a:cubicBezTo>
                  <a:cubicBezTo>
                    <a:pt x="349" y="24"/>
                    <a:pt x="395" y="50"/>
                    <a:pt x="396" y="126"/>
                  </a:cubicBezTo>
                  <a:cubicBezTo>
                    <a:pt x="396" y="166"/>
                    <a:pt x="396" y="166"/>
                    <a:pt x="396" y="166"/>
                  </a:cubicBezTo>
                  <a:cubicBezTo>
                    <a:pt x="403" y="168"/>
                    <a:pt x="407" y="171"/>
                    <a:pt x="410" y="174"/>
                  </a:cubicBezTo>
                  <a:cubicBezTo>
                    <a:pt x="417" y="180"/>
                    <a:pt x="417" y="190"/>
                    <a:pt x="417" y="199"/>
                  </a:cubicBezTo>
                  <a:cubicBezTo>
                    <a:pt x="417" y="250"/>
                    <a:pt x="417" y="250"/>
                    <a:pt x="417" y="250"/>
                  </a:cubicBezTo>
                  <a:cubicBezTo>
                    <a:pt x="417" y="266"/>
                    <a:pt x="407" y="280"/>
                    <a:pt x="393" y="283"/>
                  </a:cubicBezTo>
                  <a:cubicBezTo>
                    <a:pt x="389" y="355"/>
                    <a:pt x="333" y="434"/>
                    <a:pt x="262" y="434"/>
                  </a:cubicBezTo>
                  <a:cubicBezTo>
                    <a:pt x="189" y="434"/>
                    <a:pt x="131" y="354"/>
                    <a:pt x="127" y="284"/>
                  </a:cubicBezTo>
                  <a:cubicBezTo>
                    <a:pt x="111" y="280"/>
                    <a:pt x="100" y="265"/>
                    <a:pt x="100" y="250"/>
                  </a:cubicBezTo>
                  <a:close/>
                  <a:moveTo>
                    <a:pt x="400" y="509"/>
                  </a:moveTo>
                  <a:lnTo>
                    <a:pt x="400" y="509"/>
                  </a:lnTo>
                  <a:cubicBezTo>
                    <a:pt x="404" y="504"/>
                    <a:pt x="409" y="500"/>
                    <a:pt x="413" y="495"/>
                  </a:cubicBezTo>
                  <a:cubicBezTo>
                    <a:pt x="406" y="485"/>
                    <a:pt x="401" y="474"/>
                    <a:pt x="398" y="461"/>
                  </a:cubicBezTo>
                  <a:cubicBezTo>
                    <a:pt x="369" y="461"/>
                    <a:pt x="369" y="461"/>
                    <a:pt x="369" y="461"/>
                  </a:cubicBezTo>
                  <a:cubicBezTo>
                    <a:pt x="345" y="422"/>
                    <a:pt x="345" y="422"/>
                    <a:pt x="345" y="422"/>
                  </a:cubicBezTo>
                  <a:cubicBezTo>
                    <a:pt x="321" y="441"/>
                    <a:pt x="293" y="454"/>
                    <a:pt x="262" y="454"/>
                  </a:cubicBezTo>
                  <a:cubicBezTo>
                    <a:pt x="233" y="454"/>
                    <a:pt x="206" y="443"/>
                    <a:pt x="183" y="426"/>
                  </a:cubicBezTo>
                  <a:cubicBezTo>
                    <a:pt x="158" y="461"/>
                    <a:pt x="158" y="461"/>
                    <a:pt x="158" y="461"/>
                  </a:cubicBezTo>
                  <a:cubicBezTo>
                    <a:pt x="127" y="461"/>
                    <a:pt x="127" y="461"/>
                    <a:pt x="127" y="461"/>
                  </a:cubicBezTo>
                  <a:cubicBezTo>
                    <a:pt x="47" y="461"/>
                    <a:pt x="0" y="503"/>
                    <a:pt x="0" y="573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0" y="606"/>
                    <a:pt x="5" y="610"/>
                    <a:pt x="10" y="610"/>
                  </a:cubicBezTo>
                  <a:cubicBezTo>
                    <a:pt x="362" y="610"/>
                    <a:pt x="362" y="610"/>
                    <a:pt x="362" y="610"/>
                  </a:cubicBezTo>
                  <a:cubicBezTo>
                    <a:pt x="358" y="598"/>
                    <a:pt x="358" y="584"/>
                    <a:pt x="365" y="572"/>
                  </a:cubicBezTo>
                  <a:lnTo>
                    <a:pt x="400" y="509"/>
                  </a:lnTo>
                  <a:close/>
                  <a:moveTo>
                    <a:pt x="482" y="535"/>
                  </a:moveTo>
                  <a:lnTo>
                    <a:pt x="482" y="535"/>
                  </a:lnTo>
                  <a:cubicBezTo>
                    <a:pt x="482" y="541"/>
                    <a:pt x="480" y="548"/>
                    <a:pt x="476" y="553"/>
                  </a:cubicBezTo>
                  <a:cubicBezTo>
                    <a:pt x="444" y="610"/>
                    <a:pt x="444" y="610"/>
                    <a:pt x="444" y="610"/>
                  </a:cubicBezTo>
                  <a:cubicBezTo>
                    <a:pt x="525" y="610"/>
                    <a:pt x="525" y="610"/>
                    <a:pt x="525" y="610"/>
                  </a:cubicBezTo>
                  <a:cubicBezTo>
                    <a:pt x="532" y="610"/>
                    <a:pt x="536" y="606"/>
                    <a:pt x="536" y="600"/>
                  </a:cubicBezTo>
                  <a:cubicBezTo>
                    <a:pt x="536" y="573"/>
                    <a:pt x="536" y="573"/>
                    <a:pt x="536" y="573"/>
                  </a:cubicBezTo>
                  <a:cubicBezTo>
                    <a:pt x="536" y="557"/>
                    <a:pt x="533" y="541"/>
                    <a:pt x="526" y="529"/>
                  </a:cubicBezTo>
                  <a:cubicBezTo>
                    <a:pt x="513" y="534"/>
                    <a:pt x="497" y="537"/>
                    <a:pt x="482" y="535"/>
                  </a:cubicBezTo>
                  <a:close/>
                  <a:moveTo>
                    <a:pt x="556" y="479"/>
                  </a:moveTo>
                  <a:lnTo>
                    <a:pt x="556" y="479"/>
                  </a:lnTo>
                  <a:cubicBezTo>
                    <a:pt x="537" y="511"/>
                    <a:pt x="496" y="525"/>
                    <a:pt x="462" y="510"/>
                  </a:cubicBezTo>
                  <a:cubicBezTo>
                    <a:pt x="458" y="517"/>
                    <a:pt x="458" y="517"/>
                    <a:pt x="458" y="517"/>
                  </a:cubicBezTo>
                  <a:cubicBezTo>
                    <a:pt x="463" y="525"/>
                    <a:pt x="464" y="535"/>
                    <a:pt x="460" y="543"/>
                  </a:cubicBezTo>
                  <a:cubicBezTo>
                    <a:pt x="423" y="606"/>
                    <a:pt x="423" y="606"/>
                    <a:pt x="423" y="606"/>
                  </a:cubicBezTo>
                  <a:cubicBezTo>
                    <a:pt x="417" y="617"/>
                    <a:pt x="403" y="621"/>
                    <a:pt x="391" y="614"/>
                  </a:cubicBezTo>
                  <a:cubicBezTo>
                    <a:pt x="380" y="608"/>
                    <a:pt x="375" y="593"/>
                    <a:pt x="382" y="582"/>
                  </a:cubicBezTo>
                  <a:cubicBezTo>
                    <a:pt x="418" y="519"/>
                    <a:pt x="418" y="519"/>
                    <a:pt x="418" y="519"/>
                  </a:cubicBezTo>
                  <a:cubicBezTo>
                    <a:pt x="422" y="511"/>
                    <a:pt x="432" y="507"/>
                    <a:pt x="441" y="508"/>
                  </a:cubicBezTo>
                  <a:cubicBezTo>
                    <a:pt x="445" y="501"/>
                    <a:pt x="445" y="501"/>
                    <a:pt x="445" y="501"/>
                  </a:cubicBezTo>
                  <a:cubicBezTo>
                    <a:pt x="416" y="478"/>
                    <a:pt x="407" y="436"/>
                    <a:pt x="425" y="404"/>
                  </a:cubicBezTo>
                  <a:cubicBezTo>
                    <a:pt x="446" y="367"/>
                    <a:pt x="492" y="356"/>
                    <a:pt x="528" y="377"/>
                  </a:cubicBezTo>
                  <a:cubicBezTo>
                    <a:pt x="564" y="397"/>
                    <a:pt x="576" y="442"/>
                    <a:pt x="556" y="479"/>
                  </a:cubicBezTo>
                  <a:close/>
                  <a:moveTo>
                    <a:pt x="518" y="393"/>
                  </a:moveTo>
                  <a:lnTo>
                    <a:pt x="518" y="393"/>
                  </a:lnTo>
                  <a:cubicBezTo>
                    <a:pt x="492" y="378"/>
                    <a:pt x="458" y="387"/>
                    <a:pt x="443" y="413"/>
                  </a:cubicBezTo>
                  <a:cubicBezTo>
                    <a:pt x="428" y="440"/>
                    <a:pt x="437" y="474"/>
                    <a:pt x="463" y="489"/>
                  </a:cubicBezTo>
                  <a:cubicBezTo>
                    <a:pt x="489" y="504"/>
                    <a:pt x="523" y="495"/>
                    <a:pt x="539" y="468"/>
                  </a:cubicBezTo>
                  <a:cubicBezTo>
                    <a:pt x="553" y="442"/>
                    <a:pt x="544" y="409"/>
                    <a:pt x="518" y="3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1" name="Group 620"/>
          <p:cNvGrpSpPr/>
          <p:nvPr/>
        </p:nvGrpSpPr>
        <p:grpSpPr>
          <a:xfrm>
            <a:off x="8256588" y="1828800"/>
            <a:ext cx="430212" cy="430213"/>
            <a:chOff x="8256588" y="1828800"/>
            <a:chExt cx="430212" cy="430213"/>
          </a:xfrm>
        </p:grpSpPr>
        <p:sp>
          <p:nvSpPr>
            <p:cNvPr id="19467" name="Freeform 10"/>
            <p:cNvSpPr>
              <a:spLocks noChangeArrowheads="1"/>
            </p:cNvSpPr>
            <p:nvPr/>
          </p:nvSpPr>
          <p:spPr bwMode="auto">
            <a:xfrm>
              <a:off x="8256588" y="1828800"/>
              <a:ext cx="430212" cy="430213"/>
            </a:xfrm>
            <a:custGeom>
              <a:avLst/>
              <a:gdLst>
                <a:gd name="T0" fmla="*/ 429402 w 1023"/>
                <a:gd name="T1" fmla="*/ 214700 h 1023"/>
                <a:gd name="T2" fmla="*/ 429402 w 1023"/>
                <a:gd name="T3" fmla="*/ 214700 h 1023"/>
                <a:gd name="T4" fmla="*/ 214701 w 1023"/>
                <a:gd name="T5" fmla="*/ 429401 h 1023"/>
                <a:gd name="T6" fmla="*/ 0 w 1023"/>
                <a:gd name="T7" fmla="*/ 214700 h 1023"/>
                <a:gd name="T8" fmla="*/ 214701 w 1023"/>
                <a:gd name="T9" fmla="*/ 0 h 1023"/>
                <a:gd name="T10" fmla="*/ 429402 w 1023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8" name="Freeform 71"/>
            <p:cNvSpPr>
              <a:spLocks noChangeArrowheads="1"/>
            </p:cNvSpPr>
            <p:nvPr/>
          </p:nvSpPr>
          <p:spPr bwMode="auto">
            <a:xfrm>
              <a:off x="8358188" y="1924050"/>
              <a:ext cx="228600" cy="241300"/>
            </a:xfrm>
            <a:custGeom>
              <a:avLst/>
              <a:gdLst>
                <a:gd name="T0" fmla="*/ 21022 w 542"/>
                <a:gd name="T1" fmla="*/ 108710 h 576"/>
                <a:gd name="T2" fmla="*/ 21022 w 542"/>
                <a:gd name="T3" fmla="*/ 108710 h 576"/>
                <a:gd name="T4" fmla="*/ 21022 w 542"/>
                <a:gd name="T5" fmla="*/ 105761 h 576"/>
                <a:gd name="T6" fmla="*/ 41624 w 542"/>
                <a:gd name="T7" fmla="*/ 64889 h 576"/>
                <a:gd name="T8" fmla="*/ 107213 w 542"/>
                <a:gd name="T9" fmla="*/ 0 h 576"/>
                <a:gd name="T10" fmla="*/ 172802 w 542"/>
                <a:gd name="T11" fmla="*/ 64889 h 576"/>
                <a:gd name="T12" fmla="*/ 193404 w 542"/>
                <a:gd name="T13" fmla="*/ 105761 h 576"/>
                <a:gd name="T14" fmla="*/ 193404 w 542"/>
                <a:gd name="T15" fmla="*/ 108710 h 576"/>
                <a:gd name="T16" fmla="*/ 107213 w 542"/>
                <a:gd name="T17" fmla="*/ 152531 h 576"/>
                <a:gd name="T18" fmla="*/ 21022 w 542"/>
                <a:gd name="T19" fmla="*/ 108710 h 576"/>
                <a:gd name="T20" fmla="*/ 161870 w 542"/>
                <a:gd name="T21" fmla="*/ 181184 h 576"/>
                <a:gd name="T22" fmla="*/ 161870 w 542"/>
                <a:gd name="T23" fmla="*/ 181184 h 576"/>
                <a:gd name="T24" fmla="*/ 140848 w 542"/>
                <a:gd name="T25" fmla="*/ 177392 h 576"/>
                <a:gd name="T26" fmla="*/ 134962 w 542"/>
                <a:gd name="T27" fmla="*/ 159273 h 576"/>
                <a:gd name="T28" fmla="*/ 107213 w 542"/>
                <a:gd name="T29" fmla="*/ 161801 h 576"/>
                <a:gd name="T30" fmla="*/ 80305 w 542"/>
                <a:gd name="T31" fmla="*/ 159273 h 576"/>
                <a:gd name="T32" fmla="*/ 73998 w 542"/>
                <a:gd name="T33" fmla="*/ 177392 h 576"/>
                <a:gd name="T34" fmla="*/ 0 w 542"/>
                <a:gd name="T35" fmla="*/ 233011 h 576"/>
                <a:gd name="T36" fmla="*/ 2943 w 542"/>
                <a:gd name="T37" fmla="*/ 235960 h 576"/>
                <a:gd name="T38" fmla="*/ 162291 w 542"/>
                <a:gd name="T39" fmla="*/ 235960 h 576"/>
                <a:gd name="T40" fmla="*/ 151780 w 542"/>
                <a:gd name="T41" fmla="*/ 208151 h 576"/>
                <a:gd name="T42" fmla="*/ 161870 w 542"/>
                <a:gd name="T43" fmla="*/ 181184 h 576"/>
                <a:gd name="T44" fmla="*/ 227460 w 542"/>
                <a:gd name="T45" fmla="*/ 208151 h 576"/>
                <a:gd name="T46" fmla="*/ 227460 w 542"/>
                <a:gd name="T47" fmla="*/ 208151 h 576"/>
                <a:gd name="T48" fmla="*/ 193824 w 542"/>
                <a:gd name="T49" fmla="*/ 242281 h 576"/>
                <a:gd name="T50" fmla="*/ 160189 w 542"/>
                <a:gd name="T51" fmla="*/ 208151 h 576"/>
                <a:gd name="T52" fmla="*/ 193824 w 542"/>
                <a:gd name="T53" fmla="*/ 174442 h 576"/>
                <a:gd name="T54" fmla="*/ 227460 w 542"/>
                <a:gd name="T55" fmla="*/ 208151 h 576"/>
                <a:gd name="T56" fmla="*/ 212324 w 542"/>
                <a:gd name="T57" fmla="*/ 208151 h 576"/>
                <a:gd name="T58" fmla="*/ 212324 w 542"/>
                <a:gd name="T59" fmla="*/ 208151 h 576"/>
                <a:gd name="T60" fmla="*/ 208540 w 542"/>
                <a:gd name="T61" fmla="*/ 204358 h 576"/>
                <a:gd name="T62" fmla="*/ 198449 w 542"/>
                <a:gd name="T63" fmla="*/ 204358 h 576"/>
                <a:gd name="T64" fmla="*/ 198449 w 542"/>
                <a:gd name="T65" fmla="*/ 193825 h 576"/>
                <a:gd name="T66" fmla="*/ 193824 w 542"/>
                <a:gd name="T67" fmla="*/ 190032 h 576"/>
                <a:gd name="T68" fmla="*/ 190040 w 542"/>
                <a:gd name="T69" fmla="*/ 193825 h 576"/>
                <a:gd name="T70" fmla="*/ 190040 w 542"/>
                <a:gd name="T71" fmla="*/ 204358 h 576"/>
                <a:gd name="T72" fmla="*/ 179529 w 542"/>
                <a:gd name="T73" fmla="*/ 204358 h 576"/>
                <a:gd name="T74" fmla="*/ 175745 w 542"/>
                <a:gd name="T75" fmla="*/ 208151 h 576"/>
                <a:gd name="T76" fmla="*/ 179529 w 542"/>
                <a:gd name="T77" fmla="*/ 212786 h 576"/>
                <a:gd name="T78" fmla="*/ 190040 w 542"/>
                <a:gd name="T79" fmla="*/ 212786 h 576"/>
                <a:gd name="T80" fmla="*/ 190040 w 542"/>
                <a:gd name="T81" fmla="*/ 222898 h 576"/>
                <a:gd name="T82" fmla="*/ 193824 w 542"/>
                <a:gd name="T83" fmla="*/ 227112 h 576"/>
                <a:gd name="T84" fmla="*/ 198449 w 542"/>
                <a:gd name="T85" fmla="*/ 222898 h 576"/>
                <a:gd name="T86" fmla="*/ 198449 w 542"/>
                <a:gd name="T87" fmla="*/ 212786 h 576"/>
                <a:gd name="T88" fmla="*/ 208540 w 542"/>
                <a:gd name="T89" fmla="*/ 212786 h 576"/>
                <a:gd name="T90" fmla="*/ 212324 w 542"/>
                <a:gd name="T91" fmla="*/ 208151 h 57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42" h="576">
                  <a:moveTo>
                    <a:pt x="50" y="258"/>
                  </a:moveTo>
                  <a:lnTo>
                    <a:pt x="50" y="258"/>
                  </a:lnTo>
                  <a:cubicBezTo>
                    <a:pt x="49" y="256"/>
                    <a:pt x="49" y="253"/>
                    <a:pt x="50" y="251"/>
                  </a:cubicBezTo>
                  <a:cubicBezTo>
                    <a:pt x="51" y="251"/>
                    <a:pt x="94" y="180"/>
                    <a:pt x="99" y="154"/>
                  </a:cubicBezTo>
                  <a:cubicBezTo>
                    <a:pt x="123" y="56"/>
                    <a:pt x="179" y="0"/>
                    <a:pt x="255" y="0"/>
                  </a:cubicBezTo>
                  <a:cubicBezTo>
                    <a:pt x="331" y="0"/>
                    <a:pt x="388" y="56"/>
                    <a:pt x="411" y="154"/>
                  </a:cubicBezTo>
                  <a:cubicBezTo>
                    <a:pt x="418" y="180"/>
                    <a:pt x="460" y="251"/>
                    <a:pt x="460" y="251"/>
                  </a:cubicBezTo>
                  <a:cubicBezTo>
                    <a:pt x="461" y="253"/>
                    <a:pt x="461" y="256"/>
                    <a:pt x="460" y="258"/>
                  </a:cubicBezTo>
                  <a:cubicBezTo>
                    <a:pt x="449" y="283"/>
                    <a:pt x="398" y="362"/>
                    <a:pt x="255" y="362"/>
                  </a:cubicBezTo>
                  <a:cubicBezTo>
                    <a:pt x="114" y="362"/>
                    <a:pt x="63" y="283"/>
                    <a:pt x="50" y="258"/>
                  </a:cubicBezTo>
                  <a:close/>
                  <a:moveTo>
                    <a:pt x="385" y="430"/>
                  </a:moveTo>
                  <a:lnTo>
                    <a:pt x="385" y="430"/>
                  </a:lnTo>
                  <a:cubicBezTo>
                    <a:pt x="368" y="425"/>
                    <a:pt x="351" y="421"/>
                    <a:pt x="335" y="421"/>
                  </a:cubicBezTo>
                  <a:cubicBezTo>
                    <a:pt x="321" y="378"/>
                    <a:pt x="321" y="378"/>
                    <a:pt x="321" y="378"/>
                  </a:cubicBezTo>
                  <a:cubicBezTo>
                    <a:pt x="300" y="382"/>
                    <a:pt x="278" y="384"/>
                    <a:pt x="255" y="384"/>
                  </a:cubicBezTo>
                  <a:cubicBezTo>
                    <a:pt x="232" y="384"/>
                    <a:pt x="210" y="382"/>
                    <a:pt x="191" y="378"/>
                  </a:cubicBezTo>
                  <a:cubicBezTo>
                    <a:pt x="176" y="421"/>
                    <a:pt x="176" y="421"/>
                    <a:pt x="176" y="421"/>
                  </a:cubicBezTo>
                  <a:cubicBezTo>
                    <a:pt x="104" y="424"/>
                    <a:pt x="0" y="480"/>
                    <a:pt x="0" y="553"/>
                  </a:cubicBezTo>
                  <a:cubicBezTo>
                    <a:pt x="0" y="557"/>
                    <a:pt x="3" y="560"/>
                    <a:pt x="7" y="560"/>
                  </a:cubicBezTo>
                  <a:cubicBezTo>
                    <a:pt x="386" y="560"/>
                    <a:pt x="386" y="560"/>
                    <a:pt x="386" y="560"/>
                  </a:cubicBezTo>
                  <a:cubicBezTo>
                    <a:pt x="371" y="542"/>
                    <a:pt x="361" y="519"/>
                    <a:pt x="361" y="494"/>
                  </a:cubicBezTo>
                  <a:cubicBezTo>
                    <a:pt x="361" y="470"/>
                    <a:pt x="371" y="447"/>
                    <a:pt x="385" y="430"/>
                  </a:cubicBezTo>
                  <a:close/>
                  <a:moveTo>
                    <a:pt x="541" y="494"/>
                  </a:moveTo>
                  <a:lnTo>
                    <a:pt x="541" y="494"/>
                  </a:lnTo>
                  <a:cubicBezTo>
                    <a:pt x="541" y="539"/>
                    <a:pt x="506" y="575"/>
                    <a:pt x="461" y="575"/>
                  </a:cubicBezTo>
                  <a:cubicBezTo>
                    <a:pt x="418" y="575"/>
                    <a:pt x="381" y="539"/>
                    <a:pt x="381" y="494"/>
                  </a:cubicBezTo>
                  <a:cubicBezTo>
                    <a:pt x="381" y="451"/>
                    <a:pt x="418" y="414"/>
                    <a:pt x="461" y="414"/>
                  </a:cubicBezTo>
                  <a:cubicBezTo>
                    <a:pt x="506" y="414"/>
                    <a:pt x="541" y="451"/>
                    <a:pt x="541" y="494"/>
                  </a:cubicBezTo>
                  <a:close/>
                  <a:moveTo>
                    <a:pt x="505" y="494"/>
                  </a:moveTo>
                  <a:lnTo>
                    <a:pt x="505" y="494"/>
                  </a:lnTo>
                  <a:cubicBezTo>
                    <a:pt x="505" y="489"/>
                    <a:pt x="501" y="485"/>
                    <a:pt x="496" y="485"/>
                  </a:cubicBezTo>
                  <a:cubicBezTo>
                    <a:pt x="472" y="485"/>
                    <a:pt x="472" y="485"/>
                    <a:pt x="472" y="485"/>
                  </a:cubicBezTo>
                  <a:cubicBezTo>
                    <a:pt x="472" y="460"/>
                    <a:pt x="472" y="460"/>
                    <a:pt x="472" y="460"/>
                  </a:cubicBezTo>
                  <a:cubicBezTo>
                    <a:pt x="472" y="455"/>
                    <a:pt x="467" y="451"/>
                    <a:pt x="461" y="451"/>
                  </a:cubicBezTo>
                  <a:cubicBezTo>
                    <a:pt x="456" y="451"/>
                    <a:pt x="452" y="455"/>
                    <a:pt x="452" y="460"/>
                  </a:cubicBezTo>
                  <a:cubicBezTo>
                    <a:pt x="452" y="485"/>
                    <a:pt x="452" y="485"/>
                    <a:pt x="452" y="485"/>
                  </a:cubicBezTo>
                  <a:cubicBezTo>
                    <a:pt x="427" y="485"/>
                    <a:pt x="427" y="485"/>
                    <a:pt x="427" y="485"/>
                  </a:cubicBezTo>
                  <a:cubicBezTo>
                    <a:pt x="422" y="485"/>
                    <a:pt x="418" y="489"/>
                    <a:pt x="418" y="494"/>
                  </a:cubicBezTo>
                  <a:cubicBezTo>
                    <a:pt x="418" y="501"/>
                    <a:pt x="422" y="505"/>
                    <a:pt x="427" y="505"/>
                  </a:cubicBezTo>
                  <a:cubicBezTo>
                    <a:pt x="452" y="505"/>
                    <a:pt x="452" y="505"/>
                    <a:pt x="452" y="505"/>
                  </a:cubicBezTo>
                  <a:cubicBezTo>
                    <a:pt x="452" y="529"/>
                    <a:pt x="452" y="529"/>
                    <a:pt x="452" y="529"/>
                  </a:cubicBezTo>
                  <a:cubicBezTo>
                    <a:pt x="452" y="534"/>
                    <a:pt x="456" y="539"/>
                    <a:pt x="461" y="539"/>
                  </a:cubicBezTo>
                  <a:cubicBezTo>
                    <a:pt x="467" y="539"/>
                    <a:pt x="472" y="534"/>
                    <a:pt x="472" y="529"/>
                  </a:cubicBezTo>
                  <a:cubicBezTo>
                    <a:pt x="472" y="505"/>
                    <a:pt x="472" y="505"/>
                    <a:pt x="472" y="505"/>
                  </a:cubicBezTo>
                  <a:cubicBezTo>
                    <a:pt x="496" y="505"/>
                    <a:pt x="496" y="505"/>
                    <a:pt x="496" y="505"/>
                  </a:cubicBezTo>
                  <a:cubicBezTo>
                    <a:pt x="501" y="505"/>
                    <a:pt x="505" y="501"/>
                    <a:pt x="505" y="4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8" name="Group 647"/>
          <p:cNvGrpSpPr/>
          <p:nvPr/>
        </p:nvGrpSpPr>
        <p:grpSpPr>
          <a:xfrm>
            <a:off x="3059113" y="2779713"/>
            <a:ext cx="428625" cy="428625"/>
            <a:chOff x="3059113" y="2779713"/>
            <a:chExt cx="428625" cy="428625"/>
          </a:xfrm>
        </p:grpSpPr>
        <p:sp>
          <p:nvSpPr>
            <p:cNvPr id="19471" name="Freeform 14"/>
            <p:cNvSpPr>
              <a:spLocks noChangeArrowheads="1"/>
            </p:cNvSpPr>
            <p:nvPr/>
          </p:nvSpPr>
          <p:spPr bwMode="auto">
            <a:xfrm>
              <a:off x="3059113" y="2779713"/>
              <a:ext cx="428625" cy="428625"/>
            </a:xfrm>
            <a:custGeom>
              <a:avLst/>
              <a:gdLst>
                <a:gd name="T0" fmla="*/ 429402 w 1023"/>
                <a:gd name="T1" fmla="*/ 214701 h 1025"/>
                <a:gd name="T2" fmla="*/ 429402 w 1023"/>
                <a:gd name="T3" fmla="*/ 214701 h 1025"/>
                <a:gd name="T4" fmla="*/ 214701 w 1023"/>
                <a:gd name="T5" fmla="*/ 429402 h 1025"/>
                <a:gd name="T6" fmla="*/ 0 w 1023"/>
                <a:gd name="T7" fmla="*/ 214701 h 1025"/>
                <a:gd name="T8" fmla="*/ 214701 w 1023"/>
                <a:gd name="T9" fmla="*/ 0 h 1025"/>
                <a:gd name="T10" fmla="*/ 429402 w 1023"/>
                <a:gd name="T11" fmla="*/ 214701 h 10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5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5"/>
                    <a:pt x="793" y="1024"/>
                    <a:pt x="511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9" name="Freeform 72"/>
            <p:cNvSpPr>
              <a:spLocks noChangeArrowheads="1"/>
            </p:cNvSpPr>
            <p:nvPr/>
          </p:nvSpPr>
          <p:spPr bwMode="auto">
            <a:xfrm>
              <a:off x="3149600" y="2867025"/>
              <a:ext cx="246063" cy="257175"/>
            </a:xfrm>
            <a:custGeom>
              <a:avLst/>
              <a:gdLst>
                <a:gd name="T0" fmla="*/ 210306 w 587"/>
                <a:gd name="T1" fmla="*/ 19388 h 611"/>
                <a:gd name="T2" fmla="*/ 210306 w 587"/>
                <a:gd name="T3" fmla="*/ 19388 h 611"/>
                <a:gd name="T4" fmla="*/ 199812 w 587"/>
                <a:gd name="T5" fmla="*/ 10537 h 611"/>
                <a:gd name="T6" fmla="*/ 150279 w 587"/>
                <a:gd name="T7" fmla="*/ 4215 h 611"/>
                <a:gd name="T8" fmla="*/ 123413 w 587"/>
                <a:gd name="T9" fmla="*/ 0 h 611"/>
                <a:gd name="T10" fmla="*/ 96548 w 587"/>
                <a:gd name="T11" fmla="*/ 4215 h 611"/>
                <a:gd name="T12" fmla="*/ 48694 w 587"/>
                <a:gd name="T13" fmla="*/ 10537 h 611"/>
                <a:gd name="T14" fmla="*/ 39039 w 587"/>
                <a:gd name="T15" fmla="*/ 18545 h 611"/>
                <a:gd name="T16" fmla="*/ 52891 w 587"/>
                <a:gd name="T17" fmla="*/ 48470 h 611"/>
                <a:gd name="T18" fmla="*/ 52891 w 587"/>
                <a:gd name="T19" fmla="*/ 57742 h 611"/>
                <a:gd name="T20" fmla="*/ 122994 w 587"/>
                <a:gd name="T21" fmla="*/ 85981 h 611"/>
                <a:gd name="T22" fmla="*/ 197713 w 587"/>
                <a:gd name="T23" fmla="*/ 57742 h 611"/>
                <a:gd name="T24" fmla="*/ 197713 w 587"/>
                <a:gd name="T25" fmla="*/ 48470 h 611"/>
                <a:gd name="T26" fmla="*/ 210306 w 587"/>
                <a:gd name="T27" fmla="*/ 19388 h 611"/>
                <a:gd name="T28" fmla="*/ 145661 w 587"/>
                <a:gd name="T29" fmla="*/ 42569 h 611"/>
                <a:gd name="T30" fmla="*/ 145661 w 587"/>
                <a:gd name="T31" fmla="*/ 42569 h 611"/>
                <a:gd name="T32" fmla="*/ 134747 w 587"/>
                <a:gd name="T33" fmla="*/ 48891 h 611"/>
                <a:gd name="T34" fmla="*/ 138945 w 587"/>
                <a:gd name="T35" fmla="*/ 60693 h 611"/>
                <a:gd name="T36" fmla="*/ 138105 w 587"/>
                <a:gd name="T37" fmla="*/ 63221 h 611"/>
                <a:gd name="T38" fmla="*/ 136846 w 587"/>
                <a:gd name="T39" fmla="*/ 63643 h 611"/>
                <a:gd name="T40" fmla="*/ 135587 w 587"/>
                <a:gd name="T41" fmla="*/ 63221 h 611"/>
                <a:gd name="T42" fmla="*/ 124673 w 587"/>
                <a:gd name="T43" fmla="*/ 55213 h 611"/>
                <a:gd name="T44" fmla="*/ 113759 w 587"/>
                <a:gd name="T45" fmla="*/ 62378 h 611"/>
                <a:gd name="T46" fmla="*/ 111240 w 587"/>
                <a:gd name="T47" fmla="*/ 62378 h 611"/>
                <a:gd name="T48" fmla="*/ 110820 w 587"/>
                <a:gd name="T49" fmla="*/ 60271 h 611"/>
                <a:gd name="T50" fmla="*/ 114598 w 587"/>
                <a:gd name="T51" fmla="*/ 48891 h 611"/>
                <a:gd name="T52" fmla="*/ 103684 w 587"/>
                <a:gd name="T53" fmla="*/ 42569 h 611"/>
                <a:gd name="T54" fmla="*/ 102844 w 587"/>
                <a:gd name="T55" fmla="*/ 40040 h 611"/>
                <a:gd name="T56" fmla="*/ 104943 w 587"/>
                <a:gd name="T57" fmla="*/ 38776 h 611"/>
                <a:gd name="T58" fmla="*/ 118376 w 587"/>
                <a:gd name="T59" fmla="*/ 38776 h 611"/>
                <a:gd name="T60" fmla="*/ 122994 w 587"/>
                <a:gd name="T61" fmla="*/ 25710 h 611"/>
                <a:gd name="T62" fmla="*/ 124673 w 587"/>
                <a:gd name="T63" fmla="*/ 24446 h 611"/>
                <a:gd name="T64" fmla="*/ 126772 w 587"/>
                <a:gd name="T65" fmla="*/ 25710 h 611"/>
                <a:gd name="T66" fmla="*/ 130550 w 587"/>
                <a:gd name="T67" fmla="*/ 38776 h 611"/>
                <a:gd name="T68" fmla="*/ 144822 w 587"/>
                <a:gd name="T69" fmla="*/ 38776 h 611"/>
                <a:gd name="T70" fmla="*/ 146501 w 587"/>
                <a:gd name="T71" fmla="*/ 40040 h 611"/>
                <a:gd name="T72" fmla="*/ 145661 w 587"/>
                <a:gd name="T73" fmla="*/ 42569 h 611"/>
                <a:gd name="T74" fmla="*/ 223319 w 587"/>
                <a:gd name="T75" fmla="*/ 142459 h 611"/>
                <a:gd name="T76" fmla="*/ 223319 w 587"/>
                <a:gd name="T77" fmla="*/ 142459 h 611"/>
                <a:gd name="T78" fmla="*/ 124673 w 587"/>
                <a:gd name="T79" fmla="*/ 192193 h 611"/>
                <a:gd name="T80" fmla="*/ 26026 w 587"/>
                <a:gd name="T81" fmla="*/ 142459 h 611"/>
                <a:gd name="T82" fmla="*/ 26446 w 587"/>
                <a:gd name="T83" fmla="*/ 139087 h 611"/>
                <a:gd name="T84" fmla="*/ 49953 w 587"/>
                <a:gd name="T85" fmla="*/ 91882 h 611"/>
                <a:gd name="T86" fmla="*/ 52891 w 587"/>
                <a:gd name="T87" fmla="*/ 73758 h 611"/>
                <a:gd name="T88" fmla="*/ 122994 w 587"/>
                <a:gd name="T89" fmla="*/ 94411 h 611"/>
                <a:gd name="T90" fmla="*/ 197713 w 587"/>
                <a:gd name="T91" fmla="*/ 73337 h 611"/>
                <a:gd name="T92" fmla="*/ 197713 w 587"/>
                <a:gd name="T93" fmla="*/ 80923 h 611"/>
                <a:gd name="T94" fmla="*/ 199812 w 587"/>
                <a:gd name="T95" fmla="*/ 92303 h 611"/>
                <a:gd name="T96" fmla="*/ 222900 w 587"/>
                <a:gd name="T97" fmla="*/ 139087 h 611"/>
                <a:gd name="T98" fmla="*/ 223319 w 587"/>
                <a:gd name="T99" fmla="*/ 142459 h 611"/>
                <a:gd name="T100" fmla="*/ 245987 w 587"/>
                <a:gd name="T101" fmla="*/ 252464 h 611"/>
                <a:gd name="T102" fmla="*/ 245987 w 587"/>
                <a:gd name="T103" fmla="*/ 252464 h 611"/>
                <a:gd name="T104" fmla="*/ 241789 w 587"/>
                <a:gd name="T105" fmla="*/ 257101 h 611"/>
                <a:gd name="T106" fmla="*/ 4618 w 587"/>
                <a:gd name="T107" fmla="*/ 257101 h 611"/>
                <a:gd name="T108" fmla="*/ 0 w 587"/>
                <a:gd name="T109" fmla="*/ 252464 h 611"/>
                <a:gd name="T110" fmla="*/ 46175 w 587"/>
                <a:gd name="T111" fmla="*/ 179970 h 611"/>
                <a:gd name="T112" fmla="*/ 124673 w 587"/>
                <a:gd name="T113" fmla="*/ 202309 h 611"/>
                <a:gd name="T114" fmla="*/ 201491 w 587"/>
                <a:gd name="T115" fmla="*/ 180813 h 611"/>
                <a:gd name="T116" fmla="*/ 245987 w 587"/>
                <a:gd name="T117" fmla="*/ 252464 h 61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87" h="611">
                  <a:moveTo>
                    <a:pt x="501" y="46"/>
                  </a:moveTo>
                  <a:lnTo>
                    <a:pt x="501" y="46"/>
                  </a:lnTo>
                  <a:cubicBezTo>
                    <a:pt x="497" y="34"/>
                    <a:pt x="488" y="25"/>
                    <a:pt x="476" y="25"/>
                  </a:cubicBezTo>
                  <a:cubicBezTo>
                    <a:pt x="447" y="25"/>
                    <a:pt x="398" y="17"/>
                    <a:pt x="358" y="10"/>
                  </a:cubicBezTo>
                  <a:cubicBezTo>
                    <a:pt x="328" y="5"/>
                    <a:pt x="305" y="0"/>
                    <a:pt x="294" y="0"/>
                  </a:cubicBezTo>
                  <a:cubicBezTo>
                    <a:pt x="282" y="0"/>
                    <a:pt x="259" y="5"/>
                    <a:pt x="230" y="10"/>
                  </a:cubicBezTo>
                  <a:cubicBezTo>
                    <a:pt x="193" y="17"/>
                    <a:pt x="145" y="25"/>
                    <a:pt x="116" y="25"/>
                  </a:cubicBezTo>
                  <a:cubicBezTo>
                    <a:pt x="104" y="25"/>
                    <a:pt x="96" y="33"/>
                    <a:pt x="93" y="44"/>
                  </a:cubicBezTo>
                  <a:cubicBezTo>
                    <a:pt x="87" y="64"/>
                    <a:pt x="98" y="95"/>
                    <a:pt x="126" y="115"/>
                  </a:cubicBezTo>
                  <a:cubicBezTo>
                    <a:pt x="126" y="115"/>
                    <a:pt x="126" y="134"/>
                    <a:pt x="126" y="137"/>
                  </a:cubicBezTo>
                  <a:cubicBezTo>
                    <a:pt x="126" y="168"/>
                    <a:pt x="192" y="204"/>
                    <a:pt x="293" y="204"/>
                  </a:cubicBezTo>
                  <a:cubicBezTo>
                    <a:pt x="396" y="204"/>
                    <a:pt x="471" y="168"/>
                    <a:pt x="471" y="137"/>
                  </a:cubicBezTo>
                  <a:cubicBezTo>
                    <a:pt x="471" y="134"/>
                    <a:pt x="471" y="115"/>
                    <a:pt x="471" y="115"/>
                  </a:cubicBezTo>
                  <a:cubicBezTo>
                    <a:pt x="498" y="96"/>
                    <a:pt x="506" y="66"/>
                    <a:pt x="501" y="46"/>
                  </a:cubicBezTo>
                  <a:close/>
                  <a:moveTo>
                    <a:pt x="347" y="101"/>
                  </a:moveTo>
                  <a:lnTo>
                    <a:pt x="347" y="101"/>
                  </a:lnTo>
                  <a:cubicBezTo>
                    <a:pt x="321" y="116"/>
                    <a:pt x="321" y="116"/>
                    <a:pt x="321" y="116"/>
                  </a:cubicBezTo>
                  <a:cubicBezTo>
                    <a:pt x="331" y="144"/>
                    <a:pt x="331" y="144"/>
                    <a:pt x="331" y="144"/>
                  </a:cubicBezTo>
                  <a:cubicBezTo>
                    <a:pt x="331" y="146"/>
                    <a:pt x="331" y="149"/>
                    <a:pt x="329" y="150"/>
                  </a:cubicBezTo>
                  <a:cubicBezTo>
                    <a:pt x="328" y="150"/>
                    <a:pt x="327" y="151"/>
                    <a:pt x="326" y="151"/>
                  </a:cubicBezTo>
                  <a:cubicBezTo>
                    <a:pt x="325" y="151"/>
                    <a:pt x="324" y="150"/>
                    <a:pt x="323" y="150"/>
                  </a:cubicBezTo>
                  <a:cubicBezTo>
                    <a:pt x="297" y="131"/>
                    <a:pt x="297" y="131"/>
                    <a:pt x="297" y="131"/>
                  </a:cubicBezTo>
                  <a:cubicBezTo>
                    <a:pt x="271" y="148"/>
                    <a:pt x="271" y="148"/>
                    <a:pt x="271" y="148"/>
                  </a:cubicBezTo>
                  <a:cubicBezTo>
                    <a:pt x="269" y="150"/>
                    <a:pt x="267" y="150"/>
                    <a:pt x="265" y="148"/>
                  </a:cubicBezTo>
                  <a:cubicBezTo>
                    <a:pt x="264" y="147"/>
                    <a:pt x="262" y="145"/>
                    <a:pt x="264" y="143"/>
                  </a:cubicBezTo>
                  <a:cubicBezTo>
                    <a:pt x="273" y="116"/>
                    <a:pt x="273" y="116"/>
                    <a:pt x="273" y="116"/>
                  </a:cubicBezTo>
                  <a:cubicBezTo>
                    <a:pt x="247" y="101"/>
                    <a:pt x="247" y="101"/>
                    <a:pt x="247" y="101"/>
                  </a:cubicBezTo>
                  <a:cubicBezTo>
                    <a:pt x="245" y="99"/>
                    <a:pt x="245" y="97"/>
                    <a:pt x="245" y="95"/>
                  </a:cubicBezTo>
                  <a:cubicBezTo>
                    <a:pt x="246" y="93"/>
                    <a:pt x="248" y="92"/>
                    <a:pt x="250" y="92"/>
                  </a:cubicBezTo>
                  <a:cubicBezTo>
                    <a:pt x="282" y="92"/>
                    <a:pt x="282" y="92"/>
                    <a:pt x="282" y="92"/>
                  </a:cubicBezTo>
                  <a:cubicBezTo>
                    <a:pt x="293" y="61"/>
                    <a:pt x="293" y="61"/>
                    <a:pt x="293" y="61"/>
                  </a:cubicBezTo>
                  <a:cubicBezTo>
                    <a:pt x="293" y="59"/>
                    <a:pt x="295" y="58"/>
                    <a:pt x="297" y="58"/>
                  </a:cubicBezTo>
                  <a:cubicBezTo>
                    <a:pt x="299" y="58"/>
                    <a:pt x="301" y="59"/>
                    <a:pt x="302" y="61"/>
                  </a:cubicBezTo>
                  <a:cubicBezTo>
                    <a:pt x="311" y="92"/>
                    <a:pt x="311" y="92"/>
                    <a:pt x="311" y="92"/>
                  </a:cubicBezTo>
                  <a:cubicBezTo>
                    <a:pt x="345" y="92"/>
                    <a:pt x="345" y="92"/>
                    <a:pt x="345" y="92"/>
                  </a:cubicBezTo>
                  <a:cubicBezTo>
                    <a:pt x="347" y="92"/>
                    <a:pt x="349" y="93"/>
                    <a:pt x="349" y="95"/>
                  </a:cubicBezTo>
                  <a:cubicBezTo>
                    <a:pt x="350" y="97"/>
                    <a:pt x="349" y="99"/>
                    <a:pt x="347" y="101"/>
                  </a:cubicBezTo>
                  <a:close/>
                  <a:moveTo>
                    <a:pt x="532" y="338"/>
                  </a:moveTo>
                  <a:lnTo>
                    <a:pt x="532" y="338"/>
                  </a:lnTo>
                  <a:cubicBezTo>
                    <a:pt x="518" y="366"/>
                    <a:pt x="460" y="456"/>
                    <a:pt x="297" y="456"/>
                  </a:cubicBezTo>
                  <a:cubicBezTo>
                    <a:pt x="133" y="456"/>
                    <a:pt x="76" y="366"/>
                    <a:pt x="62" y="338"/>
                  </a:cubicBezTo>
                  <a:cubicBezTo>
                    <a:pt x="60" y="336"/>
                    <a:pt x="60" y="333"/>
                    <a:pt x="63" y="330"/>
                  </a:cubicBezTo>
                  <a:cubicBezTo>
                    <a:pt x="63" y="329"/>
                    <a:pt x="108" y="247"/>
                    <a:pt x="119" y="218"/>
                  </a:cubicBezTo>
                  <a:cubicBezTo>
                    <a:pt x="124" y="201"/>
                    <a:pt x="125" y="187"/>
                    <a:pt x="126" y="175"/>
                  </a:cubicBezTo>
                  <a:cubicBezTo>
                    <a:pt x="154" y="205"/>
                    <a:pt x="216" y="224"/>
                    <a:pt x="293" y="224"/>
                  </a:cubicBezTo>
                  <a:cubicBezTo>
                    <a:pt x="364" y="224"/>
                    <a:pt x="437" y="206"/>
                    <a:pt x="471" y="174"/>
                  </a:cubicBezTo>
                  <a:cubicBezTo>
                    <a:pt x="471" y="192"/>
                    <a:pt x="471" y="192"/>
                    <a:pt x="471" y="192"/>
                  </a:cubicBezTo>
                  <a:cubicBezTo>
                    <a:pt x="472" y="202"/>
                    <a:pt x="474" y="214"/>
                    <a:pt x="476" y="219"/>
                  </a:cubicBezTo>
                  <a:cubicBezTo>
                    <a:pt x="482" y="248"/>
                    <a:pt x="531" y="329"/>
                    <a:pt x="531" y="330"/>
                  </a:cubicBezTo>
                  <a:cubicBezTo>
                    <a:pt x="533" y="333"/>
                    <a:pt x="533" y="336"/>
                    <a:pt x="532" y="338"/>
                  </a:cubicBezTo>
                  <a:close/>
                  <a:moveTo>
                    <a:pt x="586" y="599"/>
                  </a:moveTo>
                  <a:lnTo>
                    <a:pt x="586" y="599"/>
                  </a:lnTo>
                  <a:cubicBezTo>
                    <a:pt x="586" y="604"/>
                    <a:pt x="581" y="610"/>
                    <a:pt x="576" y="610"/>
                  </a:cubicBezTo>
                  <a:cubicBezTo>
                    <a:pt x="11" y="610"/>
                    <a:pt x="11" y="610"/>
                    <a:pt x="11" y="610"/>
                  </a:cubicBezTo>
                  <a:cubicBezTo>
                    <a:pt x="4" y="610"/>
                    <a:pt x="0" y="604"/>
                    <a:pt x="0" y="599"/>
                  </a:cubicBezTo>
                  <a:cubicBezTo>
                    <a:pt x="0" y="542"/>
                    <a:pt x="50" y="462"/>
                    <a:pt x="110" y="427"/>
                  </a:cubicBezTo>
                  <a:cubicBezTo>
                    <a:pt x="151" y="455"/>
                    <a:pt x="210" y="480"/>
                    <a:pt x="297" y="480"/>
                  </a:cubicBezTo>
                  <a:cubicBezTo>
                    <a:pt x="381" y="480"/>
                    <a:pt x="440" y="456"/>
                    <a:pt x="480" y="429"/>
                  </a:cubicBezTo>
                  <a:cubicBezTo>
                    <a:pt x="537" y="465"/>
                    <a:pt x="586" y="543"/>
                    <a:pt x="586" y="5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4" name="Group 623"/>
          <p:cNvGrpSpPr/>
          <p:nvPr/>
        </p:nvGrpSpPr>
        <p:grpSpPr>
          <a:xfrm>
            <a:off x="2190750" y="2779713"/>
            <a:ext cx="430213" cy="428625"/>
            <a:chOff x="2190750" y="2779713"/>
            <a:chExt cx="430213" cy="428625"/>
          </a:xfrm>
        </p:grpSpPr>
        <p:sp>
          <p:nvSpPr>
            <p:cNvPr id="19470" name="Freeform 13"/>
            <p:cNvSpPr>
              <a:spLocks noChangeArrowheads="1"/>
            </p:cNvSpPr>
            <p:nvPr/>
          </p:nvSpPr>
          <p:spPr bwMode="auto">
            <a:xfrm>
              <a:off x="2190750" y="2779713"/>
              <a:ext cx="430213" cy="428625"/>
            </a:xfrm>
            <a:custGeom>
              <a:avLst/>
              <a:gdLst>
                <a:gd name="T0" fmla="*/ 429402 w 1023"/>
                <a:gd name="T1" fmla="*/ 214701 h 1025"/>
                <a:gd name="T2" fmla="*/ 429402 w 1023"/>
                <a:gd name="T3" fmla="*/ 214701 h 1025"/>
                <a:gd name="T4" fmla="*/ 214701 w 1023"/>
                <a:gd name="T5" fmla="*/ 429402 h 1025"/>
                <a:gd name="T6" fmla="*/ 0 w 1023"/>
                <a:gd name="T7" fmla="*/ 214701 h 1025"/>
                <a:gd name="T8" fmla="*/ 214701 w 1023"/>
                <a:gd name="T9" fmla="*/ 0 h 1025"/>
                <a:gd name="T10" fmla="*/ 429402 w 1023"/>
                <a:gd name="T11" fmla="*/ 214701 h 10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5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5"/>
                    <a:pt x="793" y="1024"/>
                    <a:pt x="511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0" name="Freeform 73"/>
            <p:cNvSpPr>
              <a:spLocks noChangeArrowheads="1"/>
            </p:cNvSpPr>
            <p:nvPr/>
          </p:nvSpPr>
          <p:spPr bwMode="auto">
            <a:xfrm>
              <a:off x="2279650" y="2874963"/>
              <a:ext cx="252413" cy="238125"/>
            </a:xfrm>
            <a:custGeom>
              <a:avLst/>
              <a:gdLst>
                <a:gd name="T0" fmla="*/ 60051 w 600"/>
                <a:gd name="T1" fmla="*/ 62119 h 565"/>
                <a:gd name="T2" fmla="*/ 196532 w 600"/>
                <a:gd name="T3" fmla="*/ 60440 h 565"/>
                <a:gd name="T4" fmla="*/ 127662 w 600"/>
                <a:gd name="T5" fmla="*/ 79327 h 565"/>
                <a:gd name="T6" fmla="*/ 197372 w 600"/>
                <a:gd name="T7" fmla="*/ 87722 h 565"/>
                <a:gd name="T8" fmla="*/ 197372 w 600"/>
                <a:gd name="T9" fmla="*/ 73451 h 565"/>
                <a:gd name="T10" fmla="*/ 58372 w 600"/>
                <a:gd name="T11" fmla="*/ 73451 h 565"/>
                <a:gd name="T12" fmla="*/ 49553 w 600"/>
                <a:gd name="T13" fmla="*/ 103671 h 565"/>
                <a:gd name="T14" fmla="*/ 58372 w 600"/>
                <a:gd name="T15" fmla="*/ 138508 h 565"/>
                <a:gd name="T16" fmla="*/ 197372 w 600"/>
                <a:gd name="T17" fmla="*/ 138508 h 565"/>
                <a:gd name="T18" fmla="*/ 206191 w 600"/>
                <a:gd name="T19" fmla="*/ 103671 h 565"/>
                <a:gd name="T20" fmla="*/ 218369 w 600"/>
                <a:gd name="T21" fmla="*/ 17628 h 565"/>
                <a:gd name="T22" fmla="*/ 209550 w 600"/>
                <a:gd name="T23" fmla="*/ 51626 h 565"/>
                <a:gd name="T24" fmla="*/ 37375 w 600"/>
                <a:gd name="T25" fmla="*/ 17628 h 565"/>
                <a:gd name="T26" fmla="*/ 61731 w 600"/>
                <a:gd name="T27" fmla="*/ 420 h 565"/>
                <a:gd name="T28" fmla="*/ 192333 w 600"/>
                <a:gd name="T29" fmla="*/ 0 h 565"/>
                <a:gd name="T30" fmla="*/ 217109 w 600"/>
                <a:gd name="T31" fmla="*/ 13851 h 565"/>
                <a:gd name="T32" fmla="*/ 149919 w 600"/>
                <a:gd name="T33" fmla="*/ 23504 h 565"/>
                <a:gd name="T34" fmla="*/ 147399 w 600"/>
                <a:gd name="T35" fmla="*/ 21826 h 565"/>
                <a:gd name="T36" fmla="*/ 129761 w 600"/>
                <a:gd name="T37" fmla="*/ 8814 h 565"/>
                <a:gd name="T38" fmla="*/ 125562 w 600"/>
                <a:gd name="T39" fmla="*/ 8814 h 565"/>
                <a:gd name="T40" fmla="*/ 107925 w 600"/>
                <a:gd name="T41" fmla="*/ 21826 h 565"/>
                <a:gd name="T42" fmla="*/ 106665 w 600"/>
                <a:gd name="T43" fmla="*/ 26023 h 565"/>
                <a:gd name="T44" fmla="*/ 113384 w 600"/>
                <a:gd name="T45" fmla="*/ 43231 h 565"/>
                <a:gd name="T46" fmla="*/ 116743 w 600"/>
                <a:gd name="T47" fmla="*/ 46169 h 565"/>
                <a:gd name="T48" fmla="*/ 139000 w 600"/>
                <a:gd name="T49" fmla="*/ 46589 h 565"/>
                <a:gd name="T50" fmla="*/ 141520 w 600"/>
                <a:gd name="T51" fmla="*/ 46589 h 565"/>
                <a:gd name="T52" fmla="*/ 137740 w 600"/>
                <a:gd name="T53" fmla="*/ 31899 h 565"/>
                <a:gd name="T54" fmla="*/ 149919 w 600"/>
                <a:gd name="T55" fmla="*/ 23504 h 565"/>
                <a:gd name="T56" fmla="*/ 198212 w 600"/>
                <a:gd name="T57" fmla="*/ 173345 h 565"/>
                <a:gd name="T58" fmla="*/ 126402 w 600"/>
                <a:gd name="T59" fmla="*/ 217836 h 565"/>
                <a:gd name="T60" fmla="*/ 55432 w 600"/>
                <a:gd name="T61" fmla="*/ 172926 h 565"/>
                <a:gd name="T62" fmla="*/ 4619 w 600"/>
                <a:gd name="T63" fmla="*/ 236723 h 565"/>
                <a:gd name="T64" fmla="*/ 251544 w 600"/>
                <a:gd name="T65" fmla="*/ 232106 h 5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600" h="565">
                  <a:moveTo>
                    <a:pt x="143" y="148"/>
                  </a:moveTo>
                  <a:lnTo>
                    <a:pt x="143" y="148"/>
                  </a:lnTo>
                  <a:cubicBezTo>
                    <a:pt x="143" y="147"/>
                    <a:pt x="141" y="146"/>
                    <a:pt x="141" y="144"/>
                  </a:cubicBezTo>
                  <a:cubicBezTo>
                    <a:pt x="468" y="144"/>
                    <a:pt x="468" y="144"/>
                    <a:pt x="468" y="144"/>
                  </a:cubicBezTo>
                  <a:cubicBezTo>
                    <a:pt x="468" y="146"/>
                    <a:pt x="467" y="146"/>
                    <a:pt x="466" y="148"/>
                  </a:cubicBezTo>
                  <a:cubicBezTo>
                    <a:pt x="466" y="148"/>
                    <a:pt x="454" y="189"/>
                    <a:pt x="304" y="189"/>
                  </a:cubicBezTo>
                  <a:cubicBezTo>
                    <a:pt x="156" y="189"/>
                    <a:pt x="143" y="148"/>
                    <a:pt x="143" y="148"/>
                  </a:cubicBezTo>
                  <a:close/>
                  <a:moveTo>
                    <a:pt x="470" y="209"/>
                  </a:moveTo>
                  <a:lnTo>
                    <a:pt x="470" y="209"/>
                  </a:lnTo>
                  <a:cubicBezTo>
                    <a:pt x="470" y="175"/>
                    <a:pt x="470" y="175"/>
                    <a:pt x="470" y="175"/>
                  </a:cubicBezTo>
                  <a:cubicBezTo>
                    <a:pt x="449" y="192"/>
                    <a:pt x="404" y="210"/>
                    <a:pt x="304" y="210"/>
                  </a:cubicBezTo>
                  <a:cubicBezTo>
                    <a:pt x="205" y="210"/>
                    <a:pt x="160" y="192"/>
                    <a:pt x="139" y="175"/>
                  </a:cubicBezTo>
                  <a:cubicBezTo>
                    <a:pt x="139" y="209"/>
                    <a:pt x="139" y="209"/>
                    <a:pt x="139" y="209"/>
                  </a:cubicBezTo>
                  <a:cubicBezTo>
                    <a:pt x="118" y="214"/>
                    <a:pt x="118" y="238"/>
                    <a:pt x="118" y="247"/>
                  </a:cubicBezTo>
                  <a:cubicBezTo>
                    <a:pt x="118" y="277"/>
                    <a:pt x="118" y="277"/>
                    <a:pt x="118" y="277"/>
                  </a:cubicBezTo>
                  <a:cubicBezTo>
                    <a:pt x="118" y="290"/>
                    <a:pt x="123" y="322"/>
                    <a:pt x="139" y="330"/>
                  </a:cubicBezTo>
                  <a:cubicBezTo>
                    <a:pt x="144" y="404"/>
                    <a:pt x="234" y="498"/>
                    <a:pt x="301" y="498"/>
                  </a:cubicBezTo>
                  <a:cubicBezTo>
                    <a:pt x="370" y="498"/>
                    <a:pt x="465" y="402"/>
                    <a:pt x="470" y="330"/>
                  </a:cubicBezTo>
                  <a:cubicBezTo>
                    <a:pt x="486" y="322"/>
                    <a:pt x="491" y="290"/>
                    <a:pt x="491" y="277"/>
                  </a:cubicBezTo>
                  <a:cubicBezTo>
                    <a:pt x="491" y="247"/>
                    <a:pt x="491" y="247"/>
                    <a:pt x="491" y="247"/>
                  </a:cubicBezTo>
                  <a:cubicBezTo>
                    <a:pt x="491" y="236"/>
                    <a:pt x="491" y="213"/>
                    <a:pt x="470" y="209"/>
                  </a:cubicBezTo>
                  <a:close/>
                  <a:moveTo>
                    <a:pt x="520" y="42"/>
                  </a:moveTo>
                  <a:lnTo>
                    <a:pt x="520" y="42"/>
                  </a:lnTo>
                  <a:cubicBezTo>
                    <a:pt x="499" y="123"/>
                    <a:pt x="499" y="123"/>
                    <a:pt x="499" y="123"/>
                  </a:cubicBezTo>
                  <a:cubicBezTo>
                    <a:pt x="110" y="123"/>
                    <a:pt x="110" y="123"/>
                    <a:pt x="110" y="123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88" y="39"/>
                    <a:pt x="89" y="35"/>
                    <a:pt x="92" y="33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48" y="0"/>
                    <a:pt x="150" y="0"/>
                    <a:pt x="151" y="0"/>
                  </a:cubicBezTo>
                  <a:cubicBezTo>
                    <a:pt x="458" y="0"/>
                    <a:pt x="458" y="0"/>
                    <a:pt x="458" y="0"/>
                  </a:cubicBezTo>
                  <a:cubicBezTo>
                    <a:pt x="459" y="0"/>
                    <a:pt x="461" y="0"/>
                    <a:pt x="462" y="1"/>
                  </a:cubicBezTo>
                  <a:cubicBezTo>
                    <a:pt x="517" y="33"/>
                    <a:pt x="517" y="33"/>
                    <a:pt x="517" y="33"/>
                  </a:cubicBezTo>
                  <a:cubicBezTo>
                    <a:pt x="520" y="35"/>
                    <a:pt x="521" y="39"/>
                    <a:pt x="520" y="42"/>
                  </a:cubicBezTo>
                  <a:close/>
                  <a:moveTo>
                    <a:pt x="357" y="56"/>
                  </a:moveTo>
                  <a:lnTo>
                    <a:pt x="357" y="56"/>
                  </a:lnTo>
                  <a:cubicBezTo>
                    <a:pt x="355" y="53"/>
                    <a:pt x="354" y="52"/>
                    <a:pt x="351" y="52"/>
                  </a:cubicBezTo>
                  <a:cubicBezTo>
                    <a:pt x="319" y="52"/>
                    <a:pt x="319" y="52"/>
                    <a:pt x="319" y="52"/>
                  </a:cubicBezTo>
                  <a:cubicBezTo>
                    <a:pt x="309" y="21"/>
                    <a:pt x="309" y="21"/>
                    <a:pt x="309" y="21"/>
                  </a:cubicBezTo>
                  <a:cubicBezTo>
                    <a:pt x="309" y="19"/>
                    <a:pt x="307" y="18"/>
                    <a:pt x="304" y="18"/>
                  </a:cubicBezTo>
                  <a:cubicBezTo>
                    <a:pt x="302" y="18"/>
                    <a:pt x="300" y="19"/>
                    <a:pt x="299" y="21"/>
                  </a:cubicBezTo>
                  <a:cubicBezTo>
                    <a:pt x="290" y="52"/>
                    <a:pt x="290" y="52"/>
                    <a:pt x="290" y="52"/>
                  </a:cubicBezTo>
                  <a:cubicBezTo>
                    <a:pt x="257" y="52"/>
                    <a:pt x="257" y="52"/>
                    <a:pt x="257" y="52"/>
                  </a:cubicBezTo>
                  <a:cubicBezTo>
                    <a:pt x="254" y="52"/>
                    <a:pt x="252" y="53"/>
                    <a:pt x="252" y="56"/>
                  </a:cubicBezTo>
                  <a:cubicBezTo>
                    <a:pt x="251" y="58"/>
                    <a:pt x="252" y="61"/>
                    <a:pt x="254" y="62"/>
                  </a:cubicBezTo>
                  <a:cubicBezTo>
                    <a:pt x="281" y="76"/>
                    <a:pt x="281" y="76"/>
                    <a:pt x="281" y="76"/>
                  </a:cubicBezTo>
                  <a:cubicBezTo>
                    <a:pt x="270" y="103"/>
                    <a:pt x="270" y="103"/>
                    <a:pt x="270" y="103"/>
                  </a:cubicBezTo>
                  <a:cubicBezTo>
                    <a:pt x="270" y="106"/>
                    <a:pt x="270" y="108"/>
                    <a:pt x="272" y="109"/>
                  </a:cubicBezTo>
                  <a:cubicBezTo>
                    <a:pt x="274" y="111"/>
                    <a:pt x="276" y="111"/>
                    <a:pt x="278" y="110"/>
                  </a:cubicBezTo>
                  <a:cubicBezTo>
                    <a:pt x="304" y="91"/>
                    <a:pt x="304" y="91"/>
                    <a:pt x="304" y="91"/>
                  </a:cubicBezTo>
                  <a:cubicBezTo>
                    <a:pt x="331" y="111"/>
                    <a:pt x="331" y="111"/>
                    <a:pt x="331" y="111"/>
                  </a:cubicBezTo>
                  <a:cubicBezTo>
                    <a:pt x="332" y="112"/>
                    <a:pt x="333" y="112"/>
                    <a:pt x="334" y="112"/>
                  </a:cubicBezTo>
                  <a:cubicBezTo>
                    <a:pt x="335" y="112"/>
                    <a:pt x="336" y="112"/>
                    <a:pt x="337" y="111"/>
                  </a:cubicBezTo>
                  <a:cubicBezTo>
                    <a:pt x="339" y="110"/>
                    <a:pt x="339" y="108"/>
                    <a:pt x="339" y="106"/>
                  </a:cubicBezTo>
                  <a:cubicBezTo>
                    <a:pt x="328" y="76"/>
                    <a:pt x="328" y="76"/>
                    <a:pt x="328" y="76"/>
                  </a:cubicBezTo>
                  <a:cubicBezTo>
                    <a:pt x="354" y="62"/>
                    <a:pt x="354" y="62"/>
                    <a:pt x="354" y="62"/>
                  </a:cubicBezTo>
                  <a:cubicBezTo>
                    <a:pt x="357" y="61"/>
                    <a:pt x="358" y="58"/>
                    <a:pt x="357" y="56"/>
                  </a:cubicBezTo>
                  <a:close/>
                  <a:moveTo>
                    <a:pt x="472" y="413"/>
                  </a:moveTo>
                  <a:lnTo>
                    <a:pt x="472" y="413"/>
                  </a:lnTo>
                  <a:cubicBezTo>
                    <a:pt x="470" y="413"/>
                    <a:pt x="467" y="413"/>
                    <a:pt x="462" y="412"/>
                  </a:cubicBezTo>
                  <a:cubicBezTo>
                    <a:pt x="423" y="470"/>
                    <a:pt x="358" y="519"/>
                    <a:pt x="301" y="519"/>
                  </a:cubicBezTo>
                  <a:cubicBezTo>
                    <a:pt x="242" y="519"/>
                    <a:pt x="181" y="469"/>
                    <a:pt x="145" y="412"/>
                  </a:cubicBezTo>
                  <a:cubicBezTo>
                    <a:pt x="139" y="412"/>
                    <a:pt x="133" y="412"/>
                    <a:pt x="132" y="412"/>
                  </a:cubicBezTo>
                  <a:cubicBezTo>
                    <a:pt x="58" y="417"/>
                    <a:pt x="0" y="479"/>
                    <a:pt x="0" y="553"/>
                  </a:cubicBezTo>
                  <a:cubicBezTo>
                    <a:pt x="0" y="559"/>
                    <a:pt x="5" y="564"/>
                    <a:pt x="11" y="564"/>
                  </a:cubicBezTo>
                  <a:cubicBezTo>
                    <a:pt x="589" y="564"/>
                    <a:pt x="589" y="564"/>
                    <a:pt x="589" y="564"/>
                  </a:cubicBezTo>
                  <a:cubicBezTo>
                    <a:pt x="594" y="564"/>
                    <a:pt x="599" y="559"/>
                    <a:pt x="599" y="553"/>
                  </a:cubicBezTo>
                  <a:cubicBezTo>
                    <a:pt x="599" y="480"/>
                    <a:pt x="544" y="420"/>
                    <a:pt x="472" y="4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2" name="Group 881"/>
          <p:cNvGrpSpPr/>
          <p:nvPr/>
        </p:nvGrpSpPr>
        <p:grpSpPr>
          <a:xfrm>
            <a:off x="4789488" y="3729038"/>
            <a:ext cx="428625" cy="430212"/>
            <a:chOff x="4789488" y="3729038"/>
            <a:chExt cx="428625" cy="430212"/>
          </a:xfrm>
        </p:grpSpPr>
        <p:sp>
          <p:nvSpPr>
            <p:cNvPr id="19483" name="Freeform 26"/>
            <p:cNvSpPr>
              <a:spLocks noChangeArrowheads="1"/>
            </p:cNvSpPr>
            <p:nvPr/>
          </p:nvSpPr>
          <p:spPr bwMode="auto">
            <a:xfrm>
              <a:off x="4789488" y="3729038"/>
              <a:ext cx="428625" cy="430212"/>
            </a:xfrm>
            <a:custGeom>
              <a:avLst/>
              <a:gdLst>
                <a:gd name="T0" fmla="*/ 429402 w 1024"/>
                <a:gd name="T1" fmla="*/ 214700 h 1023"/>
                <a:gd name="T2" fmla="*/ 429402 w 1024"/>
                <a:gd name="T3" fmla="*/ 214700 h 1023"/>
                <a:gd name="T4" fmla="*/ 214911 w 1024"/>
                <a:gd name="T5" fmla="*/ 429401 h 1023"/>
                <a:gd name="T6" fmla="*/ 0 w 1024"/>
                <a:gd name="T7" fmla="*/ 214700 h 1023"/>
                <a:gd name="T8" fmla="*/ 214911 w 1024"/>
                <a:gd name="T9" fmla="*/ 0 h 1023"/>
                <a:gd name="T10" fmla="*/ 429402 w 1024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2" y="1022"/>
                  </a:cubicBezTo>
                  <a:cubicBezTo>
                    <a:pt x="230" y="1022"/>
                    <a:pt x="0" y="793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1" name="Freeform 74"/>
            <p:cNvSpPr>
              <a:spLocks noChangeArrowheads="1"/>
            </p:cNvSpPr>
            <p:nvPr/>
          </p:nvSpPr>
          <p:spPr bwMode="auto">
            <a:xfrm>
              <a:off x="4860925" y="3836988"/>
              <a:ext cx="269875" cy="214312"/>
            </a:xfrm>
            <a:custGeom>
              <a:avLst/>
              <a:gdLst>
                <a:gd name="T0" fmla="*/ 143449 w 643"/>
                <a:gd name="T1" fmla="*/ 190613 h 513"/>
                <a:gd name="T2" fmla="*/ 143449 w 643"/>
                <a:gd name="T3" fmla="*/ 190613 h 513"/>
                <a:gd name="T4" fmla="*/ 143449 w 643"/>
                <a:gd name="T5" fmla="*/ 210303 h 513"/>
                <a:gd name="T6" fmla="*/ 139663 w 643"/>
                <a:gd name="T7" fmla="*/ 214492 h 513"/>
                <a:gd name="T8" fmla="*/ 4207 w 643"/>
                <a:gd name="T9" fmla="*/ 214492 h 513"/>
                <a:gd name="T10" fmla="*/ 0 w 643"/>
                <a:gd name="T11" fmla="*/ 210303 h 513"/>
                <a:gd name="T12" fmla="*/ 0 w 643"/>
                <a:gd name="T13" fmla="*/ 192289 h 513"/>
                <a:gd name="T14" fmla="*/ 34074 w 643"/>
                <a:gd name="T15" fmla="*/ 132801 h 513"/>
                <a:gd name="T16" fmla="*/ 68569 w 643"/>
                <a:gd name="T17" fmla="*/ 148301 h 513"/>
                <a:gd name="T18" fmla="*/ 78665 w 643"/>
                <a:gd name="T19" fmla="*/ 148720 h 513"/>
                <a:gd name="T20" fmla="*/ 114843 w 643"/>
                <a:gd name="T21" fmla="*/ 133639 h 513"/>
                <a:gd name="T22" fmla="*/ 143449 w 643"/>
                <a:gd name="T23" fmla="*/ 190613 h 513"/>
                <a:gd name="T24" fmla="*/ 270070 w 643"/>
                <a:gd name="T25" fmla="*/ 3770 h 513"/>
                <a:gd name="T26" fmla="*/ 270070 w 643"/>
                <a:gd name="T27" fmla="*/ 3770 h 513"/>
                <a:gd name="T28" fmla="*/ 270070 w 643"/>
                <a:gd name="T29" fmla="*/ 183910 h 513"/>
                <a:gd name="T30" fmla="*/ 266284 w 643"/>
                <a:gd name="T31" fmla="*/ 187262 h 513"/>
                <a:gd name="T32" fmla="*/ 154386 w 643"/>
                <a:gd name="T33" fmla="*/ 187262 h 513"/>
                <a:gd name="T34" fmla="*/ 142607 w 643"/>
                <a:gd name="T35" fmla="*/ 147463 h 513"/>
                <a:gd name="T36" fmla="*/ 167847 w 643"/>
                <a:gd name="T37" fmla="*/ 121490 h 513"/>
                <a:gd name="T38" fmla="*/ 167847 w 643"/>
                <a:gd name="T39" fmla="*/ 114787 h 513"/>
                <a:gd name="T40" fmla="*/ 160696 w 643"/>
                <a:gd name="T41" fmla="*/ 114787 h 513"/>
                <a:gd name="T42" fmla="*/ 136297 w 643"/>
                <a:gd name="T43" fmla="*/ 139504 h 513"/>
                <a:gd name="T44" fmla="*/ 122415 w 643"/>
                <a:gd name="T45" fmla="*/ 125260 h 513"/>
                <a:gd name="T46" fmla="*/ 135035 w 643"/>
                <a:gd name="T47" fmla="*/ 89232 h 513"/>
                <a:gd name="T48" fmla="*/ 74879 w 643"/>
                <a:gd name="T49" fmla="*/ 29325 h 513"/>
                <a:gd name="T50" fmla="*/ 63521 w 643"/>
                <a:gd name="T51" fmla="*/ 30582 h 513"/>
                <a:gd name="T52" fmla="*/ 63521 w 643"/>
                <a:gd name="T53" fmla="*/ 3770 h 513"/>
                <a:gd name="T54" fmla="*/ 66887 w 643"/>
                <a:gd name="T55" fmla="*/ 0 h 513"/>
                <a:gd name="T56" fmla="*/ 266284 w 643"/>
                <a:gd name="T57" fmla="*/ 0 h 513"/>
                <a:gd name="T58" fmla="*/ 270070 w 643"/>
                <a:gd name="T59" fmla="*/ 3770 h 513"/>
                <a:gd name="T60" fmla="*/ 145973 w 643"/>
                <a:gd name="T61" fmla="*/ 35190 h 513"/>
                <a:gd name="T62" fmla="*/ 145973 w 643"/>
                <a:gd name="T63" fmla="*/ 35190 h 513"/>
                <a:gd name="T64" fmla="*/ 150600 w 643"/>
                <a:gd name="T65" fmla="*/ 39798 h 513"/>
                <a:gd name="T66" fmla="*/ 216645 w 643"/>
                <a:gd name="T67" fmla="*/ 39798 h 513"/>
                <a:gd name="T68" fmla="*/ 221273 w 643"/>
                <a:gd name="T69" fmla="*/ 35190 h 513"/>
                <a:gd name="T70" fmla="*/ 216645 w 643"/>
                <a:gd name="T71" fmla="*/ 30582 h 513"/>
                <a:gd name="T72" fmla="*/ 150600 w 643"/>
                <a:gd name="T73" fmla="*/ 30582 h 513"/>
                <a:gd name="T74" fmla="*/ 145973 w 643"/>
                <a:gd name="T75" fmla="*/ 35190 h 513"/>
                <a:gd name="T76" fmla="*/ 239361 w 643"/>
                <a:gd name="T77" fmla="*/ 89232 h 513"/>
                <a:gd name="T78" fmla="*/ 239361 w 643"/>
                <a:gd name="T79" fmla="*/ 89232 h 513"/>
                <a:gd name="T80" fmla="*/ 234313 w 643"/>
                <a:gd name="T81" fmla="*/ 84624 h 513"/>
                <a:gd name="T82" fmla="*/ 150600 w 643"/>
                <a:gd name="T83" fmla="*/ 84624 h 513"/>
                <a:gd name="T84" fmla="*/ 145973 w 643"/>
                <a:gd name="T85" fmla="*/ 89232 h 513"/>
                <a:gd name="T86" fmla="*/ 150600 w 643"/>
                <a:gd name="T87" fmla="*/ 94259 h 513"/>
                <a:gd name="T88" fmla="*/ 234313 w 643"/>
                <a:gd name="T89" fmla="*/ 94259 h 513"/>
                <a:gd name="T90" fmla="*/ 239361 w 643"/>
                <a:gd name="T91" fmla="*/ 89232 h 513"/>
                <a:gd name="T92" fmla="*/ 239361 w 643"/>
                <a:gd name="T93" fmla="*/ 62002 h 513"/>
                <a:gd name="T94" fmla="*/ 239361 w 643"/>
                <a:gd name="T95" fmla="*/ 62002 h 513"/>
                <a:gd name="T96" fmla="*/ 234313 w 643"/>
                <a:gd name="T97" fmla="*/ 57393 h 513"/>
                <a:gd name="T98" fmla="*/ 150600 w 643"/>
                <a:gd name="T99" fmla="*/ 57393 h 513"/>
                <a:gd name="T100" fmla="*/ 145973 w 643"/>
                <a:gd name="T101" fmla="*/ 62002 h 513"/>
                <a:gd name="T102" fmla="*/ 150600 w 643"/>
                <a:gd name="T103" fmla="*/ 67029 h 513"/>
                <a:gd name="T104" fmla="*/ 234313 w 643"/>
                <a:gd name="T105" fmla="*/ 67029 h 513"/>
                <a:gd name="T106" fmla="*/ 239361 w 643"/>
                <a:gd name="T107" fmla="*/ 62002 h 513"/>
                <a:gd name="T108" fmla="*/ 124098 w 643"/>
                <a:gd name="T109" fmla="*/ 89232 h 513"/>
                <a:gd name="T110" fmla="*/ 124098 w 643"/>
                <a:gd name="T111" fmla="*/ 89232 h 513"/>
                <a:gd name="T112" fmla="*/ 74879 w 643"/>
                <a:gd name="T113" fmla="*/ 40217 h 513"/>
                <a:gd name="T114" fmla="*/ 26082 w 643"/>
                <a:gd name="T115" fmla="*/ 89232 h 513"/>
                <a:gd name="T116" fmla="*/ 74879 w 643"/>
                <a:gd name="T117" fmla="*/ 138247 h 513"/>
                <a:gd name="T118" fmla="*/ 124098 w 643"/>
                <a:gd name="T119" fmla="*/ 89232 h 51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43" h="513">
                  <a:moveTo>
                    <a:pt x="341" y="455"/>
                  </a:moveTo>
                  <a:lnTo>
                    <a:pt x="341" y="455"/>
                  </a:lnTo>
                  <a:cubicBezTo>
                    <a:pt x="341" y="502"/>
                    <a:pt x="341" y="502"/>
                    <a:pt x="341" y="502"/>
                  </a:cubicBezTo>
                  <a:cubicBezTo>
                    <a:pt x="341" y="508"/>
                    <a:pt x="336" y="512"/>
                    <a:pt x="332" y="512"/>
                  </a:cubicBezTo>
                  <a:cubicBezTo>
                    <a:pt x="10" y="512"/>
                    <a:pt x="10" y="512"/>
                    <a:pt x="10" y="512"/>
                  </a:cubicBezTo>
                  <a:cubicBezTo>
                    <a:pt x="4" y="512"/>
                    <a:pt x="0" y="508"/>
                    <a:pt x="0" y="502"/>
                  </a:cubicBezTo>
                  <a:cubicBezTo>
                    <a:pt x="0" y="459"/>
                    <a:pt x="0" y="459"/>
                    <a:pt x="0" y="459"/>
                  </a:cubicBezTo>
                  <a:cubicBezTo>
                    <a:pt x="0" y="403"/>
                    <a:pt x="32" y="349"/>
                    <a:pt x="81" y="317"/>
                  </a:cubicBezTo>
                  <a:cubicBezTo>
                    <a:pt x="103" y="338"/>
                    <a:pt x="131" y="350"/>
                    <a:pt x="163" y="354"/>
                  </a:cubicBezTo>
                  <a:cubicBezTo>
                    <a:pt x="187" y="355"/>
                    <a:pt x="187" y="355"/>
                    <a:pt x="187" y="355"/>
                  </a:cubicBezTo>
                  <a:cubicBezTo>
                    <a:pt x="220" y="353"/>
                    <a:pt x="249" y="340"/>
                    <a:pt x="273" y="319"/>
                  </a:cubicBezTo>
                  <a:cubicBezTo>
                    <a:pt x="315" y="348"/>
                    <a:pt x="341" y="397"/>
                    <a:pt x="341" y="455"/>
                  </a:cubicBezTo>
                  <a:close/>
                  <a:moveTo>
                    <a:pt x="642" y="9"/>
                  </a:moveTo>
                  <a:lnTo>
                    <a:pt x="642" y="9"/>
                  </a:lnTo>
                  <a:cubicBezTo>
                    <a:pt x="642" y="439"/>
                    <a:pt x="642" y="439"/>
                    <a:pt x="642" y="439"/>
                  </a:cubicBezTo>
                  <a:cubicBezTo>
                    <a:pt x="642" y="443"/>
                    <a:pt x="637" y="447"/>
                    <a:pt x="633" y="447"/>
                  </a:cubicBezTo>
                  <a:cubicBezTo>
                    <a:pt x="367" y="447"/>
                    <a:pt x="367" y="447"/>
                    <a:pt x="367" y="447"/>
                  </a:cubicBezTo>
                  <a:cubicBezTo>
                    <a:pt x="366" y="412"/>
                    <a:pt x="355" y="380"/>
                    <a:pt x="339" y="352"/>
                  </a:cubicBezTo>
                  <a:cubicBezTo>
                    <a:pt x="399" y="290"/>
                    <a:pt x="399" y="290"/>
                    <a:pt x="399" y="290"/>
                  </a:cubicBezTo>
                  <a:cubicBezTo>
                    <a:pt x="404" y="286"/>
                    <a:pt x="404" y="279"/>
                    <a:pt x="399" y="274"/>
                  </a:cubicBezTo>
                  <a:cubicBezTo>
                    <a:pt x="395" y="269"/>
                    <a:pt x="387" y="269"/>
                    <a:pt x="382" y="274"/>
                  </a:cubicBezTo>
                  <a:cubicBezTo>
                    <a:pt x="324" y="333"/>
                    <a:pt x="324" y="333"/>
                    <a:pt x="324" y="333"/>
                  </a:cubicBezTo>
                  <a:cubicBezTo>
                    <a:pt x="315" y="320"/>
                    <a:pt x="303" y="309"/>
                    <a:pt x="291" y="299"/>
                  </a:cubicBezTo>
                  <a:cubicBezTo>
                    <a:pt x="309" y="276"/>
                    <a:pt x="321" y="245"/>
                    <a:pt x="321" y="213"/>
                  </a:cubicBezTo>
                  <a:cubicBezTo>
                    <a:pt x="321" y="134"/>
                    <a:pt x="257" y="70"/>
                    <a:pt x="178" y="70"/>
                  </a:cubicBezTo>
                  <a:cubicBezTo>
                    <a:pt x="169" y="70"/>
                    <a:pt x="159" y="71"/>
                    <a:pt x="151" y="73"/>
                  </a:cubicBezTo>
                  <a:cubicBezTo>
                    <a:pt x="151" y="9"/>
                    <a:pt x="151" y="9"/>
                    <a:pt x="151" y="9"/>
                  </a:cubicBezTo>
                  <a:cubicBezTo>
                    <a:pt x="151" y="4"/>
                    <a:pt x="155" y="0"/>
                    <a:pt x="159" y="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637" y="0"/>
                    <a:pt x="642" y="4"/>
                    <a:pt x="642" y="9"/>
                  </a:cubicBezTo>
                  <a:close/>
                  <a:moveTo>
                    <a:pt x="347" y="84"/>
                  </a:moveTo>
                  <a:lnTo>
                    <a:pt x="347" y="84"/>
                  </a:lnTo>
                  <a:cubicBezTo>
                    <a:pt x="347" y="90"/>
                    <a:pt x="352" y="95"/>
                    <a:pt x="358" y="95"/>
                  </a:cubicBezTo>
                  <a:cubicBezTo>
                    <a:pt x="515" y="95"/>
                    <a:pt x="515" y="95"/>
                    <a:pt x="515" y="95"/>
                  </a:cubicBezTo>
                  <a:cubicBezTo>
                    <a:pt x="521" y="95"/>
                    <a:pt x="526" y="90"/>
                    <a:pt x="526" y="84"/>
                  </a:cubicBezTo>
                  <a:cubicBezTo>
                    <a:pt x="526" y="78"/>
                    <a:pt x="521" y="73"/>
                    <a:pt x="515" y="73"/>
                  </a:cubicBezTo>
                  <a:cubicBezTo>
                    <a:pt x="358" y="73"/>
                    <a:pt x="358" y="73"/>
                    <a:pt x="358" y="73"/>
                  </a:cubicBezTo>
                  <a:cubicBezTo>
                    <a:pt x="352" y="73"/>
                    <a:pt x="347" y="78"/>
                    <a:pt x="347" y="84"/>
                  </a:cubicBezTo>
                  <a:close/>
                  <a:moveTo>
                    <a:pt x="569" y="213"/>
                  </a:moveTo>
                  <a:lnTo>
                    <a:pt x="569" y="213"/>
                  </a:lnTo>
                  <a:cubicBezTo>
                    <a:pt x="569" y="207"/>
                    <a:pt x="563" y="202"/>
                    <a:pt x="557" y="202"/>
                  </a:cubicBezTo>
                  <a:cubicBezTo>
                    <a:pt x="358" y="202"/>
                    <a:pt x="358" y="202"/>
                    <a:pt x="358" y="202"/>
                  </a:cubicBezTo>
                  <a:cubicBezTo>
                    <a:pt x="352" y="202"/>
                    <a:pt x="347" y="207"/>
                    <a:pt x="347" y="213"/>
                  </a:cubicBezTo>
                  <a:cubicBezTo>
                    <a:pt x="347" y="219"/>
                    <a:pt x="352" y="225"/>
                    <a:pt x="358" y="225"/>
                  </a:cubicBezTo>
                  <a:cubicBezTo>
                    <a:pt x="557" y="225"/>
                    <a:pt x="557" y="225"/>
                    <a:pt x="557" y="225"/>
                  </a:cubicBezTo>
                  <a:cubicBezTo>
                    <a:pt x="563" y="225"/>
                    <a:pt x="569" y="219"/>
                    <a:pt x="569" y="213"/>
                  </a:cubicBezTo>
                  <a:close/>
                  <a:moveTo>
                    <a:pt x="569" y="148"/>
                  </a:moveTo>
                  <a:lnTo>
                    <a:pt x="569" y="148"/>
                  </a:lnTo>
                  <a:cubicBezTo>
                    <a:pt x="569" y="142"/>
                    <a:pt x="563" y="137"/>
                    <a:pt x="557" y="137"/>
                  </a:cubicBezTo>
                  <a:cubicBezTo>
                    <a:pt x="358" y="137"/>
                    <a:pt x="358" y="137"/>
                    <a:pt x="358" y="137"/>
                  </a:cubicBezTo>
                  <a:cubicBezTo>
                    <a:pt x="352" y="137"/>
                    <a:pt x="347" y="142"/>
                    <a:pt x="347" y="148"/>
                  </a:cubicBezTo>
                  <a:cubicBezTo>
                    <a:pt x="347" y="155"/>
                    <a:pt x="352" y="160"/>
                    <a:pt x="358" y="160"/>
                  </a:cubicBezTo>
                  <a:cubicBezTo>
                    <a:pt x="557" y="160"/>
                    <a:pt x="557" y="160"/>
                    <a:pt x="557" y="160"/>
                  </a:cubicBezTo>
                  <a:cubicBezTo>
                    <a:pt x="563" y="160"/>
                    <a:pt x="569" y="155"/>
                    <a:pt x="569" y="148"/>
                  </a:cubicBezTo>
                  <a:close/>
                  <a:moveTo>
                    <a:pt x="295" y="213"/>
                  </a:moveTo>
                  <a:lnTo>
                    <a:pt x="295" y="213"/>
                  </a:lnTo>
                  <a:cubicBezTo>
                    <a:pt x="295" y="148"/>
                    <a:pt x="243" y="96"/>
                    <a:pt x="178" y="96"/>
                  </a:cubicBezTo>
                  <a:cubicBezTo>
                    <a:pt x="115" y="96"/>
                    <a:pt x="62" y="148"/>
                    <a:pt x="62" y="213"/>
                  </a:cubicBezTo>
                  <a:cubicBezTo>
                    <a:pt x="62" y="277"/>
                    <a:pt x="115" y="330"/>
                    <a:pt x="178" y="330"/>
                  </a:cubicBezTo>
                  <a:cubicBezTo>
                    <a:pt x="243" y="330"/>
                    <a:pt x="295" y="277"/>
                    <a:pt x="295" y="2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0" name="Group 879"/>
          <p:cNvGrpSpPr/>
          <p:nvPr/>
        </p:nvGrpSpPr>
        <p:grpSpPr>
          <a:xfrm>
            <a:off x="3059113" y="3729038"/>
            <a:ext cx="428625" cy="430212"/>
            <a:chOff x="3059113" y="3729038"/>
            <a:chExt cx="428625" cy="430212"/>
          </a:xfrm>
        </p:grpSpPr>
        <p:sp>
          <p:nvSpPr>
            <p:cNvPr id="19481" name="Freeform 24"/>
            <p:cNvSpPr>
              <a:spLocks noChangeArrowheads="1"/>
            </p:cNvSpPr>
            <p:nvPr/>
          </p:nvSpPr>
          <p:spPr bwMode="auto">
            <a:xfrm>
              <a:off x="3059113" y="3729038"/>
              <a:ext cx="428625" cy="430212"/>
            </a:xfrm>
            <a:custGeom>
              <a:avLst/>
              <a:gdLst>
                <a:gd name="T0" fmla="*/ 429402 w 1023"/>
                <a:gd name="T1" fmla="*/ 214700 h 1023"/>
                <a:gd name="T2" fmla="*/ 429402 w 1023"/>
                <a:gd name="T3" fmla="*/ 214700 h 1023"/>
                <a:gd name="T4" fmla="*/ 214701 w 1023"/>
                <a:gd name="T5" fmla="*/ 429401 h 1023"/>
                <a:gd name="T6" fmla="*/ 0 w 1023"/>
                <a:gd name="T7" fmla="*/ 214700 h 1023"/>
                <a:gd name="T8" fmla="*/ 214701 w 1023"/>
                <a:gd name="T9" fmla="*/ 0 h 1023"/>
                <a:gd name="T10" fmla="*/ 429402 w 1023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2" name="Freeform 75"/>
            <p:cNvSpPr>
              <a:spLocks noChangeArrowheads="1"/>
            </p:cNvSpPr>
            <p:nvPr/>
          </p:nvSpPr>
          <p:spPr bwMode="auto">
            <a:xfrm>
              <a:off x="3132138" y="3833813"/>
              <a:ext cx="282575" cy="222250"/>
            </a:xfrm>
            <a:custGeom>
              <a:avLst/>
              <a:gdLst>
                <a:gd name="T0" fmla="*/ 150275 w 669"/>
                <a:gd name="T1" fmla="*/ 197200 h 531"/>
                <a:gd name="T2" fmla="*/ 146486 w 669"/>
                <a:gd name="T3" fmla="*/ 221902 h 531"/>
                <a:gd name="T4" fmla="*/ 2105 w 669"/>
                <a:gd name="T5" fmla="*/ 218134 h 531"/>
                <a:gd name="T6" fmla="*/ 37884 w 669"/>
                <a:gd name="T7" fmla="*/ 137328 h 531"/>
                <a:gd name="T8" fmla="*/ 119546 w 669"/>
                <a:gd name="T9" fmla="*/ 138166 h 531"/>
                <a:gd name="T10" fmla="*/ 34517 w 669"/>
                <a:gd name="T11" fmla="*/ 99228 h 531"/>
                <a:gd name="T12" fmla="*/ 74085 w 669"/>
                <a:gd name="T13" fmla="*/ 62803 h 531"/>
                <a:gd name="T14" fmla="*/ 82504 w 669"/>
                <a:gd name="T15" fmla="*/ 60709 h 531"/>
                <a:gd name="T16" fmla="*/ 126281 w 669"/>
                <a:gd name="T17" fmla="*/ 73688 h 531"/>
                <a:gd name="T18" fmla="*/ 29045 w 669"/>
                <a:gd name="T19" fmla="*/ 92110 h 531"/>
                <a:gd name="T20" fmla="*/ 34517 w 669"/>
                <a:gd name="T21" fmla="*/ 99228 h 531"/>
                <a:gd name="T22" fmla="*/ 281186 w 669"/>
                <a:gd name="T23" fmla="*/ 3768 h 531"/>
                <a:gd name="T24" fmla="*/ 277819 w 669"/>
                <a:gd name="T25" fmla="*/ 194269 h 531"/>
                <a:gd name="T26" fmla="*/ 149433 w 669"/>
                <a:gd name="T27" fmla="*/ 152820 h 531"/>
                <a:gd name="T28" fmla="*/ 175531 w 669"/>
                <a:gd name="T29" fmla="*/ 118487 h 531"/>
                <a:gd name="T30" fmla="*/ 143119 w 669"/>
                <a:gd name="T31" fmla="*/ 144027 h 531"/>
                <a:gd name="T32" fmla="*/ 141435 w 669"/>
                <a:gd name="T33" fmla="*/ 92110 h 531"/>
                <a:gd name="T34" fmla="*/ 67771 w 669"/>
                <a:gd name="T35" fmla="*/ 31820 h 531"/>
                <a:gd name="T36" fmla="*/ 71138 w 669"/>
                <a:gd name="T37" fmla="*/ 0 h 531"/>
                <a:gd name="T38" fmla="*/ 281186 w 669"/>
                <a:gd name="T39" fmla="*/ 3768 h 531"/>
                <a:gd name="T40" fmla="*/ 153221 w 669"/>
                <a:gd name="T41" fmla="*/ 36425 h 531"/>
                <a:gd name="T42" fmla="*/ 226043 w 669"/>
                <a:gd name="T43" fmla="*/ 41450 h 531"/>
                <a:gd name="T44" fmla="*/ 226043 w 669"/>
                <a:gd name="T45" fmla="*/ 31401 h 531"/>
                <a:gd name="T46" fmla="*/ 153221 w 669"/>
                <a:gd name="T47" fmla="*/ 36425 h 531"/>
                <a:gd name="T48" fmla="*/ 249616 w 669"/>
                <a:gd name="T49" fmla="*/ 92110 h 531"/>
                <a:gd name="T50" fmla="*/ 157851 w 669"/>
                <a:gd name="T51" fmla="*/ 87505 h 531"/>
                <a:gd name="T52" fmla="*/ 157851 w 669"/>
                <a:gd name="T53" fmla="*/ 97135 h 531"/>
                <a:gd name="T54" fmla="*/ 249616 w 669"/>
                <a:gd name="T55" fmla="*/ 92110 h 531"/>
                <a:gd name="T56" fmla="*/ 249616 w 669"/>
                <a:gd name="T57" fmla="*/ 64059 h 531"/>
                <a:gd name="T58" fmla="*/ 157851 w 669"/>
                <a:gd name="T59" fmla="*/ 59453 h 531"/>
                <a:gd name="T60" fmla="*/ 157851 w 669"/>
                <a:gd name="T61" fmla="*/ 69501 h 531"/>
                <a:gd name="T62" fmla="*/ 249616 w 669"/>
                <a:gd name="T63" fmla="*/ 64059 h 531"/>
                <a:gd name="T64" fmla="*/ 35359 w 669"/>
                <a:gd name="T65" fmla="*/ 133560 h 531"/>
                <a:gd name="T66" fmla="*/ 47566 w 669"/>
                <a:gd name="T67" fmla="*/ 131048 h 531"/>
                <a:gd name="T68" fmla="*/ 130491 w 669"/>
                <a:gd name="T69" fmla="*/ 92110 h 531"/>
                <a:gd name="T70" fmla="*/ 125860 w 669"/>
                <a:gd name="T71" fmla="*/ 84155 h 531"/>
                <a:gd name="T72" fmla="*/ 81662 w 669"/>
                <a:gd name="T73" fmla="*/ 73270 h 531"/>
                <a:gd name="T74" fmla="*/ 21468 w 669"/>
                <a:gd name="T75" fmla="*/ 108858 h 531"/>
                <a:gd name="T76" fmla="*/ 421 w 669"/>
                <a:gd name="T77" fmla="*/ 131467 h 531"/>
                <a:gd name="T78" fmla="*/ 2526 w 669"/>
                <a:gd name="T79" fmla="*/ 133141 h 53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69" h="531">
                  <a:moveTo>
                    <a:pt x="357" y="471"/>
                  </a:moveTo>
                  <a:lnTo>
                    <a:pt x="357" y="471"/>
                  </a:lnTo>
                  <a:cubicBezTo>
                    <a:pt x="357" y="521"/>
                    <a:pt x="357" y="521"/>
                    <a:pt x="357" y="521"/>
                  </a:cubicBezTo>
                  <a:cubicBezTo>
                    <a:pt x="357" y="526"/>
                    <a:pt x="353" y="530"/>
                    <a:pt x="348" y="530"/>
                  </a:cubicBezTo>
                  <a:cubicBezTo>
                    <a:pt x="14" y="530"/>
                    <a:pt x="14" y="530"/>
                    <a:pt x="14" y="530"/>
                  </a:cubicBezTo>
                  <a:cubicBezTo>
                    <a:pt x="9" y="530"/>
                    <a:pt x="5" y="526"/>
                    <a:pt x="5" y="521"/>
                  </a:cubicBezTo>
                  <a:cubicBezTo>
                    <a:pt x="5" y="475"/>
                    <a:pt x="5" y="475"/>
                    <a:pt x="5" y="475"/>
                  </a:cubicBezTo>
                  <a:cubicBezTo>
                    <a:pt x="5" y="417"/>
                    <a:pt x="39" y="361"/>
                    <a:pt x="90" y="328"/>
                  </a:cubicBezTo>
                  <a:cubicBezTo>
                    <a:pt x="116" y="352"/>
                    <a:pt x="151" y="367"/>
                    <a:pt x="189" y="367"/>
                  </a:cubicBezTo>
                  <a:cubicBezTo>
                    <a:pt x="226" y="367"/>
                    <a:pt x="259" y="353"/>
                    <a:pt x="284" y="330"/>
                  </a:cubicBezTo>
                  <a:cubicBezTo>
                    <a:pt x="330" y="362"/>
                    <a:pt x="357" y="413"/>
                    <a:pt x="357" y="471"/>
                  </a:cubicBezTo>
                  <a:close/>
                  <a:moveTo>
                    <a:pt x="82" y="237"/>
                  </a:moveTo>
                  <a:lnTo>
                    <a:pt x="82" y="237"/>
                  </a:lnTo>
                  <a:cubicBezTo>
                    <a:pt x="130" y="235"/>
                    <a:pt x="169" y="198"/>
                    <a:pt x="176" y="150"/>
                  </a:cubicBezTo>
                  <a:cubicBezTo>
                    <a:pt x="177" y="146"/>
                    <a:pt x="180" y="142"/>
                    <a:pt x="185" y="141"/>
                  </a:cubicBezTo>
                  <a:cubicBezTo>
                    <a:pt x="189" y="140"/>
                    <a:pt x="193" y="141"/>
                    <a:pt x="196" y="145"/>
                  </a:cubicBezTo>
                  <a:cubicBezTo>
                    <a:pt x="220" y="173"/>
                    <a:pt x="257" y="187"/>
                    <a:pt x="293" y="178"/>
                  </a:cubicBezTo>
                  <a:cubicBezTo>
                    <a:pt x="300" y="176"/>
                    <a:pt x="300" y="176"/>
                    <a:pt x="300" y="176"/>
                  </a:cubicBezTo>
                  <a:cubicBezTo>
                    <a:pt x="283" y="131"/>
                    <a:pt x="240" y="100"/>
                    <a:pt x="189" y="100"/>
                  </a:cubicBezTo>
                  <a:cubicBezTo>
                    <a:pt x="122" y="100"/>
                    <a:pt x="69" y="154"/>
                    <a:pt x="69" y="220"/>
                  </a:cubicBezTo>
                  <a:cubicBezTo>
                    <a:pt x="69" y="226"/>
                    <a:pt x="69" y="231"/>
                    <a:pt x="70" y="237"/>
                  </a:cubicBezTo>
                  <a:lnTo>
                    <a:pt x="82" y="237"/>
                  </a:lnTo>
                  <a:close/>
                  <a:moveTo>
                    <a:pt x="668" y="9"/>
                  </a:moveTo>
                  <a:lnTo>
                    <a:pt x="668" y="9"/>
                  </a:lnTo>
                  <a:cubicBezTo>
                    <a:pt x="668" y="454"/>
                    <a:pt x="668" y="454"/>
                    <a:pt x="668" y="454"/>
                  </a:cubicBezTo>
                  <a:cubicBezTo>
                    <a:pt x="668" y="459"/>
                    <a:pt x="664" y="464"/>
                    <a:pt x="660" y="464"/>
                  </a:cubicBezTo>
                  <a:cubicBezTo>
                    <a:pt x="384" y="464"/>
                    <a:pt x="384" y="464"/>
                    <a:pt x="384" y="464"/>
                  </a:cubicBezTo>
                  <a:cubicBezTo>
                    <a:pt x="383" y="427"/>
                    <a:pt x="371" y="393"/>
                    <a:pt x="355" y="365"/>
                  </a:cubicBezTo>
                  <a:cubicBezTo>
                    <a:pt x="417" y="301"/>
                    <a:pt x="417" y="301"/>
                    <a:pt x="417" y="301"/>
                  </a:cubicBezTo>
                  <a:cubicBezTo>
                    <a:pt x="422" y="296"/>
                    <a:pt x="422" y="289"/>
                    <a:pt x="417" y="283"/>
                  </a:cubicBezTo>
                  <a:cubicBezTo>
                    <a:pt x="413" y="279"/>
                    <a:pt x="406" y="279"/>
                    <a:pt x="400" y="283"/>
                  </a:cubicBezTo>
                  <a:cubicBezTo>
                    <a:pt x="340" y="344"/>
                    <a:pt x="340" y="344"/>
                    <a:pt x="340" y="344"/>
                  </a:cubicBezTo>
                  <a:cubicBezTo>
                    <a:pt x="330" y="331"/>
                    <a:pt x="318" y="320"/>
                    <a:pt x="305" y="311"/>
                  </a:cubicBezTo>
                  <a:cubicBezTo>
                    <a:pt x="324" y="286"/>
                    <a:pt x="336" y="254"/>
                    <a:pt x="336" y="220"/>
                  </a:cubicBezTo>
                  <a:cubicBezTo>
                    <a:pt x="336" y="139"/>
                    <a:pt x="270" y="73"/>
                    <a:pt x="189" y="73"/>
                  </a:cubicBezTo>
                  <a:cubicBezTo>
                    <a:pt x="179" y="73"/>
                    <a:pt x="169" y="74"/>
                    <a:pt x="161" y="76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4"/>
                    <a:pt x="164" y="0"/>
                    <a:pt x="169" y="0"/>
                  </a:cubicBezTo>
                  <a:cubicBezTo>
                    <a:pt x="660" y="0"/>
                    <a:pt x="660" y="0"/>
                    <a:pt x="660" y="0"/>
                  </a:cubicBezTo>
                  <a:cubicBezTo>
                    <a:pt x="664" y="0"/>
                    <a:pt x="668" y="4"/>
                    <a:pt x="668" y="9"/>
                  </a:cubicBezTo>
                  <a:close/>
                  <a:moveTo>
                    <a:pt x="364" y="87"/>
                  </a:moveTo>
                  <a:lnTo>
                    <a:pt x="364" y="87"/>
                  </a:lnTo>
                  <a:cubicBezTo>
                    <a:pt x="364" y="94"/>
                    <a:pt x="369" y="99"/>
                    <a:pt x="375" y="99"/>
                  </a:cubicBezTo>
                  <a:cubicBezTo>
                    <a:pt x="537" y="99"/>
                    <a:pt x="537" y="99"/>
                    <a:pt x="537" y="99"/>
                  </a:cubicBezTo>
                  <a:cubicBezTo>
                    <a:pt x="543" y="99"/>
                    <a:pt x="549" y="94"/>
                    <a:pt x="549" y="87"/>
                  </a:cubicBezTo>
                  <a:cubicBezTo>
                    <a:pt x="549" y="80"/>
                    <a:pt x="543" y="75"/>
                    <a:pt x="537" y="75"/>
                  </a:cubicBezTo>
                  <a:cubicBezTo>
                    <a:pt x="375" y="75"/>
                    <a:pt x="375" y="75"/>
                    <a:pt x="375" y="75"/>
                  </a:cubicBezTo>
                  <a:cubicBezTo>
                    <a:pt x="369" y="75"/>
                    <a:pt x="364" y="80"/>
                    <a:pt x="364" y="87"/>
                  </a:cubicBezTo>
                  <a:close/>
                  <a:moveTo>
                    <a:pt x="593" y="220"/>
                  </a:moveTo>
                  <a:lnTo>
                    <a:pt x="593" y="220"/>
                  </a:lnTo>
                  <a:cubicBezTo>
                    <a:pt x="593" y="214"/>
                    <a:pt x="588" y="209"/>
                    <a:pt x="582" y="209"/>
                  </a:cubicBezTo>
                  <a:cubicBezTo>
                    <a:pt x="375" y="209"/>
                    <a:pt x="375" y="209"/>
                    <a:pt x="375" y="209"/>
                  </a:cubicBezTo>
                  <a:cubicBezTo>
                    <a:pt x="369" y="209"/>
                    <a:pt x="364" y="214"/>
                    <a:pt x="364" y="220"/>
                  </a:cubicBezTo>
                  <a:cubicBezTo>
                    <a:pt x="364" y="227"/>
                    <a:pt x="369" y="232"/>
                    <a:pt x="375" y="232"/>
                  </a:cubicBezTo>
                  <a:cubicBezTo>
                    <a:pt x="582" y="232"/>
                    <a:pt x="582" y="232"/>
                    <a:pt x="582" y="232"/>
                  </a:cubicBezTo>
                  <a:cubicBezTo>
                    <a:pt x="588" y="232"/>
                    <a:pt x="593" y="227"/>
                    <a:pt x="593" y="220"/>
                  </a:cubicBezTo>
                  <a:close/>
                  <a:moveTo>
                    <a:pt x="593" y="153"/>
                  </a:moveTo>
                  <a:lnTo>
                    <a:pt x="593" y="153"/>
                  </a:lnTo>
                  <a:cubicBezTo>
                    <a:pt x="593" y="147"/>
                    <a:pt x="588" y="142"/>
                    <a:pt x="582" y="142"/>
                  </a:cubicBezTo>
                  <a:cubicBezTo>
                    <a:pt x="375" y="142"/>
                    <a:pt x="375" y="142"/>
                    <a:pt x="375" y="142"/>
                  </a:cubicBezTo>
                  <a:cubicBezTo>
                    <a:pt x="369" y="142"/>
                    <a:pt x="364" y="147"/>
                    <a:pt x="364" y="153"/>
                  </a:cubicBezTo>
                  <a:cubicBezTo>
                    <a:pt x="364" y="161"/>
                    <a:pt x="369" y="166"/>
                    <a:pt x="375" y="166"/>
                  </a:cubicBezTo>
                  <a:cubicBezTo>
                    <a:pt x="582" y="166"/>
                    <a:pt x="582" y="166"/>
                    <a:pt x="582" y="166"/>
                  </a:cubicBezTo>
                  <a:cubicBezTo>
                    <a:pt x="588" y="166"/>
                    <a:pt x="593" y="161"/>
                    <a:pt x="593" y="153"/>
                  </a:cubicBezTo>
                  <a:close/>
                  <a:moveTo>
                    <a:pt x="84" y="319"/>
                  </a:moveTo>
                  <a:lnTo>
                    <a:pt x="84" y="319"/>
                  </a:lnTo>
                  <a:cubicBezTo>
                    <a:pt x="103" y="313"/>
                    <a:pt x="109" y="310"/>
                    <a:pt x="109" y="310"/>
                  </a:cubicBezTo>
                  <a:cubicBezTo>
                    <a:pt x="109" y="310"/>
                    <a:pt x="111" y="312"/>
                    <a:pt x="113" y="313"/>
                  </a:cubicBezTo>
                  <a:cubicBezTo>
                    <a:pt x="134" y="330"/>
                    <a:pt x="160" y="341"/>
                    <a:pt x="189" y="341"/>
                  </a:cubicBezTo>
                  <a:cubicBezTo>
                    <a:pt x="256" y="341"/>
                    <a:pt x="310" y="287"/>
                    <a:pt x="310" y="220"/>
                  </a:cubicBezTo>
                  <a:cubicBezTo>
                    <a:pt x="310" y="213"/>
                    <a:pt x="309" y="205"/>
                    <a:pt x="307" y="199"/>
                  </a:cubicBezTo>
                  <a:cubicBezTo>
                    <a:pt x="299" y="201"/>
                    <a:pt x="299" y="201"/>
                    <a:pt x="299" y="201"/>
                  </a:cubicBezTo>
                  <a:cubicBezTo>
                    <a:pt x="290" y="203"/>
                    <a:pt x="281" y="204"/>
                    <a:pt x="272" y="204"/>
                  </a:cubicBezTo>
                  <a:cubicBezTo>
                    <a:pt x="244" y="204"/>
                    <a:pt x="216" y="194"/>
                    <a:pt x="194" y="175"/>
                  </a:cubicBezTo>
                  <a:cubicBezTo>
                    <a:pt x="179" y="223"/>
                    <a:pt x="134" y="257"/>
                    <a:pt x="82" y="260"/>
                  </a:cubicBezTo>
                  <a:cubicBezTo>
                    <a:pt x="51" y="260"/>
                    <a:pt x="51" y="260"/>
                    <a:pt x="51" y="260"/>
                  </a:cubicBezTo>
                  <a:cubicBezTo>
                    <a:pt x="29" y="270"/>
                    <a:pt x="13" y="290"/>
                    <a:pt x="1" y="306"/>
                  </a:cubicBezTo>
                  <a:cubicBezTo>
                    <a:pt x="0" y="308"/>
                    <a:pt x="0" y="312"/>
                    <a:pt x="1" y="314"/>
                  </a:cubicBezTo>
                  <a:cubicBezTo>
                    <a:pt x="1" y="316"/>
                    <a:pt x="3" y="317"/>
                    <a:pt x="5" y="318"/>
                  </a:cubicBezTo>
                  <a:cubicBezTo>
                    <a:pt x="5" y="318"/>
                    <a:pt x="5" y="318"/>
                    <a:pt x="6" y="318"/>
                  </a:cubicBezTo>
                  <a:cubicBezTo>
                    <a:pt x="36" y="325"/>
                    <a:pt x="58" y="327"/>
                    <a:pt x="84" y="3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8" name="Group 877"/>
          <p:cNvGrpSpPr/>
          <p:nvPr/>
        </p:nvGrpSpPr>
        <p:grpSpPr>
          <a:xfrm>
            <a:off x="1323975" y="3729038"/>
            <a:ext cx="430213" cy="430212"/>
            <a:chOff x="1323975" y="3729038"/>
            <a:chExt cx="430213" cy="430212"/>
          </a:xfrm>
        </p:grpSpPr>
        <p:sp>
          <p:nvSpPr>
            <p:cNvPr id="19479" name="Freeform 22"/>
            <p:cNvSpPr>
              <a:spLocks noChangeArrowheads="1"/>
            </p:cNvSpPr>
            <p:nvPr/>
          </p:nvSpPr>
          <p:spPr bwMode="auto">
            <a:xfrm>
              <a:off x="1323975" y="3729038"/>
              <a:ext cx="430213" cy="430212"/>
            </a:xfrm>
            <a:custGeom>
              <a:avLst/>
              <a:gdLst>
                <a:gd name="T0" fmla="*/ 429402 w 1023"/>
                <a:gd name="T1" fmla="*/ 214700 h 1023"/>
                <a:gd name="T2" fmla="*/ 429402 w 1023"/>
                <a:gd name="T3" fmla="*/ 214700 h 1023"/>
                <a:gd name="T4" fmla="*/ 214701 w 1023"/>
                <a:gd name="T5" fmla="*/ 429401 h 1023"/>
                <a:gd name="T6" fmla="*/ 0 w 1023"/>
                <a:gd name="T7" fmla="*/ 214700 h 1023"/>
                <a:gd name="T8" fmla="*/ 214701 w 1023"/>
                <a:gd name="T9" fmla="*/ 0 h 1023"/>
                <a:gd name="T10" fmla="*/ 429402 w 1023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3" name="Freeform 76"/>
            <p:cNvSpPr>
              <a:spLocks noChangeArrowheads="1"/>
            </p:cNvSpPr>
            <p:nvPr/>
          </p:nvSpPr>
          <p:spPr bwMode="auto">
            <a:xfrm>
              <a:off x="1397000" y="3810000"/>
              <a:ext cx="249238" cy="269875"/>
            </a:xfrm>
            <a:custGeom>
              <a:avLst/>
              <a:gdLst>
                <a:gd name="T0" fmla="*/ 249691 w 594"/>
                <a:gd name="T1" fmla="*/ 266304 h 646"/>
                <a:gd name="T2" fmla="*/ 249691 w 594"/>
                <a:gd name="T3" fmla="*/ 266304 h 646"/>
                <a:gd name="T4" fmla="*/ 245480 w 594"/>
                <a:gd name="T5" fmla="*/ 270072 h 646"/>
                <a:gd name="T6" fmla="*/ 43791 w 594"/>
                <a:gd name="T7" fmla="*/ 270072 h 646"/>
                <a:gd name="T8" fmla="*/ 40422 w 594"/>
                <a:gd name="T9" fmla="*/ 266304 h 646"/>
                <a:gd name="T10" fmla="*/ 90950 w 594"/>
                <a:gd name="T11" fmla="*/ 209358 h 646"/>
                <a:gd name="T12" fmla="*/ 98529 w 594"/>
                <a:gd name="T13" fmla="*/ 209358 h 646"/>
                <a:gd name="T14" fmla="*/ 148636 w 594"/>
                <a:gd name="T15" fmla="*/ 234063 h 646"/>
                <a:gd name="T16" fmla="*/ 198742 w 594"/>
                <a:gd name="T17" fmla="*/ 209358 h 646"/>
                <a:gd name="T18" fmla="*/ 249691 w 594"/>
                <a:gd name="T19" fmla="*/ 266304 h 646"/>
                <a:gd name="T20" fmla="*/ 231164 w 594"/>
                <a:gd name="T21" fmla="*/ 90862 h 646"/>
                <a:gd name="T22" fmla="*/ 231164 w 594"/>
                <a:gd name="T23" fmla="*/ 90862 h 646"/>
                <a:gd name="T24" fmla="*/ 236217 w 594"/>
                <a:gd name="T25" fmla="*/ 85837 h 646"/>
                <a:gd name="T26" fmla="*/ 231164 w 594"/>
                <a:gd name="T27" fmla="*/ 81231 h 646"/>
                <a:gd name="T28" fmla="*/ 219795 w 594"/>
                <a:gd name="T29" fmla="*/ 81231 h 646"/>
                <a:gd name="T30" fmla="*/ 219795 w 594"/>
                <a:gd name="T31" fmla="*/ 73694 h 646"/>
                <a:gd name="T32" fmla="*/ 147372 w 594"/>
                <a:gd name="T33" fmla="*/ 0 h 646"/>
                <a:gd name="T34" fmla="*/ 74949 w 594"/>
                <a:gd name="T35" fmla="*/ 73275 h 646"/>
                <a:gd name="T36" fmla="*/ 74949 w 594"/>
                <a:gd name="T37" fmla="*/ 81231 h 646"/>
                <a:gd name="T38" fmla="*/ 5053 w 594"/>
                <a:gd name="T39" fmla="*/ 81231 h 646"/>
                <a:gd name="T40" fmla="*/ 0 w 594"/>
                <a:gd name="T41" fmla="*/ 85837 h 646"/>
                <a:gd name="T42" fmla="*/ 5053 w 594"/>
                <a:gd name="T43" fmla="*/ 90862 h 646"/>
                <a:gd name="T44" fmla="*/ 5053 w 594"/>
                <a:gd name="T45" fmla="*/ 90862 h 646"/>
                <a:gd name="T46" fmla="*/ 231164 w 594"/>
                <a:gd name="T47" fmla="*/ 90862 h 646"/>
                <a:gd name="T48" fmla="*/ 84634 w 594"/>
                <a:gd name="T49" fmla="*/ 100492 h 646"/>
                <a:gd name="T50" fmla="*/ 84634 w 594"/>
                <a:gd name="T51" fmla="*/ 100492 h 646"/>
                <a:gd name="T52" fmla="*/ 84634 w 594"/>
                <a:gd name="T53" fmla="*/ 100492 h 646"/>
                <a:gd name="T54" fmla="*/ 74949 w 594"/>
                <a:gd name="T55" fmla="*/ 118916 h 646"/>
                <a:gd name="T56" fmla="*/ 74949 w 594"/>
                <a:gd name="T57" fmla="*/ 121428 h 646"/>
                <a:gd name="T58" fmla="*/ 82950 w 594"/>
                <a:gd name="T59" fmla="*/ 147807 h 646"/>
                <a:gd name="T60" fmla="*/ 148636 w 594"/>
                <a:gd name="T61" fmla="*/ 223176 h 646"/>
                <a:gd name="T62" fmla="*/ 213479 w 594"/>
                <a:gd name="T63" fmla="*/ 147807 h 646"/>
                <a:gd name="T64" fmla="*/ 215585 w 594"/>
                <a:gd name="T65" fmla="*/ 146551 h 646"/>
                <a:gd name="T66" fmla="*/ 219795 w 594"/>
                <a:gd name="T67" fmla="*/ 123103 h 646"/>
                <a:gd name="T68" fmla="*/ 220216 w 594"/>
                <a:gd name="T69" fmla="*/ 116403 h 646"/>
                <a:gd name="T70" fmla="*/ 217269 w 594"/>
                <a:gd name="T71" fmla="*/ 103842 h 646"/>
                <a:gd name="T72" fmla="*/ 210111 w 594"/>
                <a:gd name="T73" fmla="*/ 100492 h 646"/>
                <a:gd name="T74" fmla="*/ 84634 w 594"/>
                <a:gd name="T75" fmla="*/ 100492 h 6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94" h="646">
                  <a:moveTo>
                    <a:pt x="593" y="636"/>
                  </a:moveTo>
                  <a:lnTo>
                    <a:pt x="593" y="636"/>
                  </a:lnTo>
                  <a:cubicBezTo>
                    <a:pt x="593" y="641"/>
                    <a:pt x="589" y="645"/>
                    <a:pt x="583" y="645"/>
                  </a:cubicBezTo>
                  <a:cubicBezTo>
                    <a:pt x="104" y="645"/>
                    <a:pt x="104" y="645"/>
                    <a:pt x="104" y="645"/>
                  </a:cubicBezTo>
                  <a:cubicBezTo>
                    <a:pt x="100" y="645"/>
                    <a:pt x="96" y="641"/>
                    <a:pt x="96" y="636"/>
                  </a:cubicBezTo>
                  <a:cubicBezTo>
                    <a:pt x="96" y="567"/>
                    <a:pt x="147" y="509"/>
                    <a:pt x="216" y="500"/>
                  </a:cubicBezTo>
                  <a:cubicBezTo>
                    <a:pt x="218" y="500"/>
                    <a:pt x="224" y="500"/>
                    <a:pt x="234" y="500"/>
                  </a:cubicBezTo>
                  <a:cubicBezTo>
                    <a:pt x="266" y="535"/>
                    <a:pt x="307" y="559"/>
                    <a:pt x="353" y="559"/>
                  </a:cubicBezTo>
                  <a:cubicBezTo>
                    <a:pt x="399" y="559"/>
                    <a:pt x="441" y="535"/>
                    <a:pt x="472" y="500"/>
                  </a:cubicBezTo>
                  <a:cubicBezTo>
                    <a:pt x="541" y="509"/>
                    <a:pt x="593" y="566"/>
                    <a:pt x="593" y="636"/>
                  </a:cubicBezTo>
                  <a:close/>
                  <a:moveTo>
                    <a:pt x="549" y="217"/>
                  </a:moveTo>
                  <a:lnTo>
                    <a:pt x="549" y="217"/>
                  </a:lnTo>
                  <a:cubicBezTo>
                    <a:pt x="555" y="217"/>
                    <a:pt x="561" y="211"/>
                    <a:pt x="561" y="205"/>
                  </a:cubicBezTo>
                  <a:cubicBezTo>
                    <a:pt x="561" y="199"/>
                    <a:pt x="555" y="194"/>
                    <a:pt x="549" y="194"/>
                  </a:cubicBezTo>
                  <a:cubicBezTo>
                    <a:pt x="522" y="194"/>
                    <a:pt x="522" y="194"/>
                    <a:pt x="522" y="194"/>
                  </a:cubicBezTo>
                  <a:cubicBezTo>
                    <a:pt x="522" y="176"/>
                    <a:pt x="522" y="176"/>
                    <a:pt x="522" y="176"/>
                  </a:cubicBezTo>
                  <a:cubicBezTo>
                    <a:pt x="522" y="77"/>
                    <a:pt x="447" y="0"/>
                    <a:pt x="350" y="0"/>
                  </a:cubicBezTo>
                  <a:cubicBezTo>
                    <a:pt x="253" y="0"/>
                    <a:pt x="178" y="77"/>
                    <a:pt x="178" y="175"/>
                  </a:cubicBezTo>
                  <a:cubicBezTo>
                    <a:pt x="178" y="194"/>
                    <a:pt x="178" y="194"/>
                    <a:pt x="178" y="194"/>
                  </a:cubicBezTo>
                  <a:cubicBezTo>
                    <a:pt x="12" y="194"/>
                    <a:pt x="12" y="194"/>
                    <a:pt x="12" y="194"/>
                  </a:cubicBezTo>
                  <a:cubicBezTo>
                    <a:pt x="6" y="194"/>
                    <a:pt x="0" y="199"/>
                    <a:pt x="0" y="205"/>
                  </a:cubicBezTo>
                  <a:cubicBezTo>
                    <a:pt x="0" y="211"/>
                    <a:pt x="6" y="217"/>
                    <a:pt x="12" y="217"/>
                  </a:cubicBezTo>
                  <a:cubicBezTo>
                    <a:pt x="549" y="217"/>
                    <a:pt x="549" y="217"/>
                    <a:pt x="549" y="217"/>
                  </a:cubicBezTo>
                  <a:close/>
                  <a:moveTo>
                    <a:pt x="201" y="240"/>
                  </a:moveTo>
                  <a:lnTo>
                    <a:pt x="201" y="240"/>
                  </a:lnTo>
                  <a:cubicBezTo>
                    <a:pt x="178" y="246"/>
                    <a:pt x="178" y="272"/>
                    <a:pt x="178" y="284"/>
                  </a:cubicBezTo>
                  <a:cubicBezTo>
                    <a:pt x="178" y="290"/>
                    <a:pt x="178" y="290"/>
                    <a:pt x="178" y="290"/>
                  </a:cubicBezTo>
                  <a:cubicBezTo>
                    <a:pt x="178" y="307"/>
                    <a:pt x="179" y="344"/>
                    <a:pt x="197" y="353"/>
                  </a:cubicBezTo>
                  <a:cubicBezTo>
                    <a:pt x="200" y="436"/>
                    <a:pt x="269" y="533"/>
                    <a:pt x="353" y="533"/>
                  </a:cubicBezTo>
                  <a:cubicBezTo>
                    <a:pt x="437" y="533"/>
                    <a:pt x="504" y="435"/>
                    <a:pt x="507" y="353"/>
                  </a:cubicBezTo>
                  <a:cubicBezTo>
                    <a:pt x="508" y="352"/>
                    <a:pt x="511" y="351"/>
                    <a:pt x="512" y="350"/>
                  </a:cubicBezTo>
                  <a:cubicBezTo>
                    <a:pt x="522" y="339"/>
                    <a:pt x="523" y="317"/>
                    <a:pt x="522" y="294"/>
                  </a:cubicBezTo>
                  <a:cubicBezTo>
                    <a:pt x="522" y="294"/>
                    <a:pt x="523" y="280"/>
                    <a:pt x="523" y="278"/>
                  </a:cubicBezTo>
                  <a:cubicBezTo>
                    <a:pt x="523" y="265"/>
                    <a:pt x="524" y="256"/>
                    <a:pt x="516" y="248"/>
                  </a:cubicBezTo>
                  <a:cubicBezTo>
                    <a:pt x="512" y="244"/>
                    <a:pt x="506" y="242"/>
                    <a:pt x="499" y="240"/>
                  </a:cubicBezTo>
                  <a:lnTo>
                    <a:pt x="201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7" name="Group 876"/>
          <p:cNvGrpSpPr/>
          <p:nvPr/>
        </p:nvGrpSpPr>
        <p:grpSpPr>
          <a:xfrm>
            <a:off x="457200" y="3729038"/>
            <a:ext cx="430213" cy="430212"/>
            <a:chOff x="457200" y="3729038"/>
            <a:chExt cx="430213" cy="430212"/>
          </a:xfrm>
        </p:grpSpPr>
        <p:sp>
          <p:nvSpPr>
            <p:cNvPr id="19478" name="Freeform 21"/>
            <p:cNvSpPr>
              <a:spLocks noChangeArrowheads="1"/>
            </p:cNvSpPr>
            <p:nvPr/>
          </p:nvSpPr>
          <p:spPr bwMode="auto">
            <a:xfrm>
              <a:off x="457200" y="3729038"/>
              <a:ext cx="430213" cy="430212"/>
            </a:xfrm>
            <a:custGeom>
              <a:avLst/>
              <a:gdLst>
                <a:gd name="T0" fmla="*/ 429402 w 1023"/>
                <a:gd name="T1" fmla="*/ 214700 h 1023"/>
                <a:gd name="T2" fmla="*/ 429402 w 1023"/>
                <a:gd name="T3" fmla="*/ 214700 h 1023"/>
                <a:gd name="T4" fmla="*/ 214701 w 1023"/>
                <a:gd name="T5" fmla="*/ 429401 h 1023"/>
                <a:gd name="T6" fmla="*/ 0 w 1023"/>
                <a:gd name="T7" fmla="*/ 214700 h 1023"/>
                <a:gd name="T8" fmla="*/ 214701 w 1023"/>
                <a:gd name="T9" fmla="*/ 0 h 1023"/>
                <a:gd name="T10" fmla="*/ 429402 w 1023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4" name="Freeform 77"/>
            <p:cNvSpPr>
              <a:spLocks noChangeArrowheads="1"/>
            </p:cNvSpPr>
            <p:nvPr/>
          </p:nvSpPr>
          <p:spPr bwMode="auto">
            <a:xfrm>
              <a:off x="554038" y="3803650"/>
              <a:ext cx="236537" cy="280988"/>
            </a:xfrm>
            <a:custGeom>
              <a:avLst/>
              <a:gdLst>
                <a:gd name="T0" fmla="*/ 236724 w 566"/>
                <a:gd name="T1" fmla="*/ 277416 h 672"/>
                <a:gd name="T2" fmla="*/ 236724 w 566"/>
                <a:gd name="T3" fmla="*/ 277416 h 672"/>
                <a:gd name="T4" fmla="*/ 232953 w 566"/>
                <a:gd name="T5" fmla="*/ 281188 h 672"/>
                <a:gd name="T6" fmla="*/ 3771 w 566"/>
                <a:gd name="T7" fmla="*/ 281188 h 672"/>
                <a:gd name="T8" fmla="*/ 0 w 566"/>
                <a:gd name="T9" fmla="*/ 277416 h 672"/>
                <a:gd name="T10" fmla="*/ 54467 w 566"/>
                <a:gd name="T11" fmla="*/ 222520 h 672"/>
                <a:gd name="T12" fmla="*/ 56562 w 566"/>
                <a:gd name="T13" fmla="*/ 223358 h 672"/>
                <a:gd name="T14" fmla="*/ 118153 w 566"/>
                <a:gd name="T15" fmla="*/ 260235 h 672"/>
                <a:gd name="T16" fmla="*/ 180162 w 566"/>
                <a:gd name="T17" fmla="*/ 223358 h 672"/>
                <a:gd name="T18" fmla="*/ 181838 w 566"/>
                <a:gd name="T19" fmla="*/ 222520 h 672"/>
                <a:gd name="T20" fmla="*/ 236724 w 566"/>
                <a:gd name="T21" fmla="*/ 277416 h 672"/>
                <a:gd name="T22" fmla="*/ 120247 w 566"/>
                <a:gd name="T23" fmla="*/ 87583 h 672"/>
                <a:gd name="T24" fmla="*/ 120247 w 566"/>
                <a:gd name="T25" fmla="*/ 87583 h 672"/>
                <a:gd name="T26" fmla="*/ 196083 w 566"/>
                <a:gd name="T27" fmla="*/ 68306 h 672"/>
                <a:gd name="T28" fmla="*/ 196921 w 566"/>
                <a:gd name="T29" fmla="*/ 67049 h 672"/>
                <a:gd name="T30" fmla="*/ 44412 w 566"/>
                <a:gd name="T31" fmla="*/ 67049 h 672"/>
                <a:gd name="T32" fmla="*/ 45250 w 566"/>
                <a:gd name="T33" fmla="*/ 68726 h 672"/>
                <a:gd name="T34" fmla="*/ 120247 w 566"/>
                <a:gd name="T35" fmla="*/ 87583 h 672"/>
                <a:gd name="T36" fmla="*/ 43574 w 566"/>
                <a:gd name="T37" fmla="*/ 96802 h 672"/>
                <a:gd name="T38" fmla="*/ 43574 w 566"/>
                <a:gd name="T39" fmla="*/ 96802 h 672"/>
                <a:gd name="T40" fmla="*/ 33518 w 566"/>
                <a:gd name="T41" fmla="*/ 114403 h 672"/>
                <a:gd name="T42" fmla="*/ 33518 w 566"/>
                <a:gd name="T43" fmla="*/ 129070 h 672"/>
                <a:gd name="T44" fmla="*/ 43574 w 566"/>
                <a:gd name="T45" fmla="*/ 153375 h 672"/>
                <a:gd name="T46" fmla="*/ 118990 w 566"/>
                <a:gd name="T47" fmla="*/ 230901 h 672"/>
                <a:gd name="T48" fmla="*/ 197759 w 566"/>
                <a:gd name="T49" fmla="*/ 153375 h 672"/>
                <a:gd name="T50" fmla="*/ 207814 w 566"/>
                <a:gd name="T51" fmla="*/ 129070 h 672"/>
                <a:gd name="T52" fmla="*/ 207814 w 566"/>
                <a:gd name="T53" fmla="*/ 114403 h 672"/>
                <a:gd name="T54" fmla="*/ 197759 w 566"/>
                <a:gd name="T55" fmla="*/ 96802 h 672"/>
                <a:gd name="T56" fmla="*/ 197759 w 566"/>
                <a:gd name="T57" fmla="*/ 80878 h 672"/>
                <a:gd name="T58" fmla="*/ 120247 w 566"/>
                <a:gd name="T59" fmla="*/ 97641 h 672"/>
                <a:gd name="T60" fmla="*/ 43574 w 566"/>
                <a:gd name="T61" fmla="*/ 81297 h 672"/>
                <a:gd name="T62" fmla="*/ 43574 w 566"/>
                <a:gd name="T63" fmla="*/ 96802 h 672"/>
                <a:gd name="T64" fmla="*/ 206976 w 566"/>
                <a:gd name="T65" fmla="*/ 56992 h 672"/>
                <a:gd name="T66" fmla="*/ 206976 w 566"/>
                <a:gd name="T67" fmla="*/ 56992 h 672"/>
                <a:gd name="T68" fmla="*/ 221222 w 566"/>
                <a:gd name="T69" fmla="*/ 18858 h 672"/>
                <a:gd name="T70" fmla="*/ 219546 w 566"/>
                <a:gd name="T71" fmla="*/ 15086 h 672"/>
                <a:gd name="T72" fmla="*/ 193569 w 566"/>
                <a:gd name="T73" fmla="*/ 419 h 672"/>
                <a:gd name="T74" fmla="*/ 191893 w 566"/>
                <a:gd name="T75" fmla="*/ 0 h 672"/>
                <a:gd name="T76" fmla="*/ 49440 w 566"/>
                <a:gd name="T77" fmla="*/ 0 h 672"/>
                <a:gd name="T78" fmla="*/ 47764 w 566"/>
                <a:gd name="T79" fmla="*/ 419 h 672"/>
                <a:gd name="T80" fmla="*/ 21787 w 566"/>
                <a:gd name="T81" fmla="*/ 15086 h 672"/>
                <a:gd name="T82" fmla="*/ 20111 w 566"/>
                <a:gd name="T83" fmla="*/ 18858 h 672"/>
                <a:gd name="T84" fmla="*/ 34356 w 566"/>
                <a:gd name="T85" fmla="*/ 56992 h 672"/>
                <a:gd name="T86" fmla="*/ 206976 w 566"/>
                <a:gd name="T87" fmla="*/ 56992 h 67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566" h="672">
                  <a:moveTo>
                    <a:pt x="565" y="662"/>
                  </a:moveTo>
                  <a:lnTo>
                    <a:pt x="565" y="662"/>
                  </a:lnTo>
                  <a:cubicBezTo>
                    <a:pt x="565" y="667"/>
                    <a:pt x="561" y="671"/>
                    <a:pt x="556" y="671"/>
                  </a:cubicBezTo>
                  <a:cubicBezTo>
                    <a:pt x="9" y="671"/>
                    <a:pt x="9" y="671"/>
                    <a:pt x="9" y="671"/>
                  </a:cubicBezTo>
                  <a:cubicBezTo>
                    <a:pt x="4" y="671"/>
                    <a:pt x="0" y="667"/>
                    <a:pt x="0" y="662"/>
                  </a:cubicBezTo>
                  <a:cubicBezTo>
                    <a:pt x="0" y="590"/>
                    <a:pt x="58" y="531"/>
                    <a:pt x="130" y="531"/>
                  </a:cubicBezTo>
                  <a:cubicBezTo>
                    <a:pt x="132" y="531"/>
                    <a:pt x="133" y="531"/>
                    <a:pt x="135" y="533"/>
                  </a:cubicBezTo>
                  <a:cubicBezTo>
                    <a:pt x="282" y="621"/>
                    <a:pt x="282" y="621"/>
                    <a:pt x="282" y="621"/>
                  </a:cubicBezTo>
                  <a:cubicBezTo>
                    <a:pt x="430" y="533"/>
                    <a:pt x="430" y="533"/>
                    <a:pt x="430" y="533"/>
                  </a:cubicBezTo>
                  <a:cubicBezTo>
                    <a:pt x="431" y="531"/>
                    <a:pt x="433" y="531"/>
                    <a:pt x="434" y="531"/>
                  </a:cubicBezTo>
                  <a:cubicBezTo>
                    <a:pt x="506" y="531"/>
                    <a:pt x="565" y="590"/>
                    <a:pt x="565" y="662"/>
                  </a:cubicBezTo>
                  <a:close/>
                  <a:moveTo>
                    <a:pt x="287" y="209"/>
                  </a:moveTo>
                  <a:lnTo>
                    <a:pt x="287" y="209"/>
                  </a:lnTo>
                  <a:cubicBezTo>
                    <a:pt x="454" y="209"/>
                    <a:pt x="468" y="164"/>
                    <a:pt x="468" y="163"/>
                  </a:cubicBezTo>
                  <a:cubicBezTo>
                    <a:pt x="468" y="162"/>
                    <a:pt x="469" y="161"/>
                    <a:pt x="470" y="160"/>
                  </a:cubicBezTo>
                  <a:cubicBezTo>
                    <a:pt x="106" y="160"/>
                    <a:pt x="106" y="160"/>
                    <a:pt x="106" y="160"/>
                  </a:cubicBezTo>
                  <a:cubicBezTo>
                    <a:pt x="106" y="161"/>
                    <a:pt x="108" y="162"/>
                    <a:pt x="108" y="164"/>
                  </a:cubicBezTo>
                  <a:cubicBezTo>
                    <a:pt x="108" y="164"/>
                    <a:pt x="122" y="209"/>
                    <a:pt x="287" y="209"/>
                  </a:cubicBezTo>
                  <a:close/>
                  <a:moveTo>
                    <a:pt x="104" y="231"/>
                  </a:moveTo>
                  <a:lnTo>
                    <a:pt x="104" y="231"/>
                  </a:lnTo>
                  <a:cubicBezTo>
                    <a:pt x="80" y="237"/>
                    <a:pt x="80" y="264"/>
                    <a:pt x="80" y="273"/>
                  </a:cubicBezTo>
                  <a:cubicBezTo>
                    <a:pt x="80" y="308"/>
                    <a:pt x="80" y="308"/>
                    <a:pt x="80" y="308"/>
                  </a:cubicBezTo>
                  <a:cubicBezTo>
                    <a:pt x="80" y="321"/>
                    <a:pt x="86" y="357"/>
                    <a:pt x="104" y="366"/>
                  </a:cubicBezTo>
                  <a:cubicBezTo>
                    <a:pt x="109" y="448"/>
                    <a:pt x="208" y="551"/>
                    <a:pt x="284" y="551"/>
                  </a:cubicBezTo>
                  <a:cubicBezTo>
                    <a:pt x="361" y="551"/>
                    <a:pt x="465" y="446"/>
                    <a:pt x="472" y="366"/>
                  </a:cubicBezTo>
                  <a:cubicBezTo>
                    <a:pt x="489" y="357"/>
                    <a:pt x="496" y="321"/>
                    <a:pt x="496" y="308"/>
                  </a:cubicBezTo>
                  <a:cubicBezTo>
                    <a:pt x="496" y="273"/>
                    <a:pt x="496" y="273"/>
                    <a:pt x="496" y="273"/>
                  </a:cubicBezTo>
                  <a:cubicBezTo>
                    <a:pt x="496" y="261"/>
                    <a:pt x="496" y="236"/>
                    <a:pt x="472" y="231"/>
                  </a:cubicBezTo>
                  <a:cubicBezTo>
                    <a:pt x="472" y="193"/>
                    <a:pt x="472" y="193"/>
                    <a:pt x="472" y="193"/>
                  </a:cubicBezTo>
                  <a:cubicBezTo>
                    <a:pt x="449" y="212"/>
                    <a:pt x="399" y="233"/>
                    <a:pt x="287" y="233"/>
                  </a:cubicBezTo>
                  <a:cubicBezTo>
                    <a:pt x="177" y="233"/>
                    <a:pt x="127" y="212"/>
                    <a:pt x="104" y="194"/>
                  </a:cubicBezTo>
                  <a:lnTo>
                    <a:pt x="104" y="231"/>
                  </a:lnTo>
                  <a:close/>
                  <a:moveTo>
                    <a:pt x="494" y="136"/>
                  </a:moveTo>
                  <a:lnTo>
                    <a:pt x="494" y="136"/>
                  </a:lnTo>
                  <a:cubicBezTo>
                    <a:pt x="528" y="45"/>
                    <a:pt x="528" y="45"/>
                    <a:pt x="528" y="45"/>
                  </a:cubicBezTo>
                  <a:cubicBezTo>
                    <a:pt x="529" y="41"/>
                    <a:pt x="527" y="38"/>
                    <a:pt x="524" y="36"/>
                  </a:cubicBezTo>
                  <a:cubicBezTo>
                    <a:pt x="462" y="1"/>
                    <a:pt x="462" y="1"/>
                    <a:pt x="462" y="1"/>
                  </a:cubicBezTo>
                  <a:cubicBezTo>
                    <a:pt x="461" y="0"/>
                    <a:pt x="459" y="0"/>
                    <a:pt x="45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7" y="0"/>
                    <a:pt x="115" y="0"/>
                    <a:pt x="114" y="1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49" y="38"/>
                    <a:pt x="47" y="41"/>
                    <a:pt x="48" y="45"/>
                  </a:cubicBezTo>
                  <a:cubicBezTo>
                    <a:pt x="82" y="136"/>
                    <a:pt x="82" y="136"/>
                    <a:pt x="82" y="136"/>
                  </a:cubicBezTo>
                  <a:lnTo>
                    <a:pt x="494" y="1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91" name="Group 890"/>
          <p:cNvGrpSpPr/>
          <p:nvPr/>
        </p:nvGrpSpPr>
        <p:grpSpPr>
          <a:xfrm>
            <a:off x="3059113" y="4679950"/>
            <a:ext cx="428625" cy="430213"/>
            <a:chOff x="3059113" y="4679950"/>
            <a:chExt cx="428625" cy="430213"/>
          </a:xfrm>
        </p:grpSpPr>
        <p:sp>
          <p:nvSpPr>
            <p:cNvPr id="19491" name="Freeform 34"/>
            <p:cNvSpPr>
              <a:spLocks noChangeArrowheads="1"/>
            </p:cNvSpPr>
            <p:nvPr/>
          </p:nvSpPr>
          <p:spPr bwMode="auto">
            <a:xfrm>
              <a:off x="3059113" y="4679950"/>
              <a:ext cx="428625" cy="430213"/>
            </a:xfrm>
            <a:custGeom>
              <a:avLst/>
              <a:gdLst>
                <a:gd name="T0" fmla="*/ 429402 w 1023"/>
                <a:gd name="T1" fmla="*/ 214911 h 1024"/>
                <a:gd name="T2" fmla="*/ 429402 w 1023"/>
                <a:gd name="T3" fmla="*/ 214911 h 1024"/>
                <a:gd name="T4" fmla="*/ 214701 w 1023"/>
                <a:gd name="T5" fmla="*/ 429401 h 1024"/>
                <a:gd name="T6" fmla="*/ 0 w 1023"/>
                <a:gd name="T7" fmla="*/ 214911 h 1024"/>
                <a:gd name="T8" fmla="*/ 214701 w 1023"/>
                <a:gd name="T9" fmla="*/ 0 h 1024"/>
                <a:gd name="T10" fmla="*/ 429402 w 1023"/>
                <a:gd name="T11" fmla="*/ 214911 h 10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5" name="Freeform 78"/>
            <p:cNvSpPr>
              <a:spLocks noChangeArrowheads="1"/>
            </p:cNvSpPr>
            <p:nvPr/>
          </p:nvSpPr>
          <p:spPr bwMode="auto">
            <a:xfrm>
              <a:off x="3151188" y="4749800"/>
              <a:ext cx="246062" cy="288925"/>
            </a:xfrm>
            <a:custGeom>
              <a:avLst/>
              <a:gdLst>
                <a:gd name="T0" fmla="*/ 238824 w 585"/>
                <a:gd name="T1" fmla="*/ 142834 h 690"/>
                <a:gd name="T2" fmla="*/ 238824 w 585"/>
                <a:gd name="T3" fmla="*/ 142834 h 690"/>
                <a:gd name="T4" fmla="*/ 229558 w 585"/>
                <a:gd name="T5" fmla="*/ 136969 h 690"/>
                <a:gd name="T6" fmla="*/ 205549 w 585"/>
                <a:gd name="T7" fmla="*/ 34347 h 690"/>
                <a:gd name="T8" fmla="*/ 122992 w 585"/>
                <a:gd name="T9" fmla="*/ 0 h 690"/>
                <a:gd name="T10" fmla="*/ 40436 w 585"/>
                <a:gd name="T11" fmla="*/ 34347 h 690"/>
                <a:gd name="T12" fmla="*/ 16848 w 585"/>
                <a:gd name="T13" fmla="*/ 136969 h 690"/>
                <a:gd name="T14" fmla="*/ 7582 w 585"/>
                <a:gd name="T15" fmla="*/ 142834 h 690"/>
                <a:gd name="T16" fmla="*/ 6318 w 585"/>
                <a:gd name="T17" fmla="*/ 184301 h 690"/>
                <a:gd name="T18" fmla="*/ 37487 w 585"/>
                <a:gd name="T19" fmla="*/ 221999 h 690"/>
                <a:gd name="T20" fmla="*/ 122992 w 585"/>
                <a:gd name="T21" fmla="*/ 288599 h 690"/>
                <a:gd name="T22" fmla="*/ 208919 w 585"/>
                <a:gd name="T23" fmla="*/ 221999 h 690"/>
                <a:gd name="T24" fmla="*/ 239667 w 585"/>
                <a:gd name="T25" fmla="*/ 184301 h 690"/>
                <a:gd name="T26" fmla="*/ 238824 w 585"/>
                <a:gd name="T27" fmla="*/ 142834 h 690"/>
                <a:gd name="T28" fmla="*/ 122992 w 585"/>
                <a:gd name="T29" fmla="*/ 205664 h 690"/>
                <a:gd name="T30" fmla="*/ 122992 w 585"/>
                <a:gd name="T31" fmla="*/ 205664 h 690"/>
                <a:gd name="T32" fmla="*/ 113305 w 585"/>
                <a:gd name="T33" fmla="*/ 196030 h 690"/>
                <a:gd name="T34" fmla="*/ 122992 w 585"/>
                <a:gd name="T35" fmla="*/ 186396 h 690"/>
                <a:gd name="T36" fmla="*/ 132680 w 585"/>
                <a:gd name="T37" fmla="*/ 196030 h 690"/>
                <a:gd name="T38" fmla="*/ 122992 w 585"/>
                <a:gd name="T39" fmla="*/ 205664 h 690"/>
                <a:gd name="T40" fmla="*/ 151213 w 585"/>
                <a:gd name="T41" fmla="*/ 129430 h 690"/>
                <a:gd name="T42" fmla="*/ 151213 w 585"/>
                <a:gd name="T43" fmla="*/ 129430 h 690"/>
                <a:gd name="T44" fmla="*/ 137313 w 585"/>
                <a:gd name="T45" fmla="*/ 143671 h 690"/>
                <a:gd name="T46" fmla="*/ 127626 w 585"/>
                <a:gd name="T47" fmla="*/ 167966 h 690"/>
                <a:gd name="T48" fmla="*/ 122992 w 585"/>
                <a:gd name="T49" fmla="*/ 172992 h 690"/>
                <a:gd name="T50" fmla="*/ 117938 w 585"/>
                <a:gd name="T51" fmla="*/ 167966 h 690"/>
                <a:gd name="T52" fmla="*/ 130995 w 585"/>
                <a:gd name="T53" fmla="*/ 136551 h 690"/>
                <a:gd name="T54" fmla="*/ 144053 w 585"/>
                <a:gd name="T55" fmla="*/ 123147 h 690"/>
                <a:gd name="T56" fmla="*/ 146580 w 585"/>
                <a:gd name="T57" fmla="*/ 92988 h 690"/>
                <a:gd name="T58" fmla="*/ 123414 w 585"/>
                <a:gd name="T59" fmla="*/ 80841 h 690"/>
                <a:gd name="T60" fmla="*/ 104459 w 585"/>
                <a:gd name="T61" fmla="*/ 89219 h 690"/>
                <a:gd name="T62" fmla="*/ 98141 w 585"/>
                <a:gd name="T63" fmla="*/ 108068 h 690"/>
                <a:gd name="T64" fmla="*/ 93929 w 585"/>
                <a:gd name="T65" fmla="*/ 113094 h 690"/>
                <a:gd name="T66" fmla="*/ 88875 w 585"/>
                <a:gd name="T67" fmla="*/ 108905 h 690"/>
                <a:gd name="T68" fmla="*/ 96878 w 585"/>
                <a:gd name="T69" fmla="*/ 82517 h 690"/>
                <a:gd name="T70" fmla="*/ 122571 w 585"/>
                <a:gd name="T71" fmla="*/ 71207 h 690"/>
                <a:gd name="T72" fmla="*/ 155425 w 585"/>
                <a:gd name="T73" fmla="*/ 88800 h 690"/>
                <a:gd name="T74" fmla="*/ 151213 w 585"/>
                <a:gd name="T75" fmla="*/ 129430 h 6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85" h="690">
                  <a:moveTo>
                    <a:pt x="567" y="341"/>
                  </a:moveTo>
                  <a:lnTo>
                    <a:pt x="567" y="341"/>
                  </a:lnTo>
                  <a:cubicBezTo>
                    <a:pt x="560" y="334"/>
                    <a:pt x="553" y="329"/>
                    <a:pt x="545" y="327"/>
                  </a:cubicBezTo>
                  <a:cubicBezTo>
                    <a:pt x="557" y="224"/>
                    <a:pt x="538" y="139"/>
                    <a:pt x="488" y="82"/>
                  </a:cubicBezTo>
                  <a:cubicBezTo>
                    <a:pt x="443" y="30"/>
                    <a:pt x="373" y="0"/>
                    <a:pt x="292" y="0"/>
                  </a:cubicBezTo>
                  <a:cubicBezTo>
                    <a:pt x="212" y="0"/>
                    <a:pt x="142" y="30"/>
                    <a:pt x="96" y="82"/>
                  </a:cubicBezTo>
                  <a:cubicBezTo>
                    <a:pt x="46" y="139"/>
                    <a:pt x="26" y="224"/>
                    <a:pt x="40" y="327"/>
                  </a:cubicBezTo>
                  <a:cubicBezTo>
                    <a:pt x="30" y="329"/>
                    <a:pt x="23" y="334"/>
                    <a:pt x="18" y="341"/>
                  </a:cubicBezTo>
                  <a:cubicBezTo>
                    <a:pt x="0" y="364"/>
                    <a:pt x="7" y="407"/>
                    <a:pt x="15" y="440"/>
                  </a:cubicBezTo>
                  <a:cubicBezTo>
                    <a:pt x="29" y="494"/>
                    <a:pt x="58" y="527"/>
                    <a:pt x="89" y="530"/>
                  </a:cubicBezTo>
                  <a:cubicBezTo>
                    <a:pt x="126" y="643"/>
                    <a:pt x="247" y="689"/>
                    <a:pt x="292" y="689"/>
                  </a:cubicBezTo>
                  <a:cubicBezTo>
                    <a:pt x="338" y="689"/>
                    <a:pt x="458" y="643"/>
                    <a:pt x="496" y="530"/>
                  </a:cubicBezTo>
                  <a:cubicBezTo>
                    <a:pt x="527" y="527"/>
                    <a:pt x="555" y="494"/>
                    <a:pt x="569" y="440"/>
                  </a:cubicBezTo>
                  <a:cubicBezTo>
                    <a:pt x="578" y="407"/>
                    <a:pt x="584" y="364"/>
                    <a:pt x="567" y="341"/>
                  </a:cubicBezTo>
                  <a:close/>
                  <a:moveTo>
                    <a:pt x="292" y="491"/>
                  </a:moveTo>
                  <a:lnTo>
                    <a:pt x="292" y="491"/>
                  </a:lnTo>
                  <a:cubicBezTo>
                    <a:pt x="279" y="491"/>
                    <a:pt x="269" y="480"/>
                    <a:pt x="269" y="468"/>
                  </a:cubicBezTo>
                  <a:cubicBezTo>
                    <a:pt x="269" y="455"/>
                    <a:pt x="279" y="445"/>
                    <a:pt x="292" y="445"/>
                  </a:cubicBezTo>
                  <a:cubicBezTo>
                    <a:pt x="304" y="445"/>
                    <a:pt x="315" y="455"/>
                    <a:pt x="315" y="468"/>
                  </a:cubicBezTo>
                  <a:cubicBezTo>
                    <a:pt x="315" y="480"/>
                    <a:pt x="304" y="491"/>
                    <a:pt x="292" y="491"/>
                  </a:cubicBezTo>
                  <a:close/>
                  <a:moveTo>
                    <a:pt x="359" y="309"/>
                  </a:moveTo>
                  <a:lnTo>
                    <a:pt x="359" y="309"/>
                  </a:lnTo>
                  <a:cubicBezTo>
                    <a:pt x="346" y="325"/>
                    <a:pt x="336" y="335"/>
                    <a:pt x="326" y="343"/>
                  </a:cubicBezTo>
                  <a:cubicBezTo>
                    <a:pt x="308" y="360"/>
                    <a:pt x="303" y="364"/>
                    <a:pt x="303" y="401"/>
                  </a:cubicBezTo>
                  <a:cubicBezTo>
                    <a:pt x="303" y="407"/>
                    <a:pt x="298" y="413"/>
                    <a:pt x="292" y="413"/>
                  </a:cubicBezTo>
                  <a:cubicBezTo>
                    <a:pt x="286" y="413"/>
                    <a:pt x="280" y="407"/>
                    <a:pt x="280" y="401"/>
                  </a:cubicBezTo>
                  <a:cubicBezTo>
                    <a:pt x="280" y="355"/>
                    <a:pt x="290" y="345"/>
                    <a:pt x="311" y="326"/>
                  </a:cubicBezTo>
                  <a:cubicBezTo>
                    <a:pt x="319" y="318"/>
                    <a:pt x="329" y="309"/>
                    <a:pt x="342" y="294"/>
                  </a:cubicBezTo>
                  <a:cubicBezTo>
                    <a:pt x="357" y="274"/>
                    <a:pt x="360" y="245"/>
                    <a:pt x="348" y="222"/>
                  </a:cubicBezTo>
                  <a:cubicBezTo>
                    <a:pt x="343" y="211"/>
                    <a:pt x="327" y="191"/>
                    <a:pt x="293" y="193"/>
                  </a:cubicBezTo>
                  <a:cubicBezTo>
                    <a:pt x="273" y="195"/>
                    <a:pt x="257" y="201"/>
                    <a:pt x="248" y="213"/>
                  </a:cubicBezTo>
                  <a:cubicBezTo>
                    <a:pt x="232" y="232"/>
                    <a:pt x="233" y="258"/>
                    <a:pt x="233" y="258"/>
                  </a:cubicBezTo>
                  <a:cubicBezTo>
                    <a:pt x="235" y="264"/>
                    <a:pt x="229" y="270"/>
                    <a:pt x="223" y="270"/>
                  </a:cubicBezTo>
                  <a:cubicBezTo>
                    <a:pt x="217" y="271"/>
                    <a:pt x="211" y="266"/>
                    <a:pt x="211" y="260"/>
                  </a:cubicBezTo>
                  <a:cubicBezTo>
                    <a:pt x="211" y="259"/>
                    <a:pt x="207" y="224"/>
                    <a:pt x="230" y="197"/>
                  </a:cubicBezTo>
                  <a:cubicBezTo>
                    <a:pt x="244" y="182"/>
                    <a:pt x="265" y="172"/>
                    <a:pt x="291" y="170"/>
                  </a:cubicBezTo>
                  <a:cubicBezTo>
                    <a:pt x="325" y="167"/>
                    <a:pt x="354" y="183"/>
                    <a:pt x="369" y="212"/>
                  </a:cubicBezTo>
                  <a:cubicBezTo>
                    <a:pt x="385" y="243"/>
                    <a:pt x="381" y="282"/>
                    <a:pt x="359" y="3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92" name="Group 891"/>
          <p:cNvGrpSpPr/>
          <p:nvPr/>
        </p:nvGrpSpPr>
        <p:grpSpPr>
          <a:xfrm>
            <a:off x="3925888" y="4679950"/>
            <a:ext cx="428625" cy="430213"/>
            <a:chOff x="3925888" y="4679950"/>
            <a:chExt cx="428625" cy="430213"/>
          </a:xfrm>
        </p:grpSpPr>
        <p:sp>
          <p:nvSpPr>
            <p:cNvPr id="19492" name="Freeform 35"/>
            <p:cNvSpPr>
              <a:spLocks noChangeArrowheads="1"/>
            </p:cNvSpPr>
            <p:nvPr/>
          </p:nvSpPr>
          <p:spPr bwMode="auto">
            <a:xfrm>
              <a:off x="3925888" y="4679950"/>
              <a:ext cx="428625" cy="430213"/>
            </a:xfrm>
            <a:custGeom>
              <a:avLst/>
              <a:gdLst>
                <a:gd name="T0" fmla="*/ 429402 w 1024"/>
                <a:gd name="T1" fmla="*/ 214911 h 1024"/>
                <a:gd name="T2" fmla="*/ 429402 w 1024"/>
                <a:gd name="T3" fmla="*/ 214911 h 1024"/>
                <a:gd name="T4" fmla="*/ 214491 w 1024"/>
                <a:gd name="T5" fmla="*/ 429401 h 1024"/>
                <a:gd name="T6" fmla="*/ 0 w 1024"/>
                <a:gd name="T7" fmla="*/ 214911 h 1024"/>
                <a:gd name="T8" fmla="*/ 214491 w 1024"/>
                <a:gd name="T9" fmla="*/ 0 h 1024"/>
                <a:gd name="T10" fmla="*/ 429402 w 1024"/>
                <a:gd name="T11" fmla="*/ 214911 h 10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2"/>
                  </a:moveTo>
                  <a:lnTo>
                    <a:pt x="1023" y="512"/>
                  </a:lnTo>
                  <a:cubicBezTo>
                    <a:pt x="1023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3" y="229"/>
                    <a:pt x="1023" y="512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6" name="Freeform 79"/>
            <p:cNvSpPr>
              <a:spLocks noChangeArrowheads="1"/>
            </p:cNvSpPr>
            <p:nvPr/>
          </p:nvSpPr>
          <p:spPr bwMode="auto">
            <a:xfrm>
              <a:off x="4016375" y="4749800"/>
              <a:ext cx="246063" cy="288925"/>
            </a:xfrm>
            <a:custGeom>
              <a:avLst/>
              <a:gdLst>
                <a:gd name="T0" fmla="*/ 238404 w 585"/>
                <a:gd name="T1" fmla="*/ 142834 h 690"/>
                <a:gd name="T2" fmla="*/ 238404 w 585"/>
                <a:gd name="T3" fmla="*/ 142834 h 690"/>
                <a:gd name="T4" fmla="*/ 229137 w 585"/>
                <a:gd name="T5" fmla="*/ 136969 h 690"/>
                <a:gd name="T6" fmla="*/ 205550 w 585"/>
                <a:gd name="T7" fmla="*/ 34347 h 690"/>
                <a:gd name="T8" fmla="*/ 122993 w 585"/>
                <a:gd name="T9" fmla="*/ 0 h 690"/>
                <a:gd name="T10" fmla="*/ 40857 w 585"/>
                <a:gd name="T11" fmla="*/ 34347 h 690"/>
                <a:gd name="T12" fmla="*/ 16427 w 585"/>
                <a:gd name="T13" fmla="*/ 136969 h 690"/>
                <a:gd name="T14" fmla="*/ 7161 w 585"/>
                <a:gd name="T15" fmla="*/ 142834 h 690"/>
                <a:gd name="T16" fmla="*/ 6318 w 585"/>
                <a:gd name="T17" fmla="*/ 184301 h 690"/>
                <a:gd name="T18" fmla="*/ 37066 w 585"/>
                <a:gd name="T19" fmla="*/ 221999 h 690"/>
                <a:gd name="T20" fmla="*/ 122993 w 585"/>
                <a:gd name="T21" fmla="*/ 288599 h 690"/>
                <a:gd name="T22" fmla="*/ 208498 w 585"/>
                <a:gd name="T23" fmla="*/ 221999 h 690"/>
                <a:gd name="T24" fmla="*/ 239668 w 585"/>
                <a:gd name="T25" fmla="*/ 184301 h 690"/>
                <a:gd name="T26" fmla="*/ 238404 w 585"/>
                <a:gd name="T27" fmla="*/ 142834 h 690"/>
                <a:gd name="T28" fmla="*/ 177329 w 585"/>
                <a:gd name="T29" fmla="*/ 106392 h 690"/>
                <a:gd name="T30" fmla="*/ 177329 w 585"/>
                <a:gd name="T31" fmla="*/ 106392 h 690"/>
                <a:gd name="T32" fmla="*/ 123414 w 585"/>
                <a:gd name="T33" fmla="*/ 189747 h 690"/>
                <a:gd name="T34" fmla="*/ 120044 w 585"/>
                <a:gd name="T35" fmla="*/ 192260 h 690"/>
                <a:gd name="T36" fmla="*/ 119202 w 585"/>
                <a:gd name="T37" fmla="*/ 192260 h 690"/>
                <a:gd name="T38" fmla="*/ 116254 w 585"/>
                <a:gd name="T39" fmla="*/ 190584 h 690"/>
                <a:gd name="T40" fmla="*/ 77924 w 585"/>
                <a:gd name="T41" fmla="*/ 156237 h 690"/>
                <a:gd name="T42" fmla="*/ 77502 w 585"/>
                <a:gd name="T43" fmla="*/ 149117 h 690"/>
                <a:gd name="T44" fmla="*/ 84663 w 585"/>
                <a:gd name="T45" fmla="*/ 149117 h 690"/>
                <a:gd name="T46" fmla="*/ 118360 w 585"/>
                <a:gd name="T47" fmla="*/ 179275 h 690"/>
                <a:gd name="T48" fmla="*/ 169326 w 585"/>
                <a:gd name="T49" fmla="*/ 101366 h 690"/>
                <a:gd name="T50" fmla="*/ 175644 w 585"/>
                <a:gd name="T51" fmla="*/ 99690 h 690"/>
                <a:gd name="T52" fmla="*/ 177329 w 585"/>
                <a:gd name="T53" fmla="*/ 106392 h 69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585" h="690">
                  <a:moveTo>
                    <a:pt x="566" y="341"/>
                  </a:moveTo>
                  <a:lnTo>
                    <a:pt x="566" y="341"/>
                  </a:lnTo>
                  <a:cubicBezTo>
                    <a:pt x="561" y="334"/>
                    <a:pt x="554" y="329"/>
                    <a:pt x="544" y="327"/>
                  </a:cubicBezTo>
                  <a:cubicBezTo>
                    <a:pt x="558" y="224"/>
                    <a:pt x="538" y="139"/>
                    <a:pt x="488" y="82"/>
                  </a:cubicBezTo>
                  <a:cubicBezTo>
                    <a:pt x="442" y="30"/>
                    <a:pt x="372" y="0"/>
                    <a:pt x="292" y="0"/>
                  </a:cubicBezTo>
                  <a:cubicBezTo>
                    <a:pt x="211" y="0"/>
                    <a:pt x="141" y="30"/>
                    <a:pt x="97" y="82"/>
                  </a:cubicBezTo>
                  <a:cubicBezTo>
                    <a:pt x="47" y="139"/>
                    <a:pt x="27" y="224"/>
                    <a:pt x="39" y="327"/>
                  </a:cubicBezTo>
                  <a:cubicBezTo>
                    <a:pt x="31" y="329"/>
                    <a:pt x="23" y="334"/>
                    <a:pt x="17" y="341"/>
                  </a:cubicBezTo>
                  <a:cubicBezTo>
                    <a:pt x="0" y="364"/>
                    <a:pt x="6" y="407"/>
                    <a:pt x="15" y="440"/>
                  </a:cubicBezTo>
                  <a:cubicBezTo>
                    <a:pt x="29" y="494"/>
                    <a:pt x="57" y="527"/>
                    <a:pt x="88" y="530"/>
                  </a:cubicBezTo>
                  <a:cubicBezTo>
                    <a:pt x="126" y="643"/>
                    <a:pt x="247" y="689"/>
                    <a:pt x="292" y="689"/>
                  </a:cubicBezTo>
                  <a:cubicBezTo>
                    <a:pt x="337" y="689"/>
                    <a:pt x="458" y="643"/>
                    <a:pt x="495" y="530"/>
                  </a:cubicBezTo>
                  <a:cubicBezTo>
                    <a:pt x="527" y="527"/>
                    <a:pt x="555" y="494"/>
                    <a:pt x="569" y="440"/>
                  </a:cubicBezTo>
                  <a:cubicBezTo>
                    <a:pt x="578" y="407"/>
                    <a:pt x="584" y="364"/>
                    <a:pt x="566" y="341"/>
                  </a:cubicBezTo>
                  <a:close/>
                  <a:moveTo>
                    <a:pt x="421" y="254"/>
                  </a:moveTo>
                  <a:lnTo>
                    <a:pt x="421" y="254"/>
                  </a:lnTo>
                  <a:cubicBezTo>
                    <a:pt x="293" y="453"/>
                    <a:pt x="293" y="453"/>
                    <a:pt x="293" y="453"/>
                  </a:cubicBezTo>
                  <a:cubicBezTo>
                    <a:pt x="291" y="455"/>
                    <a:pt x="288" y="457"/>
                    <a:pt x="285" y="459"/>
                  </a:cubicBezTo>
                  <a:cubicBezTo>
                    <a:pt x="284" y="459"/>
                    <a:pt x="284" y="459"/>
                    <a:pt x="283" y="459"/>
                  </a:cubicBezTo>
                  <a:cubicBezTo>
                    <a:pt x="280" y="459"/>
                    <a:pt x="278" y="457"/>
                    <a:pt x="276" y="455"/>
                  </a:cubicBezTo>
                  <a:cubicBezTo>
                    <a:pt x="185" y="373"/>
                    <a:pt x="185" y="373"/>
                    <a:pt x="185" y="373"/>
                  </a:cubicBezTo>
                  <a:cubicBezTo>
                    <a:pt x="180" y="369"/>
                    <a:pt x="180" y="362"/>
                    <a:pt x="184" y="356"/>
                  </a:cubicBezTo>
                  <a:cubicBezTo>
                    <a:pt x="188" y="352"/>
                    <a:pt x="195" y="351"/>
                    <a:pt x="201" y="356"/>
                  </a:cubicBezTo>
                  <a:cubicBezTo>
                    <a:pt x="281" y="428"/>
                    <a:pt x="281" y="428"/>
                    <a:pt x="281" y="428"/>
                  </a:cubicBezTo>
                  <a:cubicBezTo>
                    <a:pt x="402" y="242"/>
                    <a:pt x="402" y="242"/>
                    <a:pt x="402" y="242"/>
                  </a:cubicBezTo>
                  <a:cubicBezTo>
                    <a:pt x="405" y="237"/>
                    <a:pt x="412" y="235"/>
                    <a:pt x="417" y="238"/>
                  </a:cubicBezTo>
                  <a:cubicBezTo>
                    <a:pt x="422" y="242"/>
                    <a:pt x="425" y="249"/>
                    <a:pt x="421" y="2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96" name="Group 895"/>
          <p:cNvGrpSpPr/>
          <p:nvPr/>
        </p:nvGrpSpPr>
        <p:grpSpPr>
          <a:xfrm>
            <a:off x="7389813" y="4679950"/>
            <a:ext cx="430212" cy="430213"/>
            <a:chOff x="7389813" y="4679950"/>
            <a:chExt cx="430212" cy="430213"/>
          </a:xfrm>
        </p:grpSpPr>
        <p:sp>
          <p:nvSpPr>
            <p:cNvPr id="19496" name="Freeform 39"/>
            <p:cNvSpPr>
              <a:spLocks noChangeArrowheads="1"/>
            </p:cNvSpPr>
            <p:nvPr/>
          </p:nvSpPr>
          <p:spPr bwMode="auto">
            <a:xfrm>
              <a:off x="7389813" y="4679950"/>
              <a:ext cx="430212" cy="430213"/>
            </a:xfrm>
            <a:custGeom>
              <a:avLst/>
              <a:gdLst>
                <a:gd name="T0" fmla="*/ 429402 w 1023"/>
                <a:gd name="T1" fmla="*/ 214911 h 1024"/>
                <a:gd name="T2" fmla="*/ 429402 w 1023"/>
                <a:gd name="T3" fmla="*/ 214911 h 1024"/>
                <a:gd name="T4" fmla="*/ 214701 w 1023"/>
                <a:gd name="T5" fmla="*/ 429401 h 1024"/>
                <a:gd name="T6" fmla="*/ 0 w 1023"/>
                <a:gd name="T7" fmla="*/ 214911 h 1024"/>
                <a:gd name="T8" fmla="*/ 214701 w 1023"/>
                <a:gd name="T9" fmla="*/ 0 h 1024"/>
                <a:gd name="T10" fmla="*/ 429402 w 1023"/>
                <a:gd name="T11" fmla="*/ 214911 h 10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0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7" name="Freeform 80"/>
            <p:cNvSpPr>
              <a:spLocks noChangeArrowheads="1"/>
            </p:cNvSpPr>
            <p:nvPr/>
          </p:nvSpPr>
          <p:spPr bwMode="auto">
            <a:xfrm>
              <a:off x="7535863" y="4724400"/>
              <a:ext cx="138112" cy="350838"/>
            </a:xfrm>
            <a:custGeom>
              <a:avLst/>
              <a:gdLst>
                <a:gd name="T0" fmla="*/ 136262 w 328"/>
                <a:gd name="T1" fmla="*/ 92590 h 832"/>
                <a:gd name="T2" fmla="*/ 136262 w 328"/>
                <a:gd name="T3" fmla="*/ 92590 h 832"/>
                <a:gd name="T4" fmla="*/ 136680 w 328"/>
                <a:gd name="T5" fmla="*/ 92590 h 832"/>
                <a:gd name="T6" fmla="*/ 136262 w 328"/>
                <a:gd name="T7" fmla="*/ 92590 h 832"/>
                <a:gd name="T8" fmla="*/ 39708 w 328"/>
                <a:gd name="T9" fmla="*/ 29039 h 832"/>
                <a:gd name="T10" fmla="*/ 39708 w 328"/>
                <a:gd name="T11" fmla="*/ 29039 h 832"/>
                <a:gd name="T12" fmla="*/ 68131 w 328"/>
                <a:gd name="T13" fmla="*/ 0 h 832"/>
                <a:gd name="T14" fmla="*/ 96972 w 328"/>
                <a:gd name="T15" fmla="*/ 29039 h 832"/>
                <a:gd name="T16" fmla="*/ 68131 w 328"/>
                <a:gd name="T17" fmla="*/ 57658 h 832"/>
                <a:gd name="T18" fmla="*/ 39708 w 328"/>
                <a:gd name="T19" fmla="*/ 29039 h 832"/>
                <a:gd name="T20" fmla="*/ 136262 w 328"/>
                <a:gd name="T21" fmla="*/ 92590 h 832"/>
                <a:gd name="T22" fmla="*/ 136262 w 328"/>
                <a:gd name="T23" fmla="*/ 92590 h 832"/>
                <a:gd name="T24" fmla="*/ 68131 w 328"/>
                <a:gd name="T25" fmla="*/ 59762 h 832"/>
                <a:gd name="T26" fmla="*/ 418 w 328"/>
                <a:gd name="T27" fmla="*/ 92590 h 832"/>
                <a:gd name="T28" fmla="*/ 0 w 328"/>
                <a:gd name="T29" fmla="*/ 192755 h 832"/>
                <a:gd name="T30" fmla="*/ 15465 w 328"/>
                <a:gd name="T31" fmla="*/ 206222 h 832"/>
                <a:gd name="T32" fmla="*/ 15465 w 328"/>
                <a:gd name="T33" fmla="*/ 206222 h 832"/>
                <a:gd name="T34" fmla="*/ 21735 w 328"/>
                <a:gd name="T35" fmla="*/ 205381 h 832"/>
                <a:gd name="T36" fmla="*/ 21735 w 328"/>
                <a:gd name="T37" fmla="*/ 113212 h 832"/>
                <a:gd name="T38" fmla="*/ 21735 w 328"/>
                <a:gd name="T39" fmla="*/ 111108 h 832"/>
                <a:gd name="T40" fmla="*/ 26333 w 328"/>
                <a:gd name="T41" fmla="*/ 106478 h 832"/>
                <a:gd name="T42" fmla="*/ 31349 w 328"/>
                <a:gd name="T43" fmla="*/ 111108 h 832"/>
                <a:gd name="T44" fmla="*/ 31349 w 328"/>
                <a:gd name="T45" fmla="*/ 113633 h 832"/>
                <a:gd name="T46" fmla="*/ 33439 w 328"/>
                <a:gd name="T47" fmla="*/ 334164 h 832"/>
                <a:gd name="T48" fmla="*/ 48486 w 328"/>
                <a:gd name="T49" fmla="*/ 349736 h 832"/>
                <a:gd name="T50" fmla="*/ 63533 w 328"/>
                <a:gd name="T51" fmla="*/ 334164 h 832"/>
                <a:gd name="T52" fmla="*/ 63533 w 328"/>
                <a:gd name="T53" fmla="*/ 204539 h 832"/>
                <a:gd name="T54" fmla="*/ 68131 w 328"/>
                <a:gd name="T55" fmla="*/ 199909 h 832"/>
                <a:gd name="T56" fmla="*/ 73147 w 328"/>
                <a:gd name="T57" fmla="*/ 204539 h 832"/>
                <a:gd name="T58" fmla="*/ 73147 w 328"/>
                <a:gd name="T59" fmla="*/ 334164 h 832"/>
                <a:gd name="T60" fmla="*/ 87776 w 328"/>
                <a:gd name="T61" fmla="*/ 349736 h 832"/>
                <a:gd name="T62" fmla="*/ 103241 w 328"/>
                <a:gd name="T63" fmla="*/ 334164 h 832"/>
                <a:gd name="T64" fmla="*/ 105331 w 328"/>
                <a:gd name="T65" fmla="*/ 113633 h 832"/>
                <a:gd name="T66" fmla="*/ 105331 w 328"/>
                <a:gd name="T67" fmla="*/ 111108 h 832"/>
                <a:gd name="T68" fmla="*/ 109929 w 328"/>
                <a:gd name="T69" fmla="*/ 106478 h 832"/>
                <a:gd name="T70" fmla="*/ 114945 w 328"/>
                <a:gd name="T71" fmla="*/ 111108 h 832"/>
                <a:gd name="T72" fmla="*/ 114945 w 328"/>
                <a:gd name="T73" fmla="*/ 113212 h 832"/>
                <a:gd name="T74" fmla="*/ 114945 w 328"/>
                <a:gd name="T75" fmla="*/ 205381 h 832"/>
                <a:gd name="T76" fmla="*/ 120797 w 328"/>
                <a:gd name="T77" fmla="*/ 206222 h 832"/>
                <a:gd name="T78" fmla="*/ 120797 w 328"/>
                <a:gd name="T79" fmla="*/ 206222 h 832"/>
                <a:gd name="T80" fmla="*/ 136680 w 328"/>
                <a:gd name="T81" fmla="*/ 192755 h 832"/>
                <a:gd name="T82" fmla="*/ 136262 w 328"/>
                <a:gd name="T83" fmla="*/ 92590 h 83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28" h="832">
                  <a:moveTo>
                    <a:pt x="326" y="220"/>
                  </a:moveTo>
                  <a:lnTo>
                    <a:pt x="326" y="220"/>
                  </a:lnTo>
                  <a:cubicBezTo>
                    <a:pt x="327" y="220"/>
                    <a:pt x="327" y="220"/>
                    <a:pt x="327" y="220"/>
                  </a:cubicBezTo>
                  <a:lnTo>
                    <a:pt x="326" y="220"/>
                  </a:lnTo>
                  <a:close/>
                  <a:moveTo>
                    <a:pt x="95" y="69"/>
                  </a:moveTo>
                  <a:lnTo>
                    <a:pt x="95" y="69"/>
                  </a:lnTo>
                  <a:cubicBezTo>
                    <a:pt x="95" y="30"/>
                    <a:pt x="125" y="0"/>
                    <a:pt x="163" y="0"/>
                  </a:cubicBezTo>
                  <a:cubicBezTo>
                    <a:pt x="202" y="0"/>
                    <a:pt x="232" y="30"/>
                    <a:pt x="232" y="69"/>
                  </a:cubicBezTo>
                  <a:cubicBezTo>
                    <a:pt x="232" y="106"/>
                    <a:pt x="202" y="137"/>
                    <a:pt x="163" y="137"/>
                  </a:cubicBezTo>
                  <a:cubicBezTo>
                    <a:pt x="125" y="137"/>
                    <a:pt x="95" y="106"/>
                    <a:pt x="95" y="69"/>
                  </a:cubicBezTo>
                  <a:close/>
                  <a:moveTo>
                    <a:pt x="326" y="220"/>
                  </a:moveTo>
                  <a:lnTo>
                    <a:pt x="326" y="220"/>
                  </a:lnTo>
                  <a:cubicBezTo>
                    <a:pt x="326" y="184"/>
                    <a:pt x="291" y="142"/>
                    <a:pt x="163" y="142"/>
                  </a:cubicBezTo>
                  <a:cubicBezTo>
                    <a:pt x="35" y="142"/>
                    <a:pt x="1" y="184"/>
                    <a:pt x="1" y="220"/>
                  </a:cubicBezTo>
                  <a:cubicBezTo>
                    <a:pt x="0" y="458"/>
                    <a:pt x="0" y="458"/>
                    <a:pt x="0" y="458"/>
                  </a:cubicBezTo>
                  <a:cubicBezTo>
                    <a:pt x="0" y="480"/>
                    <a:pt x="19" y="490"/>
                    <a:pt x="37" y="490"/>
                  </a:cubicBezTo>
                  <a:cubicBezTo>
                    <a:pt x="42" y="490"/>
                    <a:pt x="47" y="490"/>
                    <a:pt x="52" y="488"/>
                  </a:cubicBezTo>
                  <a:cubicBezTo>
                    <a:pt x="51" y="369"/>
                    <a:pt x="51" y="295"/>
                    <a:pt x="52" y="269"/>
                  </a:cubicBezTo>
                  <a:cubicBezTo>
                    <a:pt x="52" y="264"/>
                    <a:pt x="52" y="264"/>
                    <a:pt x="52" y="264"/>
                  </a:cubicBezTo>
                  <a:cubicBezTo>
                    <a:pt x="52" y="258"/>
                    <a:pt x="57" y="253"/>
                    <a:pt x="63" y="253"/>
                  </a:cubicBezTo>
                  <a:cubicBezTo>
                    <a:pt x="70" y="253"/>
                    <a:pt x="75" y="258"/>
                    <a:pt x="75" y="264"/>
                  </a:cubicBezTo>
                  <a:cubicBezTo>
                    <a:pt x="75" y="270"/>
                    <a:pt x="75" y="270"/>
                    <a:pt x="75" y="270"/>
                  </a:cubicBezTo>
                  <a:cubicBezTo>
                    <a:pt x="74" y="295"/>
                    <a:pt x="78" y="668"/>
                    <a:pt x="80" y="794"/>
                  </a:cubicBezTo>
                  <a:cubicBezTo>
                    <a:pt x="80" y="814"/>
                    <a:pt x="97" y="831"/>
                    <a:pt x="116" y="831"/>
                  </a:cubicBezTo>
                  <a:cubicBezTo>
                    <a:pt x="136" y="831"/>
                    <a:pt x="152" y="814"/>
                    <a:pt x="152" y="794"/>
                  </a:cubicBezTo>
                  <a:cubicBezTo>
                    <a:pt x="152" y="486"/>
                    <a:pt x="152" y="486"/>
                    <a:pt x="152" y="486"/>
                  </a:cubicBezTo>
                  <a:cubicBezTo>
                    <a:pt x="152" y="480"/>
                    <a:pt x="157" y="475"/>
                    <a:pt x="163" y="475"/>
                  </a:cubicBezTo>
                  <a:cubicBezTo>
                    <a:pt x="170" y="475"/>
                    <a:pt x="175" y="480"/>
                    <a:pt x="175" y="486"/>
                  </a:cubicBezTo>
                  <a:cubicBezTo>
                    <a:pt x="175" y="794"/>
                    <a:pt x="175" y="794"/>
                    <a:pt x="175" y="794"/>
                  </a:cubicBezTo>
                  <a:cubicBezTo>
                    <a:pt x="175" y="814"/>
                    <a:pt x="190" y="831"/>
                    <a:pt x="210" y="831"/>
                  </a:cubicBezTo>
                  <a:cubicBezTo>
                    <a:pt x="230" y="831"/>
                    <a:pt x="247" y="814"/>
                    <a:pt x="247" y="794"/>
                  </a:cubicBezTo>
                  <a:cubicBezTo>
                    <a:pt x="249" y="668"/>
                    <a:pt x="253" y="295"/>
                    <a:pt x="252" y="270"/>
                  </a:cubicBezTo>
                  <a:cubicBezTo>
                    <a:pt x="252" y="264"/>
                    <a:pt x="252" y="264"/>
                    <a:pt x="252" y="264"/>
                  </a:cubicBezTo>
                  <a:cubicBezTo>
                    <a:pt x="252" y="258"/>
                    <a:pt x="257" y="253"/>
                    <a:pt x="263" y="253"/>
                  </a:cubicBezTo>
                  <a:cubicBezTo>
                    <a:pt x="269" y="253"/>
                    <a:pt x="275" y="258"/>
                    <a:pt x="275" y="264"/>
                  </a:cubicBezTo>
                  <a:cubicBezTo>
                    <a:pt x="275" y="269"/>
                    <a:pt x="275" y="269"/>
                    <a:pt x="275" y="269"/>
                  </a:cubicBezTo>
                  <a:cubicBezTo>
                    <a:pt x="276" y="295"/>
                    <a:pt x="276" y="369"/>
                    <a:pt x="275" y="488"/>
                  </a:cubicBezTo>
                  <a:cubicBezTo>
                    <a:pt x="280" y="490"/>
                    <a:pt x="285" y="490"/>
                    <a:pt x="289" y="490"/>
                  </a:cubicBezTo>
                  <a:cubicBezTo>
                    <a:pt x="308" y="490"/>
                    <a:pt x="327" y="480"/>
                    <a:pt x="327" y="458"/>
                  </a:cubicBezTo>
                  <a:lnTo>
                    <a:pt x="326" y="2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38" name="Group 874"/>
          <p:cNvGrpSpPr>
            <a:grpSpLocks/>
          </p:cNvGrpSpPr>
          <p:nvPr/>
        </p:nvGrpSpPr>
        <p:grpSpPr bwMode="auto">
          <a:xfrm>
            <a:off x="546100" y="2330450"/>
            <a:ext cx="250825" cy="66675"/>
            <a:chOff x="546129" y="2330875"/>
            <a:chExt cx="250111" cy="66697"/>
          </a:xfrm>
        </p:grpSpPr>
        <p:sp>
          <p:nvSpPr>
            <p:cNvPr id="625" name="Freeform 81"/>
            <p:cNvSpPr>
              <a:spLocks noChangeArrowheads="1"/>
            </p:cNvSpPr>
            <p:nvPr/>
          </p:nvSpPr>
          <p:spPr bwMode="auto">
            <a:xfrm>
              <a:off x="546129" y="2330875"/>
              <a:ext cx="58571" cy="65109"/>
            </a:xfrm>
            <a:custGeom>
              <a:avLst/>
              <a:gdLst>
                <a:gd name="T0" fmla="*/ 58 w 139"/>
                <a:gd name="T1" fmla="*/ 0 h 154"/>
                <a:gd name="T2" fmla="*/ 81 w 139"/>
                <a:gd name="T3" fmla="*/ 0 h 154"/>
                <a:gd name="T4" fmla="*/ 138 w 139"/>
                <a:gd name="T5" fmla="*/ 153 h 154"/>
                <a:gd name="T6" fmla="*/ 115 w 139"/>
                <a:gd name="T7" fmla="*/ 153 h 154"/>
                <a:gd name="T8" fmla="*/ 99 w 139"/>
                <a:gd name="T9" fmla="*/ 107 h 154"/>
                <a:gd name="T10" fmla="*/ 39 w 139"/>
                <a:gd name="T11" fmla="*/ 107 h 154"/>
                <a:gd name="T12" fmla="*/ 22 w 139"/>
                <a:gd name="T13" fmla="*/ 153 h 154"/>
                <a:gd name="T14" fmla="*/ 0 w 139"/>
                <a:gd name="T15" fmla="*/ 153 h 154"/>
                <a:gd name="T16" fmla="*/ 58 w 139"/>
                <a:gd name="T17" fmla="*/ 0 h 154"/>
                <a:gd name="T18" fmla="*/ 93 w 139"/>
                <a:gd name="T19" fmla="*/ 90 h 154"/>
                <a:gd name="T20" fmla="*/ 69 w 139"/>
                <a:gd name="T21" fmla="*/ 22 h 154"/>
                <a:gd name="T22" fmla="*/ 45 w 139"/>
                <a:gd name="T23" fmla="*/ 90 h 154"/>
                <a:gd name="T24" fmla="*/ 93 w 139"/>
                <a:gd name="T25" fmla="*/ 9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54">
                  <a:moveTo>
                    <a:pt x="58" y="0"/>
                  </a:moveTo>
                  <a:lnTo>
                    <a:pt x="81" y="0"/>
                  </a:lnTo>
                  <a:lnTo>
                    <a:pt x="138" y="153"/>
                  </a:lnTo>
                  <a:lnTo>
                    <a:pt x="115" y="153"/>
                  </a:lnTo>
                  <a:lnTo>
                    <a:pt x="99" y="107"/>
                  </a:lnTo>
                  <a:lnTo>
                    <a:pt x="39" y="107"/>
                  </a:lnTo>
                  <a:lnTo>
                    <a:pt x="22" y="153"/>
                  </a:lnTo>
                  <a:lnTo>
                    <a:pt x="0" y="153"/>
                  </a:lnTo>
                  <a:lnTo>
                    <a:pt x="58" y="0"/>
                  </a:lnTo>
                  <a:close/>
                  <a:moveTo>
                    <a:pt x="93" y="90"/>
                  </a:moveTo>
                  <a:lnTo>
                    <a:pt x="69" y="22"/>
                  </a:lnTo>
                  <a:lnTo>
                    <a:pt x="45" y="90"/>
                  </a:lnTo>
                  <a:lnTo>
                    <a:pt x="93" y="9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6" name="Freeform 82"/>
            <p:cNvSpPr>
              <a:spLocks noChangeArrowheads="1"/>
            </p:cNvSpPr>
            <p:nvPr/>
          </p:nvSpPr>
          <p:spPr bwMode="auto">
            <a:xfrm>
              <a:off x="601534" y="2349931"/>
              <a:ext cx="42740" cy="46053"/>
            </a:xfrm>
            <a:custGeom>
              <a:avLst/>
              <a:gdLst>
                <a:gd name="T0" fmla="*/ 0 w 103"/>
                <a:gd name="T1" fmla="*/ 0 h 112"/>
                <a:gd name="T2" fmla="*/ 19 w 103"/>
                <a:gd name="T3" fmla="*/ 0 h 112"/>
                <a:gd name="T4" fmla="*/ 51 w 103"/>
                <a:gd name="T5" fmla="*/ 89 h 112"/>
                <a:gd name="T6" fmla="*/ 81 w 103"/>
                <a:gd name="T7" fmla="*/ 0 h 112"/>
                <a:gd name="T8" fmla="*/ 102 w 103"/>
                <a:gd name="T9" fmla="*/ 0 h 112"/>
                <a:gd name="T10" fmla="*/ 60 w 103"/>
                <a:gd name="T11" fmla="*/ 111 h 112"/>
                <a:gd name="T12" fmla="*/ 40 w 103"/>
                <a:gd name="T13" fmla="*/ 111 h 112"/>
                <a:gd name="T14" fmla="*/ 0 w 103"/>
                <a:gd name="T1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2">
                  <a:moveTo>
                    <a:pt x="0" y="0"/>
                  </a:moveTo>
                  <a:lnTo>
                    <a:pt x="19" y="0"/>
                  </a:lnTo>
                  <a:lnTo>
                    <a:pt x="51" y="89"/>
                  </a:lnTo>
                  <a:lnTo>
                    <a:pt x="81" y="0"/>
                  </a:lnTo>
                  <a:lnTo>
                    <a:pt x="102" y="0"/>
                  </a:lnTo>
                  <a:lnTo>
                    <a:pt x="60" y="111"/>
                  </a:lnTo>
                  <a:lnTo>
                    <a:pt x="40" y="111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7" name="Freeform 83"/>
            <p:cNvSpPr>
              <a:spLocks noChangeArrowheads="1"/>
            </p:cNvSpPr>
            <p:nvPr/>
          </p:nvSpPr>
          <p:spPr bwMode="auto">
            <a:xfrm>
              <a:off x="647440" y="2348344"/>
              <a:ext cx="44323" cy="49228"/>
            </a:xfrm>
            <a:custGeom>
              <a:avLst/>
              <a:gdLst>
                <a:gd name="T0" fmla="*/ 36 w 107"/>
                <a:gd name="T1" fmla="*/ 118 h 119"/>
                <a:gd name="T2" fmla="*/ 36 w 107"/>
                <a:gd name="T3" fmla="*/ 118 h 119"/>
                <a:gd name="T4" fmla="*/ 0 w 107"/>
                <a:gd name="T5" fmla="*/ 84 h 119"/>
                <a:gd name="T6" fmla="*/ 39 w 107"/>
                <a:gd name="T7" fmla="*/ 50 h 119"/>
                <a:gd name="T8" fmla="*/ 70 w 107"/>
                <a:gd name="T9" fmla="*/ 45 h 119"/>
                <a:gd name="T10" fmla="*/ 75 w 107"/>
                <a:gd name="T11" fmla="*/ 33 h 119"/>
                <a:gd name="T12" fmla="*/ 50 w 107"/>
                <a:gd name="T13" fmla="*/ 16 h 119"/>
                <a:gd name="T14" fmla="*/ 23 w 107"/>
                <a:gd name="T15" fmla="*/ 36 h 119"/>
                <a:gd name="T16" fmla="*/ 5 w 107"/>
                <a:gd name="T17" fmla="*/ 36 h 119"/>
                <a:gd name="T18" fmla="*/ 5 w 107"/>
                <a:gd name="T19" fmla="*/ 36 h 119"/>
                <a:gd name="T20" fmla="*/ 50 w 107"/>
                <a:gd name="T21" fmla="*/ 0 h 119"/>
                <a:gd name="T22" fmla="*/ 94 w 107"/>
                <a:gd name="T23" fmla="*/ 34 h 119"/>
                <a:gd name="T24" fmla="*/ 94 w 107"/>
                <a:gd name="T25" fmla="*/ 89 h 119"/>
                <a:gd name="T26" fmla="*/ 101 w 107"/>
                <a:gd name="T27" fmla="*/ 101 h 119"/>
                <a:gd name="T28" fmla="*/ 106 w 107"/>
                <a:gd name="T29" fmla="*/ 101 h 119"/>
                <a:gd name="T30" fmla="*/ 106 w 107"/>
                <a:gd name="T31" fmla="*/ 115 h 119"/>
                <a:gd name="T32" fmla="*/ 95 w 107"/>
                <a:gd name="T33" fmla="*/ 116 h 119"/>
                <a:gd name="T34" fmla="*/ 76 w 107"/>
                <a:gd name="T35" fmla="*/ 101 h 119"/>
                <a:gd name="T36" fmla="*/ 76 w 107"/>
                <a:gd name="T37" fmla="*/ 100 h 119"/>
                <a:gd name="T38" fmla="*/ 36 w 107"/>
                <a:gd name="T39" fmla="*/ 118 h 119"/>
                <a:gd name="T40" fmla="*/ 40 w 107"/>
                <a:gd name="T41" fmla="*/ 65 h 119"/>
                <a:gd name="T42" fmla="*/ 40 w 107"/>
                <a:gd name="T43" fmla="*/ 65 h 119"/>
                <a:gd name="T44" fmla="*/ 20 w 107"/>
                <a:gd name="T45" fmla="*/ 84 h 119"/>
                <a:gd name="T46" fmla="*/ 40 w 107"/>
                <a:gd name="T47" fmla="*/ 102 h 119"/>
                <a:gd name="T48" fmla="*/ 75 w 107"/>
                <a:gd name="T49" fmla="*/ 75 h 119"/>
                <a:gd name="T50" fmla="*/ 75 w 107"/>
                <a:gd name="T51" fmla="*/ 58 h 119"/>
                <a:gd name="T52" fmla="*/ 40 w 107"/>
                <a:gd name="T53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19">
                  <a:moveTo>
                    <a:pt x="36" y="118"/>
                  </a:moveTo>
                  <a:lnTo>
                    <a:pt x="36" y="118"/>
                  </a:lnTo>
                  <a:cubicBezTo>
                    <a:pt x="14" y="118"/>
                    <a:pt x="0" y="105"/>
                    <a:pt x="0" y="84"/>
                  </a:cubicBezTo>
                  <a:cubicBezTo>
                    <a:pt x="0" y="64"/>
                    <a:pt x="14" y="53"/>
                    <a:pt x="39" y="50"/>
                  </a:cubicBezTo>
                  <a:cubicBezTo>
                    <a:pt x="54" y="48"/>
                    <a:pt x="65" y="47"/>
                    <a:pt x="70" y="45"/>
                  </a:cubicBezTo>
                  <a:cubicBezTo>
                    <a:pt x="75" y="43"/>
                    <a:pt x="75" y="40"/>
                    <a:pt x="75" y="33"/>
                  </a:cubicBezTo>
                  <a:cubicBezTo>
                    <a:pt x="75" y="22"/>
                    <a:pt x="67" y="16"/>
                    <a:pt x="50" y="16"/>
                  </a:cubicBezTo>
                  <a:cubicBezTo>
                    <a:pt x="32" y="16"/>
                    <a:pt x="23" y="23"/>
                    <a:pt x="23" y="36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5" y="36"/>
                  </a:lnTo>
                  <a:cubicBezTo>
                    <a:pt x="5" y="13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89"/>
                    <a:pt x="94" y="89"/>
                    <a:pt x="94" y="89"/>
                  </a:cubicBezTo>
                  <a:cubicBezTo>
                    <a:pt x="94" y="98"/>
                    <a:pt x="95" y="101"/>
                    <a:pt x="101" y="101"/>
                  </a:cubicBezTo>
                  <a:cubicBezTo>
                    <a:pt x="102" y="101"/>
                    <a:pt x="104" y="101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2" y="116"/>
                    <a:pt x="99" y="116"/>
                    <a:pt x="95" y="116"/>
                  </a:cubicBezTo>
                  <a:cubicBezTo>
                    <a:pt x="82" y="116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5" y="112"/>
                    <a:pt x="52" y="118"/>
                    <a:pt x="36" y="118"/>
                  </a:cubicBezTo>
                  <a:close/>
                  <a:moveTo>
                    <a:pt x="40" y="65"/>
                  </a:moveTo>
                  <a:lnTo>
                    <a:pt x="40" y="65"/>
                  </a:lnTo>
                  <a:cubicBezTo>
                    <a:pt x="26" y="67"/>
                    <a:pt x="20" y="73"/>
                    <a:pt x="20" y="84"/>
                  </a:cubicBezTo>
                  <a:cubicBezTo>
                    <a:pt x="20" y="95"/>
                    <a:pt x="27" y="102"/>
                    <a:pt x="40" y="102"/>
                  </a:cubicBezTo>
                  <a:cubicBezTo>
                    <a:pt x="60" y="102"/>
                    <a:pt x="75" y="90"/>
                    <a:pt x="75" y="75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65" y="63"/>
                    <a:pt x="52" y="63"/>
                    <a:pt x="40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8" name="Freeform 84"/>
            <p:cNvSpPr>
              <a:spLocks noChangeArrowheads="1"/>
            </p:cNvSpPr>
            <p:nvPr/>
          </p:nvSpPr>
          <p:spPr bwMode="auto">
            <a:xfrm>
              <a:off x="694929" y="2337227"/>
              <a:ext cx="23745" cy="60345"/>
            </a:xfrm>
            <a:custGeom>
              <a:avLst/>
              <a:gdLst>
                <a:gd name="T0" fmla="*/ 45 w 57"/>
                <a:gd name="T1" fmla="*/ 127 h 145"/>
                <a:gd name="T2" fmla="*/ 45 w 57"/>
                <a:gd name="T3" fmla="*/ 127 h 145"/>
                <a:gd name="T4" fmla="*/ 56 w 57"/>
                <a:gd name="T5" fmla="*/ 127 h 145"/>
                <a:gd name="T6" fmla="*/ 56 w 57"/>
                <a:gd name="T7" fmla="*/ 142 h 145"/>
                <a:gd name="T8" fmla="*/ 40 w 57"/>
                <a:gd name="T9" fmla="*/ 144 h 145"/>
                <a:gd name="T10" fmla="*/ 17 w 57"/>
                <a:gd name="T11" fmla="*/ 120 h 145"/>
                <a:gd name="T12" fmla="*/ 17 w 57"/>
                <a:gd name="T13" fmla="*/ 45 h 145"/>
                <a:gd name="T14" fmla="*/ 0 w 57"/>
                <a:gd name="T15" fmla="*/ 45 h 145"/>
                <a:gd name="T16" fmla="*/ 0 w 57"/>
                <a:gd name="T17" fmla="*/ 31 h 145"/>
                <a:gd name="T18" fmla="*/ 17 w 57"/>
                <a:gd name="T19" fmla="*/ 31 h 145"/>
                <a:gd name="T20" fmla="*/ 17 w 57"/>
                <a:gd name="T21" fmla="*/ 0 h 145"/>
                <a:gd name="T22" fmla="*/ 36 w 57"/>
                <a:gd name="T23" fmla="*/ 0 h 145"/>
                <a:gd name="T24" fmla="*/ 36 w 57"/>
                <a:gd name="T25" fmla="*/ 31 h 145"/>
                <a:gd name="T26" fmla="*/ 56 w 57"/>
                <a:gd name="T27" fmla="*/ 31 h 145"/>
                <a:gd name="T28" fmla="*/ 56 w 57"/>
                <a:gd name="T29" fmla="*/ 45 h 145"/>
                <a:gd name="T30" fmla="*/ 36 w 57"/>
                <a:gd name="T31" fmla="*/ 45 h 145"/>
                <a:gd name="T32" fmla="*/ 36 w 57"/>
                <a:gd name="T33" fmla="*/ 114 h 145"/>
                <a:gd name="T34" fmla="*/ 45 w 57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5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0" y="127"/>
                    <a:pt x="56" y="127"/>
                  </a:cubicBezTo>
                  <a:cubicBezTo>
                    <a:pt x="56" y="142"/>
                    <a:pt x="56" y="142"/>
                    <a:pt x="56" y="142"/>
                  </a:cubicBezTo>
                  <a:cubicBezTo>
                    <a:pt x="49" y="143"/>
                    <a:pt x="44" y="144"/>
                    <a:pt x="40" y="144"/>
                  </a:cubicBezTo>
                  <a:cubicBezTo>
                    <a:pt x="22" y="144"/>
                    <a:pt x="17" y="138"/>
                    <a:pt x="17" y="120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3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9" name="Freeform 85"/>
            <p:cNvSpPr>
              <a:spLocks noChangeArrowheads="1"/>
            </p:cNvSpPr>
            <p:nvPr/>
          </p:nvSpPr>
          <p:spPr bwMode="auto">
            <a:xfrm>
              <a:off x="721840" y="2348344"/>
              <a:ext cx="44323" cy="49228"/>
            </a:xfrm>
            <a:custGeom>
              <a:avLst/>
              <a:gdLst>
                <a:gd name="T0" fmla="*/ 35 w 106"/>
                <a:gd name="T1" fmla="*/ 118 h 119"/>
                <a:gd name="T2" fmla="*/ 35 w 106"/>
                <a:gd name="T3" fmla="*/ 118 h 119"/>
                <a:gd name="T4" fmla="*/ 0 w 106"/>
                <a:gd name="T5" fmla="*/ 84 h 119"/>
                <a:gd name="T6" fmla="*/ 37 w 106"/>
                <a:gd name="T7" fmla="*/ 50 h 119"/>
                <a:gd name="T8" fmla="*/ 69 w 106"/>
                <a:gd name="T9" fmla="*/ 45 h 119"/>
                <a:gd name="T10" fmla="*/ 74 w 106"/>
                <a:gd name="T11" fmla="*/ 33 h 119"/>
                <a:gd name="T12" fmla="*/ 49 w 106"/>
                <a:gd name="T13" fmla="*/ 16 h 119"/>
                <a:gd name="T14" fmla="*/ 22 w 106"/>
                <a:gd name="T15" fmla="*/ 36 h 119"/>
                <a:gd name="T16" fmla="*/ 4 w 106"/>
                <a:gd name="T17" fmla="*/ 36 h 119"/>
                <a:gd name="T18" fmla="*/ 4 w 106"/>
                <a:gd name="T19" fmla="*/ 36 h 119"/>
                <a:gd name="T20" fmla="*/ 49 w 106"/>
                <a:gd name="T21" fmla="*/ 0 h 119"/>
                <a:gd name="T22" fmla="*/ 93 w 106"/>
                <a:gd name="T23" fmla="*/ 34 h 119"/>
                <a:gd name="T24" fmla="*/ 93 w 106"/>
                <a:gd name="T25" fmla="*/ 89 h 119"/>
                <a:gd name="T26" fmla="*/ 100 w 106"/>
                <a:gd name="T27" fmla="*/ 101 h 119"/>
                <a:gd name="T28" fmla="*/ 105 w 106"/>
                <a:gd name="T29" fmla="*/ 101 h 119"/>
                <a:gd name="T30" fmla="*/ 105 w 106"/>
                <a:gd name="T31" fmla="*/ 115 h 119"/>
                <a:gd name="T32" fmla="*/ 94 w 106"/>
                <a:gd name="T33" fmla="*/ 116 h 119"/>
                <a:gd name="T34" fmla="*/ 75 w 106"/>
                <a:gd name="T35" fmla="*/ 101 h 119"/>
                <a:gd name="T36" fmla="*/ 75 w 106"/>
                <a:gd name="T37" fmla="*/ 100 h 119"/>
                <a:gd name="T38" fmla="*/ 35 w 106"/>
                <a:gd name="T39" fmla="*/ 118 h 119"/>
                <a:gd name="T40" fmla="*/ 38 w 106"/>
                <a:gd name="T41" fmla="*/ 65 h 119"/>
                <a:gd name="T42" fmla="*/ 38 w 106"/>
                <a:gd name="T43" fmla="*/ 65 h 119"/>
                <a:gd name="T44" fmla="*/ 19 w 106"/>
                <a:gd name="T45" fmla="*/ 84 h 119"/>
                <a:gd name="T46" fmla="*/ 38 w 106"/>
                <a:gd name="T47" fmla="*/ 102 h 119"/>
                <a:gd name="T48" fmla="*/ 74 w 106"/>
                <a:gd name="T49" fmla="*/ 75 h 119"/>
                <a:gd name="T50" fmla="*/ 74 w 106"/>
                <a:gd name="T51" fmla="*/ 58 h 119"/>
                <a:gd name="T52" fmla="*/ 38 w 106"/>
                <a:gd name="T53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5" y="118"/>
                  </a:moveTo>
                  <a:lnTo>
                    <a:pt x="35" y="118"/>
                  </a:lnTo>
                  <a:cubicBezTo>
                    <a:pt x="12" y="118"/>
                    <a:pt x="0" y="105"/>
                    <a:pt x="0" y="84"/>
                  </a:cubicBezTo>
                  <a:cubicBezTo>
                    <a:pt x="0" y="64"/>
                    <a:pt x="12" y="53"/>
                    <a:pt x="37" y="50"/>
                  </a:cubicBezTo>
                  <a:cubicBezTo>
                    <a:pt x="53" y="48"/>
                    <a:pt x="63" y="47"/>
                    <a:pt x="69" y="45"/>
                  </a:cubicBezTo>
                  <a:cubicBezTo>
                    <a:pt x="74" y="43"/>
                    <a:pt x="74" y="40"/>
                    <a:pt x="74" y="33"/>
                  </a:cubicBezTo>
                  <a:cubicBezTo>
                    <a:pt x="74" y="22"/>
                    <a:pt x="66" y="16"/>
                    <a:pt x="49" y="16"/>
                  </a:cubicBezTo>
                  <a:cubicBezTo>
                    <a:pt x="31" y="16"/>
                    <a:pt x="22" y="23"/>
                    <a:pt x="22" y="36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4" y="36"/>
                  </a:lnTo>
                  <a:cubicBezTo>
                    <a:pt x="4" y="13"/>
                    <a:pt x="21" y="0"/>
                    <a:pt x="49" y="0"/>
                  </a:cubicBezTo>
                  <a:cubicBezTo>
                    <a:pt x="79" y="0"/>
                    <a:pt x="93" y="10"/>
                    <a:pt x="93" y="34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3" y="98"/>
                    <a:pt x="94" y="101"/>
                    <a:pt x="100" y="101"/>
                  </a:cubicBezTo>
                  <a:cubicBezTo>
                    <a:pt x="101" y="101"/>
                    <a:pt x="103" y="101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8" y="116"/>
                    <a:pt x="94" y="116"/>
                  </a:cubicBezTo>
                  <a:cubicBezTo>
                    <a:pt x="81" y="116"/>
                    <a:pt x="75" y="111"/>
                    <a:pt x="75" y="101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63" y="112"/>
                    <a:pt x="51" y="118"/>
                    <a:pt x="35" y="118"/>
                  </a:cubicBezTo>
                  <a:close/>
                  <a:moveTo>
                    <a:pt x="38" y="65"/>
                  </a:moveTo>
                  <a:lnTo>
                    <a:pt x="38" y="65"/>
                  </a:lnTo>
                  <a:cubicBezTo>
                    <a:pt x="25" y="67"/>
                    <a:pt x="19" y="73"/>
                    <a:pt x="19" y="84"/>
                  </a:cubicBezTo>
                  <a:cubicBezTo>
                    <a:pt x="19" y="95"/>
                    <a:pt x="26" y="102"/>
                    <a:pt x="38" y="102"/>
                  </a:cubicBezTo>
                  <a:cubicBezTo>
                    <a:pt x="59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63"/>
                    <a:pt x="51" y="63"/>
                    <a:pt x="38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0" name="Freeform 86"/>
            <p:cNvSpPr>
              <a:spLocks noChangeArrowheads="1"/>
            </p:cNvSpPr>
            <p:nvPr/>
          </p:nvSpPr>
          <p:spPr bwMode="auto">
            <a:xfrm>
              <a:off x="774078" y="2348344"/>
              <a:ext cx="22162" cy="47641"/>
            </a:xfrm>
            <a:custGeom>
              <a:avLst/>
              <a:gdLst>
                <a:gd name="T0" fmla="*/ 0 w 54"/>
                <a:gd name="T1" fmla="*/ 2 h 114"/>
                <a:gd name="T2" fmla="*/ 0 w 54"/>
                <a:gd name="T3" fmla="*/ 2 h 114"/>
                <a:gd name="T4" fmla="*/ 18 w 54"/>
                <a:gd name="T5" fmla="*/ 2 h 114"/>
                <a:gd name="T6" fmla="*/ 18 w 54"/>
                <a:gd name="T7" fmla="*/ 22 h 114"/>
                <a:gd name="T8" fmla="*/ 49 w 54"/>
                <a:gd name="T9" fmla="*/ 0 h 114"/>
                <a:gd name="T10" fmla="*/ 53 w 54"/>
                <a:gd name="T11" fmla="*/ 0 h 114"/>
                <a:gd name="T12" fmla="*/ 53 w 54"/>
                <a:gd name="T13" fmla="*/ 20 h 114"/>
                <a:gd name="T14" fmla="*/ 49 w 54"/>
                <a:gd name="T15" fmla="*/ 20 h 114"/>
                <a:gd name="T16" fmla="*/ 19 w 54"/>
                <a:gd name="T17" fmla="*/ 52 h 114"/>
                <a:gd name="T18" fmla="*/ 19 w 54"/>
                <a:gd name="T19" fmla="*/ 113 h 114"/>
                <a:gd name="T20" fmla="*/ 0 w 54"/>
                <a:gd name="T21" fmla="*/ 113 h 114"/>
                <a:gd name="T22" fmla="*/ 0 w 54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0"/>
                    <a:pt x="19" y="52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39" name="Group 878"/>
          <p:cNvGrpSpPr>
            <a:grpSpLocks/>
          </p:cNvGrpSpPr>
          <p:nvPr/>
        </p:nvGrpSpPr>
        <p:grpSpPr bwMode="auto">
          <a:xfrm>
            <a:off x="3968750" y="2330450"/>
            <a:ext cx="341313" cy="66675"/>
            <a:chOff x="3968026" y="2330875"/>
            <a:chExt cx="342746" cy="66697"/>
          </a:xfrm>
        </p:grpSpPr>
        <p:sp>
          <p:nvSpPr>
            <p:cNvPr id="631" name="Freeform 87"/>
            <p:cNvSpPr>
              <a:spLocks noChangeArrowheads="1"/>
            </p:cNvSpPr>
            <p:nvPr/>
          </p:nvSpPr>
          <p:spPr bwMode="auto">
            <a:xfrm>
              <a:off x="3968026" y="2330875"/>
              <a:ext cx="46231" cy="65109"/>
            </a:xfrm>
            <a:custGeom>
              <a:avLst/>
              <a:gdLst>
                <a:gd name="T0" fmla="*/ 0 w 111"/>
                <a:gd name="T1" fmla="*/ 0 h 154"/>
                <a:gd name="T2" fmla="*/ 0 w 111"/>
                <a:gd name="T3" fmla="*/ 0 h 154"/>
                <a:gd name="T4" fmla="*/ 51 w 111"/>
                <a:gd name="T5" fmla="*/ 0 h 154"/>
                <a:gd name="T6" fmla="*/ 56 w 111"/>
                <a:gd name="T7" fmla="*/ 0 h 154"/>
                <a:gd name="T8" fmla="*/ 91 w 111"/>
                <a:gd name="T9" fmla="*/ 5 h 154"/>
                <a:gd name="T10" fmla="*/ 110 w 111"/>
                <a:gd name="T11" fmla="*/ 44 h 154"/>
                <a:gd name="T12" fmla="*/ 91 w 111"/>
                <a:gd name="T13" fmla="*/ 82 h 154"/>
                <a:gd name="T14" fmla="*/ 53 w 111"/>
                <a:gd name="T15" fmla="*/ 89 h 154"/>
                <a:gd name="T16" fmla="*/ 21 w 111"/>
                <a:gd name="T17" fmla="*/ 89 h 154"/>
                <a:gd name="T18" fmla="*/ 21 w 111"/>
                <a:gd name="T19" fmla="*/ 153 h 154"/>
                <a:gd name="T20" fmla="*/ 0 w 111"/>
                <a:gd name="T21" fmla="*/ 153 h 154"/>
                <a:gd name="T22" fmla="*/ 0 w 111"/>
                <a:gd name="T23" fmla="*/ 0 h 154"/>
                <a:gd name="T24" fmla="*/ 56 w 111"/>
                <a:gd name="T25" fmla="*/ 70 h 154"/>
                <a:gd name="T26" fmla="*/ 56 w 111"/>
                <a:gd name="T27" fmla="*/ 70 h 154"/>
                <a:gd name="T28" fmla="*/ 89 w 111"/>
                <a:gd name="T29" fmla="*/ 44 h 154"/>
                <a:gd name="T30" fmla="*/ 57 w 111"/>
                <a:gd name="T31" fmla="*/ 19 h 154"/>
                <a:gd name="T32" fmla="*/ 21 w 111"/>
                <a:gd name="T33" fmla="*/ 19 h 154"/>
                <a:gd name="T34" fmla="*/ 21 w 111"/>
                <a:gd name="T35" fmla="*/ 70 h 154"/>
                <a:gd name="T36" fmla="*/ 56 w 111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6" y="0"/>
                  </a:cubicBezTo>
                  <a:cubicBezTo>
                    <a:pt x="70" y="0"/>
                    <a:pt x="80" y="0"/>
                    <a:pt x="91" y="5"/>
                  </a:cubicBezTo>
                  <a:cubicBezTo>
                    <a:pt x="103" y="13"/>
                    <a:pt x="110" y="26"/>
                    <a:pt x="110" y="44"/>
                  </a:cubicBezTo>
                  <a:cubicBezTo>
                    <a:pt x="110" y="62"/>
                    <a:pt x="103" y="75"/>
                    <a:pt x="91" y="82"/>
                  </a:cubicBezTo>
                  <a:cubicBezTo>
                    <a:pt x="80" y="89"/>
                    <a:pt x="69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9" y="70"/>
                    <a:pt x="89" y="65"/>
                    <a:pt x="89" y="44"/>
                  </a:cubicBezTo>
                  <a:cubicBezTo>
                    <a:pt x="89" y="25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2" name="Freeform 88"/>
            <p:cNvSpPr>
              <a:spLocks noChangeArrowheads="1"/>
            </p:cNvSpPr>
            <p:nvPr/>
          </p:nvSpPr>
          <p:spPr bwMode="auto">
            <a:xfrm>
              <a:off x="4017446" y="2348344"/>
              <a:ext cx="43042" cy="49228"/>
            </a:xfrm>
            <a:custGeom>
              <a:avLst/>
              <a:gdLst>
                <a:gd name="T0" fmla="*/ 100 w 102"/>
                <a:gd name="T1" fmla="*/ 79 h 119"/>
                <a:gd name="T2" fmla="*/ 100 w 102"/>
                <a:gd name="T3" fmla="*/ 79 h 119"/>
                <a:gd name="T4" fmla="*/ 51 w 102"/>
                <a:gd name="T5" fmla="*/ 118 h 119"/>
                <a:gd name="T6" fmla="*/ 0 w 102"/>
                <a:gd name="T7" fmla="*/ 60 h 119"/>
                <a:gd name="T8" fmla="*/ 51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1 h 119"/>
                <a:gd name="T18" fmla="*/ 81 w 102"/>
                <a:gd name="T19" fmla="*/ 79 h 119"/>
                <a:gd name="T20" fmla="*/ 100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100" y="79"/>
                  </a:moveTo>
                  <a:lnTo>
                    <a:pt x="100" y="79"/>
                  </a:lnTo>
                  <a:cubicBezTo>
                    <a:pt x="96" y="103"/>
                    <a:pt x="77" y="118"/>
                    <a:pt x="51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2" y="101"/>
                    <a:pt x="52" y="101"/>
                  </a:cubicBezTo>
                  <a:cubicBezTo>
                    <a:pt x="68" y="101"/>
                    <a:pt x="78" y="93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1" y="16"/>
                    <a:pt x="51" y="16"/>
                  </a:cubicBezTo>
                  <a:cubicBezTo>
                    <a:pt x="32" y="16"/>
                    <a:pt x="22" y="27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3" name="Freeform 89"/>
            <p:cNvSpPr>
              <a:spLocks noChangeArrowheads="1"/>
            </p:cNvSpPr>
            <p:nvPr/>
          </p:nvSpPr>
          <p:spPr bwMode="auto">
            <a:xfrm>
              <a:off x="4070053" y="2348344"/>
              <a:ext cx="22318" cy="47641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7 w 55"/>
                <a:gd name="T5" fmla="*/ 2 h 114"/>
                <a:gd name="T6" fmla="*/ 17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49 w 55"/>
                <a:gd name="T15" fmla="*/ 20 h 114"/>
                <a:gd name="T16" fmla="*/ 19 w 55"/>
                <a:gd name="T17" fmla="*/ 52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0"/>
                    <a:pt x="19" y="52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4" name="Freeform 90"/>
            <p:cNvSpPr>
              <a:spLocks noChangeArrowheads="1"/>
            </p:cNvSpPr>
            <p:nvPr/>
          </p:nvSpPr>
          <p:spPr bwMode="auto">
            <a:xfrm>
              <a:off x="4097154" y="2348344"/>
              <a:ext cx="39854" cy="49228"/>
            </a:xfrm>
            <a:custGeom>
              <a:avLst/>
              <a:gdLst>
                <a:gd name="T0" fmla="*/ 18 w 92"/>
                <a:gd name="T1" fmla="*/ 78 h 119"/>
                <a:gd name="T2" fmla="*/ 18 w 92"/>
                <a:gd name="T3" fmla="*/ 78 h 119"/>
                <a:gd name="T4" fmla="*/ 46 w 92"/>
                <a:gd name="T5" fmla="*/ 102 h 119"/>
                <a:gd name="T6" fmla="*/ 72 w 92"/>
                <a:gd name="T7" fmla="*/ 84 h 119"/>
                <a:gd name="T8" fmla="*/ 55 w 92"/>
                <a:gd name="T9" fmla="*/ 68 h 119"/>
                <a:gd name="T10" fmla="*/ 35 w 92"/>
                <a:gd name="T11" fmla="*/ 63 h 119"/>
                <a:gd name="T12" fmla="*/ 2 w 92"/>
                <a:gd name="T13" fmla="*/ 32 h 119"/>
                <a:gd name="T14" fmla="*/ 45 w 92"/>
                <a:gd name="T15" fmla="*/ 0 h 119"/>
                <a:gd name="T16" fmla="*/ 89 w 92"/>
                <a:gd name="T17" fmla="*/ 34 h 119"/>
                <a:gd name="T18" fmla="*/ 89 w 92"/>
                <a:gd name="T19" fmla="*/ 34 h 119"/>
                <a:gd name="T20" fmla="*/ 70 w 92"/>
                <a:gd name="T21" fmla="*/ 34 h 119"/>
                <a:gd name="T22" fmla="*/ 45 w 92"/>
                <a:gd name="T23" fmla="*/ 15 h 119"/>
                <a:gd name="T24" fmla="*/ 22 w 92"/>
                <a:gd name="T25" fmla="*/ 31 h 119"/>
                <a:gd name="T26" fmla="*/ 39 w 92"/>
                <a:gd name="T27" fmla="*/ 44 h 119"/>
                <a:gd name="T28" fmla="*/ 58 w 92"/>
                <a:gd name="T29" fmla="*/ 50 h 119"/>
                <a:gd name="T30" fmla="*/ 91 w 92"/>
                <a:gd name="T31" fmla="*/ 81 h 119"/>
                <a:gd name="T32" fmla="*/ 45 w 92"/>
                <a:gd name="T33" fmla="*/ 118 h 119"/>
                <a:gd name="T34" fmla="*/ 0 w 92"/>
                <a:gd name="T35" fmla="*/ 78 h 119"/>
                <a:gd name="T36" fmla="*/ 18 w 92"/>
                <a:gd name="T37" fmla="*/ 7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8"/>
                  </a:moveTo>
                  <a:lnTo>
                    <a:pt x="18" y="78"/>
                  </a:lnTo>
                  <a:cubicBezTo>
                    <a:pt x="19" y="93"/>
                    <a:pt x="28" y="102"/>
                    <a:pt x="46" y="102"/>
                  </a:cubicBezTo>
                  <a:cubicBezTo>
                    <a:pt x="63" y="102"/>
                    <a:pt x="72" y="94"/>
                    <a:pt x="72" y="84"/>
                  </a:cubicBezTo>
                  <a:cubicBezTo>
                    <a:pt x="72" y="75"/>
                    <a:pt x="67" y="72"/>
                    <a:pt x="55" y="68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13" y="58"/>
                    <a:pt x="2" y="51"/>
                    <a:pt x="2" y="32"/>
                  </a:cubicBezTo>
                  <a:cubicBezTo>
                    <a:pt x="2" y="12"/>
                    <a:pt x="18" y="0"/>
                    <a:pt x="45" y="0"/>
                  </a:cubicBezTo>
                  <a:cubicBezTo>
                    <a:pt x="71" y="0"/>
                    <a:pt x="89" y="13"/>
                    <a:pt x="89" y="34"/>
                  </a:cubicBezTo>
                  <a:lnTo>
                    <a:pt x="89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9" y="23"/>
                    <a:pt x="60" y="15"/>
                    <a:pt x="45" y="15"/>
                  </a:cubicBezTo>
                  <a:cubicBezTo>
                    <a:pt x="29" y="15"/>
                    <a:pt x="22" y="21"/>
                    <a:pt x="22" y="31"/>
                  </a:cubicBezTo>
                  <a:cubicBezTo>
                    <a:pt x="22" y="39"/>
                    <a:pt x="27" y="42"/>
                    <a:pt x="39" y="44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0" y="55"/>
                    <a:pt x="91" y="61"/>
                    <a:pt x="91" y="81"/>
                  </a:cubicBezTo>
                  <a:cubicBezTo>
                    <a:pt x="91" y="104"/>
                    <a:pt x="74" y="118"/>
                    <a:pt x="45" y="118"/>
                  </a:cubicBezTo>
                  <a:cubicBezTo>
                    <a:pt x="16" y="118"/>
                    <a:pt x="0" y="104"/>
                    <a:pt x="0" y="78"/>
                  </a:cubicBezTo>
                  <a:lnTo>
                    <a:pt x="18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5" name="Freeform 91"/>
            <p:cNvSpPr>
              <a:spLocks noChangeArrowheads="1"/>
            </p:cNvSpPr>
            <p:nvPr/>
          </p:nvSpPr>
          <p:spPr bwMode="auto">
            <a:xfrm>
              <a:off x="4141790" y="2348344"/>
              <a:ext cx="44637" cy="49228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19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8"/>
                    <a:pt x="54" y="118"/>
                  </a:cubicBezTo>
                  <a:cubicBezTo>
                    <a:pt x="19" y="118"/>
                    <a:pt x="0" y="97"/>
                    <a:pt x="0" y="59"/>
                  </a:cubicBezTo>
                  <a:cubicBezTo>
                    <a:pt x="0" y="21"/>
                    <a:pt x="19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6"/>
                    <a:pt x="87" y="59"/>
                  </a:cubicBezTo>
                  <a:cubicBezTo>
                    <a:pt x="87" y="31"/>
                    <a:pt x="76" y="16"/>
                    <a:pt x="54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6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6" name="Freeform 92"/>
            <p:cNvSpPr>
              <a:spLocks noChangeArrowheads="1"/>
            </p:cNvSpPr>
            <p:nvPr/>
          </p:nvSpPr>
          <p:spPr bwMode="auto">
            <a:xfrm>
              <a:off x="4195992" y="2348344"/>
              <a:ext cx="38260" cy="47641"/>
            </a:xfrm>
            <a:custGeom>
              <a:avLst/>
              <a:gdLst>
                <a:gd name="T0" fmla="*/ 74 w 94"/>
                <a:gd name="T1" fmla="*/ 45 h 115"/>
                <a:gd name="T2" fmla="*/ 74 w 94"/>
                <a:gd name="T3" fmla="*/ 45 h 115"/>
                <a:gd name="T4" fmla="*/ 52 w 94"/>
                <a:gd name="T5" fmla="*/ 16 h 115"/>
                <a:gd name="T6" fmla="*/ 18 w 94"/>
                <a:gd name="T7" fmla="*/ 51 h 115"/>
                <a:gd name="T8" fmla="*/ 18 w 94"/>
                <a:gd name="T9" fmla="*/ 114 h 115"/>
                <a:gd name="T10" fmla="*/ 0 w 94"/>
                <a:gd name="T11" fmla="*/ 114 h 115"/>
                <a:gd name="T12" fmla="*/ 0 w 94"/>
                <a:gd name="T13" fmla="*/ 3 h 115"/>
                <a:gd name="T14" fmla="*/ 17 w 94"/>
                <a:gd name="T15" fmla="*/ 3 h 115"/>
                <a:gd name="T16" fmla="*/ 17 w 94"/>
                <a:gd name="T17" fmla="*/ 19 h 115"/>
                <a:gd name="T18" fmla="*/ 54 w 94"/>
                <a:gd name="T19" fmla="*/ 0 h 115"/>
                <a:gd name="T20" fmla="*/ 88 w 94"/>
                <a:gd name="T21" fmla="*/ 15 h 115"/>
                <a:gd name="T22" fmla="*/ 93 w 94"/>
                <a:gd name="T23" fmla="*/ 42 h 115"/>
                <a:gd name="T24" fmla="*/ 93 w 94"/>
                <a:gd name="T25" fmla="*/ 48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69" y="16"/>
                    <a:pt x="52" y="16"/>
                  </a:cubicBezTo>
                  <a:cubicBezTo>
                    <a:pt x="31" y="16"/>
                    <a:pt x="18" y="29"/>
                    <a:pt x="18" y="51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6" y="6"/>
                    <a:pt x="38" y="0"/>
                    <a:pt x="54" y="0"/>
                  </a:cubicBezTo>
                  <a:cubicBezTo>
                    <a:pt x="70" y="0"/>
                    <a:pt x="82" y="5"/>
                    <a:pt x="88" y="15"/>
                  </a:cubicBezTo>
                  <a:cubicBezTo>
                    <a:pt x="92" y="23"/>
                    <a:pt x="93" y="31"/>
                    <a:pt x="93" y="42"/>
                  </a:cubicBezTo>
                  <a:cubicBezTo>
                    <a:pt x="93" y="43"/>
                    <a:pt x="93" y="45"/>
                    <a:pt x="93" y="48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7" name="Freeform 93"/>
            <p:cNvSpPr>
              <a:spLocks noChangeArrowheads="1"/>
            </p:cNvSpPr>
            <p:nvPr/>
          </p:nvSpPr>
          <p:spPr bwMode="auto">
            <a:xfrm>
              <a:off x="4266135" y="2370576"/>
              <a:ext cx="44637" cy="3176"/>
            </a:xfrm>
            <a:custGeom>
              <a:avLst/>
              <a:gdLst>
                <a:gd name="T0" fmla="*/ 0 w 108"/>
                <a:gd name="T1" fmla="*/ 0 h 11"/>
                <a:gd name="T2" fmla="*/ 107 w 108"/>
                <a:gd name="T3" fmla="*/ 0 h 11"/>
                <a:gd name="T4" fmla="*/ 107 w 108"/>
                <a:gd name="T5" fmla="*/ 10 h 11"/>
                <a:gd name="T6" fmla="*/ 0 w 108"/>
                <a:gd name="T7" fmla="*/ 10 h 11"/>
                <a:gd name="T8" fmla="*/ 0 w 108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">
                  <a:moveTo>
                    <a:pt x="0" y="0"/>
                  </a:moveTo>
                  <a:lnTo>
                    <a:pt x="107" y="0"/>
                  </a:lnTo>
                  <a:lnTo>
                    <a:pt x="107" y="1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40" name="Group 884"/>
          <p:cNvGrpSpPr>
            <a:grpSpLocks/>
          </p:cNvGrpSpPr>
          <p:nvPr/>
        </p:nvGrpSpPr>
        <p:grpSpPr bwMode="auto">
          <a:xfrm>
            <a:off x="509588" y="3282950"/>
            <a:ext cx="322262" cy="66675"/>
            <a:chOff x="509075" y="3283152"/>
            <a:chExt cx="322366" cy="66697"/>
          </a:xfrm>
        </p:grpSpPr>
        <p:sp>
          <p:nvSpPr>
            <p:cNvPr id="638" name="Freeform 94"/>
            <p:cNvSpPr>
              <a:spLocks noChangeArrowheads="1"/>
            </p:cNvSpPr>
            <p:nvPr/>
          </p:nvSpPr>
          <p:spPr bwMode="auto">
            <a:xfrm>
              <a:off x="509075" y="3283152"/>
              <a:ext cx="57168" cy="65109"/>
            </a:xfrm>
            <a:custGeom>
              <a:avLst/>
              <a:gdLst>
                <a:gd name="T0" fmla="*/ 57 w 138"/>
                <a:gd name="T1" fmla="*/ 0 h 155"/>
                <a:gd name="T2" fmla="*/ 80 w 138"/>
                <a:gd name="T3" fmla="*/ 0 h 155"/>
                <a:gd name="T4" fmla="*/ 137 w 138"/>
                <a:gd name="T5" fmla="*/ 154 h 155"/>
                <a:gd name="T6" fmla="*/ 114 w 138"/>
                <a:gd name="T7" fmla="*/ 154 h 155"/>
                <a:gd name="T8" fmla="*/ 99 w 138"/>
                <a:gd name="T9" fmla="*/ 107 h 155"/>
                <a:gd name="T10" fmla="*/ 38 w 138"/>
                <a:gd name="T11" fmla="*/ 107 h 155"/>
                <a:gd name="T12" fmla="*/ 22 w 138"/>
                <a:gd name="T13" fmla="*/ 154 h 155"/>
                <a:gd name="T14" fmla="*/ 0 w 138"/>
                <a:gd name="T15" fmla="*/ 154 h 155"/>
                <a:gd name="T16" fmla="*/ 57 w 138"/>
                <a:gd name="T17" fmla="*/ 0 h 155"/>
                <a:gd name="T18" fmla="*/ 93 w 138"/>
                <a:gd name="T19" fmla="*/ 89 h 155"/>
                <a:gd name="T20" fmla="*/ 69 w 138"/>
                <a:gd name="T21" fmla="*/ 21 h 155"/>
                <a:gd name="T22" fmla="*/ 45 w 138"/>
                <a:gd name="T23" fmla="*/ 89 h 155"/>
                <a:gd name="T24" fmla="*/ 93 w 138"/>
                <a:gd name="T25" fmla="*/ 8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155">
                  <a:moveTo>
                    <a:pt x="57" y="0"/>
                  </a:moveTo>
                  <a:lnTo>
                    <a:pt x="80" y="0"/>
                  </a:lnTo>
                  <a:lnTo>
                    <a:pt x="137" y="154"/>
                  </a:lnTo>
                  <a:lnTo>
                    <a:pt x="114" y="154"/>
                  </a:lnTo>
                  <a:lnTo>
                    <a:pt x="99" y="107"/>
                  </a:lnTo>
                  <a:lnTo>
                    <a:pt x="38" y="107"/>
                  </a:lnTo>
                  <a:lnTo>
                    <a:pt x="22" y="154"/>
                  </a:lnTo>
                  <a:lnTo>
                    <a:pt x="0" y="154"/>
                  </a:lnTo>
                  <a:lnTo>
                    <a:pt x="57" y="0"/>
                  </a:lnTo>
                  <a:close/>
                  <a:moveTo>
                    <a:pt x="93" y="89"/>
                  </a:moveTo>
                  <a:lnTo>
                    <a:pt x="69" y="21"/>
                  </a:lnTo>
                  <a:lnTo>
                    <a:pt x="45" y="89"/>
                  </a:lnTo>
                  <a:lnTo>
                    <a:pt x="93" y="8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9" name="Freeform 95"/>
            <p:cNvSpPr>
              <a:spLocks noChangeArrowheads="1"/>
            </p:cNvSpPr>
            <p:nvPr/>
          </p:nvSpPr>
          <p:spPr bwMode="auto">
            <a:xfrm>
              <a:off x="564655" y="3300621"/>
              <a:ext cx="42877" cy="47641"/>
            </a:xfrm>
            <a:custGeom>
              <a:avLst/>
              <a:gdLst>
                <a:gd name="T0" fmla="*/ 0 w 103"/>
                <a:gd name="T1" fmla="*/ 0 h 114"/>
                <a:gd name="T2" fmla="*/ 20 w 103"/>
                <a:gd name="T3" fmla="*/ 0 h 114"/>
                <a:gd name="T4" fmla="*/ 51 w 103"/>
                <a:gd name="T5" fmla="*/ 90 h 114"/>
                <a:gd name="T6" fmla="*/ 81 w 103"/>
                <a:gd name="T7" fmla="*/ 0 h 114"/>
                <a:gd name="T8" fmla="*/ 102 w 103"/>
                <a:gd name="T9" fmla="*/ 0 h 114"/>
                <a:gd name="T10" fmla="*/ 61 w 103"/>
                <a:gd name="T11" fmla="*/ 113 h 114"/>
                <a:gd name="T12" fmla="*/ 41 w 103"/>
                <a:gd name="T13" fmla="*/ 113 h 114"/>
                <a:gd name="T14" fmla="*/ 0 w 103"/>
                <a:gd name="T1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4">
                  <a:moveTo>
                    <a:pt x="0" y="0"/>
                  </a:moveTo>
                  <a:lnTo>
                    <a:pt x="20" y="0"/>
                  </a:lnTo>
                  <a:lnTo>
                    <a:pt x="51" y="90"/>
                  </a:lnTo>
                  <a:lnTo>
                    <a:pt x="81" y="0"/>
                  </a:lnTo>
                  <a:lnTo>
                    <a:pt x="102" y="0"/>
                  </a:lnTo>
                  <a:lnTo>
                    <a:pt x="61" y="113"/>
                  </a:lnTo>
                  <a:lnTo>
                    <a:pt x="41" y="11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0" name="Freeform 96"/>
            <p:cNvSpPr>
              <a:spLocks noChangeArrowheads="1"/>
            </p:cNvSpPr>
            <p:nvPr/>
          </p:nvSpPr>
          <p:spPr bwMode="auto">
            <a:xfrm>
              <a:off x="610708" y="3300621"/>
              <a:ext cx="44464" cy="49228"/>
            </a:xfrm>
            <a:custGeom>
              <a:avLst/>
              <a:gdLst>
                <a:gd name="T0" fmla="*/ 37 w 108"/>
                <a:gd name="T1" fmla="*/ 119 h 120"/>
                <a:gd name="T2" fmla="*/ 37 w 108"/>
                <a:gd name="T3" fmla="*/ 119 h 120"/>
                <a:gd name="T4" fmla="*/ 0 w 108"/>
                <a:gd name="T5" fmla="*/ 86 h 120"/>
                <a:gd name="T6" fmla="*/ 39 w 108"/>
                <a:gd name="T7" fmla="*/ 50 h 120"/>
                <a:gd name="T8" fmla="*/ 70 w 108"/>
                <a:gd name="T9" fmla="*/ 46 h 120"/>
                <a:gd name="T10" fmla="*/ 75 w 108"/>
                <a:gd name="T11" fmla="*/ 33 h 120"/>
                <a:gd name="T12" fmla="*/ 50 w 108"/>
                <a:gd name="T13" fmla="*/ 17 h 120"/>
                <a:gd name="T14" fmla="*/ 23 w 108"/>
                <a:gd name="T15" fmla="*/ 38 h 120"/>
                <a:gd name="T16" fmla="*/ 6 w 108"/>
                <a:gd name="T17" fmla="*/ 38 h 120"/>
                <a:gd name="T18" fmla="*/ 6 w 108"/>
                <a:gd name="T19" fmla="*/ 37 h 120"/>
                <a:gd name="T20" fmla="*/ 50 w 108"/>
                <a:gd name="T21" fmla="*/ 0 h 120"/>
                <a:gd name="T22" fmla="*/ 94 w 108"/>
                <a:gd name="T23" fmla="*/ 34 h 120"/>
                <a:gd name="T24" fmla="*/ 94 w 108"/>
                <a:gd name="T25" fmla="*/ 91 h 120"/>
                <a:gd name="T26" fmla="*/ 101 w 108"/>
                <a:gd name="T27" fmla="*/ 102 h 120"/>
                <a:gd name="T28" fmla="*/ 107 w 108"/>
                <a:gd name="T29" fmla="*/ 101 h 120"/>
                <a:gd name="T30" fmla="*/ 107 w 108"/>
                <a:gd name="T31" fmla="*/ 116 h 120"/>
                <a:gd name="T32" fmla="*/ 95 w 108"/>
                <a:gd name="T33" fmla="*/ 118 h 120"/>
                <a:gd name="T34" fmla="*/ 77 w 108"/>
                <a:gd name="T35" fmla="*/ 101 h 120"/>
                <a:gd name="T36" fmla="*/ 77 w 108"/>
                <a:gd name="T37" fmla="*/ 100 h 120"/>
                <a:gd name="T38" fmla="*/ 37 w 108"/>
                <a:gd name="T39" fmla="*/ 119 h 120"/>
                <a:gd name="T40" fmla="*/ 40 w 108"/>
                <a:gd name="T41" fmla="*/ 66 h 120"/>
                <a:gd name="T42" fmla="*/ 40 w 108"/>
                <a:gd name="T43" fmla="*/ 66 h 120"/>
                <a:gd name="T44" fmla="*/ 20 w 108"/>
                <a:gd name="T45" fmla="*/ 84 h 120"/>
                <a:gd name="T46" fmla="*/ 40 w 108"/>
                <a:gd name="T47" fmla="*/ 102 h 120"/>
                <a:gd name="T48" fmla="*/ 75 w 108"/>
                <a:gd name="T49" fmla="*/ 75 h 120"/>
                <a:gd name="T50" fmla="*/ 75 w 108"/>
                <a:gd name="T51" fmla="*/ 58 h 120"/>
                <a:gd name="T52" fmla="*/ 40 w 108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6"/>
                    <a:pt x="0" y="86"/>
                  </a:cubicBezTo>
                  <a:cubicBezTo>
                    <a:pt x="0" y="65"/>
                    <a:pt x="14" y="53"/>
                    <a:pt x="39" y="50"/>
                  </a:cubicBezTo>
                  <a:cubicBezTo>
                    <a:pt x="55" y="48"/>
                    <a:pt x="65" y="48"/>
                    <a:pt x="70" y="46"/>
                  </a:cubicBezTo>
                  <a:cubicBezTo>
                    <a:pt x="75" y="44"/>
                    <a:pt x="75" y="41"/>
                    <a:pt x="75" y="33"/>
                  </a:cubicBezTo>
                  <a:cubicBezTo>
                    <a:pt x="75" y="22"/>
                    <a:pt x="67" y="17"/>
                    <a:pt x="50" y="17"/>
                  </a:cubicBezTo>
                  <a:cubicBezTo>
                    <a:pt x="33" y="17"/>
                    <a:pt x="23" y="24"/>
                    <a:pt x="23" y="38"/>
                  </a:cubicBezTo>
                  <a:cubicBezTo>
                    <a:pt x="6" y="38"/>
                    <a:pt x="6" y="38"/>
                    <a:pt x="6" y="38"/>
                  </a:cubicBezTo>
                  <a:lnTo>
                    <a:pt x="6" y="37"/>
                  </a:lnTo>
                  <a:cubicBezTo>
                    <a:pt x="6" y="14"/>
                    <a:pt x="22" y="0"/>
                    <a:pt x="50" y="0"/>
                  </a:cubicBezTo>
                  <a:cubicBezTo>
                    <a:pt x="81" y="0"/>
                    <a:pt x="94" y="11"/>
                    <a:pt x="94" y="34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5" y="102"/>
                    <a:pt x="101" y="102"/>
                  </a:cubicBezTo>
                  <a:cubicBezTo>
                    <a:pt x="103" y="102"/>
                    <a:pt x="105" y="101"/>
                    <a:pt x="107" y="101"/>
                  </a:cubicBezTo>
                  <a:cubicBezTo>
                    <a:pt x="107" y="116"/>
                    <a:pt x="107" y="116"/>
                    <a:pt x="107" y="116"/>
                  </a:cubicBezTo>
                  <a:cubicBezTo>
                    <a:pt x="103" y="117"/>
                    <a:pt x="99" y="118"/>
                    <a:pt x="95" y="118"/>
                  </a:cubicBezTo>
                  <a:cubicBezTo>
                    <a:pt x="83" y="118"/>
                    <a:pt x="77" y="112"/>
                    <a:pt x="77" y="101"/>
                  </a:cubicBezTo>
                  <a:lnTo>
                    <a:pt x="77" y="100"/>
                  </a:lnTo>
                  <a:cubicBezTo>
                    <a:pt x="65" y="113"/>
                    <a:pt x="53" y="119"/>
                    <a:pt x="37" y="119"/>
                  </a:cubicBezTo>
                  <a:close/>
                  <a:moveTo>
                    <a:pt x="40" y="66"/>
                  </a:moveTo>
                  <a:lnTo>
                    <a:pt x="40" y="66"/>
                  </a:lnTo>
                  <a:cubicBezTo>
                    <a:pt x="26" y="68"/>
                    <a:pt x="20" y="74"/>
                    <a:pt x="20" y="84"/>
                  </a:cubicBezTo>
                  <a:cubicBezTo>
                    <a:pt x="20" y="96"/>
                    <a:pt x="28" y="102"/>
                    <a:pt x="40" y="102"/>
                  </a:cubicBezTo>
                  <a:cubicBezTo>
                    <a:pt x="61" y="102"/>
                    <a:pt x="75" y="91"/>
                    <a:pt x="75" y="75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65" y="64"/>
                    <a:pt x="53" y="64"/>
                    <a:pt x="40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1" name="Freeform 97"/>
            <p:cNvSpPr>
              <a:spLocks noChangeArrowheads="1"/>
            </p:cNvSpPr>
            <p:nvPr/>
          </p:nvSpPr>
          <p:spPr bwMode="auto">
            <a:xfrm>
              <a:off x="656760" y="3286328"/>
              <a:ext cx="23821" cy="61933"/>
            </a:xfrm>
            <a:custGeom>
              <a:avLst/>
              <a:gdLst>
                <a:gd name="T0" fmla="*/ 45 w 56"/>
                <a:gd name="T1" fmla="*/ 128 h 146"/>
                <a:gd name="T2" fmla="*/ 45 w 56"/>
                <a:gd name="T3" fmla="*/ 128 h 146"/>
                <a:gd name="T4" fmla="*/ 55 w 56"/>
                <a:gd name="T5" fmla="*/ 127 h 146"/>
                <a:gd name="T6" fmla="*/ 55 w 56"/>
                <a:gd name="T7" fmla="*/ 143 h 146"/>
                <a:gd name="T8" fmla="*/ 39 w 56"/>
                <a:gd name="T9" fmla="*/ 145 h 146"/>
                <a:gd name="T10" fmla="*/ 17 w 56"/>
                <a:gd name="T11" fmla="*/ 122 h 146"/>
                <a:gd name="T12" fmla="*/ 17 w 56"/>
                <a:gd name="T13" fmla="*/ 47 h 146"/>
                <a:gd name="T14" fmla="*/ 0 w 56"/>
                <a:gd name="T15" fmla="*/ 47 h 146"/>
                <a:gd name="T16" fmla="*/ 0 w 56"/>
                <a:gd name="T17" fmla="*/ 31 h 146"/>
                <a:gd name="T18" fmla="*/ 17 w 56"/>
                <a:gd name="T19" fmla="*/ 31 h 146"/>
                <a:gd name="T20" fmla="*/ 17 w 56"/>
                <a:gd name="T21" fmla="*/ 0 h 146"/>
                <a:gd name="T22" fmla="*/ 35 w 56"/>
                <a:gd name="T23" fmla="*/ 0 h 146"/>
                <a:gd name="T24" fmla="*/ 35 w 56"/>
                <a:gd name="T25" fmla="*/ 31 h 146"/>
                <a:gd name="T26" fmla="*/ 55 w 56"/>
                <a:gd name="T27" fmla="*/ 31 h 146"/>
                <a:gd name="T28" fmla="*/ 55 w 56"/>
                <a:gd name="T29" fmla="*/ 47 h 146"/>
                <a:gd name="T30" fmla="*/ 35 w 56"/>
                <a:gd name="T31" fmla="*/ 47 h 146"/>
                <a:gd name="T32" fmla="*/ 35 w 56"/>
                <a:gd name="T33" fmla="*/ 116 h 146"/>
                <a:gd name="T34" fmla="*/ 45 w 56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5" y="128"/>
                  </a:moveTo>
                  <a:lnTo>
                    <a:pt x="45" y="128"/>
                  </a:lnTo>
                  <a:cubicBezTo>
                    <a:pt x="47" y="128"/>
                    <a:pt x="50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49" y="144"/>
                    <a:pt x="44" y="145"/>
                    <a:pt x="39" y="145"/>
                  </a:cubicBezTo>
                  <a:cubicBezTo>
                    <a:pt x="22" y="145"/>
                    <a:pt x="17" y="138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24"/>
                    <a:pt x="36" y="128"/>
                    <a:pt x="45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2" name="Freeform 98"/>
            <p:cNvSpPr>
              <a:spLocks noChangeArrowheads="1"/>
            </p:cNvSpPr>
            <p:nvPr/>
          </p:nvSpPr>
          <p:spPr bwMode="auto">
            <a:xfrm>
              <a:off x="685344" y="3300621"/>
              <a:ext cx="44464" cy="49228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6 h 120"/>
                <a:gd name="T6" fmla="*/ 38 w 107"/>
                <a:gd name="T7" fmla="*/ 50 h 120"/>
                <a:gd name="T8" fmla="*/ 69 w 107"/>
                <a:gd name="T9" fmla="*/ 46 h 120"/>
                <a:gd name="T10" fmla="*/ 74 w 107"/>
                <a:gd name="T11" fmla="*/ 33 h 120"/>
                <a:gd name="T12" fmla="*/ 49 w 107"/>
                <a:gd name="T13" fmla="*/ 17 h 120"/>
                <a:gd name="T14" fmla="*/ 22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49 w 107"/>
                <a:gd name="T21" fmla="*/ 0 h 120"/>
                <a:gd name="T22" fmla="*/ 93 w 107"/>
                <a:gd name="T23" fmla="*/ 34 h 120"/>
                <a:gd name="T24" fmla="*/ 93 w 107"/>
                <a:gd name="T25" fmla="*/ 91 h 120"/>
                <a:gd name="T26" fmla="*/ 100 w 107"/>
                <a:gd name="T27" fmla="*/ 102 h 120"/>
                <a:gd name="T28" fmla="*/ 106 w 107"/>
                <a:gd name="T29" fmla="*/ 101 h 120"/>
                <a:gd name="T30" fmla="*/ 106 w 107"/>
                <a:gd name="T31" fmla="*/ 116 h 120"/>
                <a:gd name="T32" fmla="*/ 94 w 107"/>
                <a:gd name="T33" fmla="*/ 118 h 120"/>
                <a:gd name="T34" fmla="*/ 75 w 107"/>
                <a:gd name="T35" fmla="*/ 101 h 120"/>
                <a:gd name="T36" fmla="*/ 75 w 107"/>
                <a:gd name="T37" fmla="*/ 100 h 120"/>
                <a:gd name="T38" fmla="*/ 36 w 107"/>
                <a:gd name="T39" fmla="*/ 119 h 120"/>
                <a:gd name="T40" fmla="*/ 39 w 107"/>
                <a:gd name="T41" fmla="*/ 66 h 120"/>
                <a:gd name="T42" fmla="*/ 39 w 107"/>
                <a:gd name="T43" fmla="*/ 66 h 120"/>
                <a:gd name="T44" fmla="*/ 19 w 107"/>
                <a:gd name="T45" fmla="*/ 84 h 120"/>
                <a:gd name="T46" fmla="*/ 39 w 107"/>
                <a:gd name="T47" fmla="*/ 102 h 120"/>
                <a:gd name="T48" fmla="*/ 74 w 107"/>
                <a:gd name="T49" fmla="*/ 75 h 120"/>
                <a:gd name="T50" fmla="*/ 74 w 107"/>
                <a:gd name="T51" fmla="*/ 58 h 120"/>
                <a:gd name="T52" fmla="*/ 39 w 107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3" y="53"/>
                    <a:pt x="38" y="50"/>
                  </a:cubicBezTo>
                  <a:cubicBezTo>
                    <a:pt x="54" y="48"/>
                    <a:pt x="64" y="48"/>
                    <a:pt x="69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2" y="17"/>
                    <a:pt x="22" y="24"/>
                    <a:pt x="22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4"/>
                    <a:pt x="21" y="0"/>
                    <a:pt x="49" y="0"/>
                  </a:cubicBezTo>
                  <a:cubicBezTo>
                    <a:pt x="80" y="0"/>
                    <a:pt x="93" y="11"/>
                    <a:pt x="93" y="34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2"/>
                    <a:pt x="100" y="102"/>
                  </a:cubicBezTo>
                  <a:cubicBezTo>
                    <a:pt x="101" y="102"/>
                    <a:pt x="104" y="101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1" y="117"/>
                    <a:pt x="98" y="118"/>
                    <a:pt x="94" y="118"/>
                  </a:cubicBezTo>
                  <a:cubicBezTo>
                    <a:pt x="82" y="118"/>
                    <a:pt x="75" y="112"/>
                    <a:pt x="75" y="101"/>
                  </a:cubicBezTo>
                  <a:lnTo>
                    <a:pt x="75" y="100"/>
                  </a:ln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19" y="74"/>
                    <a:pt x="19" y="84"/>
                  </a:cubicBezTo>
                  <a:cubicBezTo>
                    <a:pt x="19" y="96"/>
                    <a:pt x="27" y="102"/>
                    <a:pt x="39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4"/>
                    <a:pt x="51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3" name="Freeform 99"/>
            <p:cNvSpPr>
              <a:spLocks noChangeArrowheads="1"/>
            </p:cNvSpPr>
            <p:nvPr/>
          </p:nvSpPr>
          <p:spPr bwMode="auto">
            <a:xfrm>
              <a:off x="736160" y="3300621"/>
              <a:ext cx="22232" cy="47641"/>
            </a:xfrm>
            <a:custGeom>
              <a:avLst/>
              <a:gdLst>
                <a:gd name="T0" fmla="*/ 0 w 54"/>
                <a:gd name="T1" fmla="*/ 2 h 116"/>
                <a:gd name="T2" fmla="*/ 0 w 54"/>
                <a:gd name="T3" fmla="*/ 2 h 116"/>
                <a:gd name="T4" fmla="*/ 18 w 54"/>
                <a:gd name="T5" fmla="*/ 2 h 116"/>
                <a:gd name="T6" fmla="*/ 18 w 54"/>
                <a:gd name="T7" fmla="*/ 23 h 116"/>
                <a:gd name="T8" fmla="*/ 49 w 54"/>
                <a:gd name="T9" fmla="*/ 0 h 116"/>
                <a:gd name="T10" fmla="*/ 53 w 54"/>
                <a:gd name="T11" fmla="*/ 0 h 116"/>
                <a:gd name="T12" fmla="*/ 53 w 54"/>
                <a:gd name="T13" fmla="*/ 20 h 116"/>
                <a:gd name="T14" fmla="*/ 49 w 54"/>
                <a:gd name="T15" fmla="*/ 20 h 116"/>
                <a:gd name="T16" fmla="*/ 19 w 54"/>
                <a:gd name="T17" fmla="*/ 52 h 116"/>
                <a:gd name="T18" fmla="*/ 19 w 54"/>
                <a:gd name="T19" fmla="*/ 115 h 116"/>
                <a:gd name="T20" fmla="*/ 0 w 54"/>
                <a:gd name="T21" fmla="*/ 115 h 116"/>
                <a:gd name="T22" fmla="*/ 0 w 54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6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4" name="Freeform 100"/>
            <p:cNvSpPr>
              <a:spLocks noChangeArrowheads="1"/>
            </p:cNvSpPr>
            <p:nvPr/>
          </p:nvSpPr>
          <p:spPr bwMode="auto">
            <a:xfrm>
              <a:off x="788565" y="3284741"/>
              <a:ext cx="42876" cy="63521"/>
            </a:xfrm>
            <a:custGeom>
              <a:avLst/>
              <a:gdLst>
                <a:gd name="T0" fmla="*/ 0 w 102"/>
                <a:gd name="T1" fmla="*/ 148 h 151"/>
                <a:gd name="T2" fmla="*/ 0 w 102"/>
                <a:gd name="T3" fmla="*/ 148 h 151"/>
                <a:gd name="T4" fmla="*/ 47 w 102"/>
                <a:gd name="T5" fmla="*/ 83 h 151"/>
                <a:gd name="T6" fmla="*/ 60 w 102"/>
                <a:gd name="T7" fmla="*/ 76 h 151"/>
                <a:gd name="T8" fmla="*/ 81 w 102"/>
                <a:gd name="T9" fmla="*/ 44 h 151"/>
                <a:gd name="T10" fmla="*/ 51 w 102"/>
                <a:gd name="T11" fmla="*/ 17 h 151"/>
                <a:gd name="T12" fmla="*/ 22 w 102"/>
                <a:gd name="T13" fmla="*/ 52 h 151"/>
                <a:gd name="T14" fmla="*/ 22 w 102"/>
                <a:gd name="T15" fmla="*/ 54 h 151"/>
                <a:gd name="T16" fmla="*/ 3 w 102"/>
                <a:gd name="T17" fmla="*/ 54 h 151"/>
                <a:gd name="T18" fmla="*/ 3 w 102"/>
                <a:gd name="T19" fmla="*/ 51 h 151"/>
                <a:gd name="T20" fmla="*/ 52 w 102"/>
                <a:gd name="T21" fmla="*/ 0 h 151"/>
                <a:gd name="T22" fmla="*/ 101 w 102"/>
                <a:gd name="T23" fmla="*/ 45 h 151"/>
                <a:gd name="T24" fmla="*/ 69 w 102"/>
                <a:gd name="T25" fmla="*/ 91 h 151"/>
                <a:gd name="T26" fmla="*/ 56 w 102"/>
                <a:gd name="T27" fmla="*/ 98 h 151"/>
                <a:gd name="T28" fmla="*/ 21 w 102"/>
                <a:gd name="T29" fmla="*/ 131 h 151"/>
                <a:gd name="T30" fmla="*/ 101 w 102"/>
                <a:gd name="T31" fmla="*/ 131 h 151"/>
                <a:gd name="T32" fmla="*/ 101 w 102"/>
                <a:gd name="T33" fmla="*/ 150 h 151"/>
                <a:gd name="T34" fmla="*/ 0 w 102"/>
                <a:gd name="T35" fmla="*/ 150 h 151"/>
                <a:gd name="T36" fmla="*/ 0 w 102"/>
                <a:gd name="T37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51">
                  <a:moveTo>
                    <a:pt x="0" y="148"/>
                  </a:moveTo>
                  <a:lnTo>
                    <a:pt x="0" y="148"/>
                  </a:lnTo>
                  <a:cubicBezTo>
                    <a:pt x="0" y="117"/>
                    <a:pt x="15" y="100"/>
                    <a:pt x="47" y="83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74" y="67"/>
                    <a:pt x="81" y="58"/>
                    <a:pt x="81" y="44"/>
                  </a:cubicBezTo>
                  <a:cubicBezTo>
                    <a:pt x="81" y="28"/>
                    <a:pt x="70" y="17"/>
                    <a:pt x="51" y="17"/>
                  </a:cubicBezTo>
                  <a:cubicBezTo>
                    <a:pt x="34" y="17"/>
                    <a:pt x="22" y="30"/>
                    <a:pt x="22" y="52"/>
                  </a:cubicBezTo>
                  <a:cubicBezTo>
                    <a:pt x="22" y="53"/>
                    <a:pt x="22" y="53"/>
                    <a:pt x="22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1"/>
                  </a:cubicBezTo>
                  <a:cubicBezTo>
                    <a:pt x="3" y="20"/>
                    <a:pt x="22" y="0"/>
                    <a:pt x="52" y="0"/>
                  </a:cubicBezTo>
                  <a:cubicBezTo>
                    <a:pt x="82" y="0"/>
                    <a:pt x="101" y="17"/>
                    <a:pt x="101" y="45"/>
                  </a:cubicBezTo>
                  <a:cubicBezTo>
                    <a:pt x="101" y="64"/>
                    <a:pt x="91" y="80"/>
                    <a:pt x="69" y="91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38" y="108"/>
                    <a:pt x="25" y="116"/>
                    <a:pt x="21" y="131"/>
                  </a:cubicBezTo>
                  <a:cubicBezTo>
                    <a:pt x="101" y="131"/>
                    <a:pt x="101" y="131"/>
                    <a:pt x="101" y="13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41" name="Group 888"/>
          <p:cNvGrpSpPr>
            <a:grpSpLocks/>
          </p:cNvGrpSpPr>
          <p:nvPr/>
        </p:nvGrpSpPr>
        <p:grpSpPr bwMode="auto">
          <a:xfrm>
            <a:off x="4064000" y="3282950"/>
            <a:ext cx="150813" cy="85725"/>
            <a:chOff x="4064365" y="3283152"/>
            <a:chExt cx="150068" cy="85224"/>
          </a:xfrm>
        </p:grpSpPr>
        <p:sp>
          <p:nvSpPr>
            <p:cNvPr id="645" name="Freeform 101"/>
            <p:cNvSpPr>
              <a:spLocks noChangeArrowheads="1"/>
            </p:cNvSpPr>
            <p:nvPr/>
          </p:nvSpPr>
          <p:spPr bwMode="auto">
            <a:xfrm>
              <a:off x="4064365" y="3283152"/>
              <a:ext cx="50549" cy="64708"/>
            </a:xfrm>
            <a:custGeom>
              <a:avLst/>
              <a:gdLst>
                <a:gd name="T0" fmla="*/ 0 w 118"/>
                <a:gd name="T1" fmla="*/ 0 h 155"/>
                <a:gd name="T2" fmla="*/ 0 w 118"/>
                <a:gd name="T3" fmla="*/ 0 h 155"/>
                <a:gd name="T4" fmla="*/ 62 w 118"/>
                <a:gd name="T5" fmla="*/ 0 h 155"/>
                <a:gd name="T6" fmla="*/ 110 w 118"/>
                <a:gd name="T7" fmla="*/ 37 h 155"/>
                <a:gd name="T8" fmla="*/ 88 w 118"/>
                <a:gd name="T9" fmla="*/ 70 h 155"/>
                <a:gd name="T10" fmla="*/ 117 w 118"/>
                <a:gd name="T11" fmla="*/ 107 h 155"/>
                <a:gd name="T12" fmla="*/ 65 w 118"/>
                <a:gd name="T13" fmla="*/ 154 h 155"/>
                <a:gd name="T14" fmla="*/ 0 w 118"/>
                <a:gd name="T15" fmla="*/ 154 h 155"/>
                <a:gd name="T16" fmla="*/ 0 w 118"/>
                <a:gd name="T17" fmla="*/ 0 h 155"/>
                <a:gd name="T18" fmla="*/ 58 w 118"/>
                <a:gd name="T19" fmla="*/ 64 h 155"/>
                <a:gd name="T20" fmla="*/ 58 w 118"/>
                <a:gd name="T21" fmla="*/ 64 h 155"/>
                <a:gd name="T22" fmla="*/ 89 w 118"/>
                <a:gd name="T23" fmla="*/ 40 h 155"/>
                <a:gd name="T24" fmla="*/ 60 w 118"/>
                <a:gd name="T25" fmla="*/ 17 h 155"/>
                <a:gd name="T26" fmla="*/ 21 w 118"/>
                <a:gd name="T27" fmla="*/ 17 h 155"/>
                <a:gd name="T28" fmla="*/ 21 w 118"/>
                <a:gd name="T29" fmla="*/ 64 h 155"/>
                <a:gd name="T30" fmla="*/ 58 w 118"/>
                <a:gd name="T31" fmla="*/ 64 h 155"/>
                <a:gd name="T32" fmla="*/ 64 w 118"/>
                <a:gd name="T33" fmla="*/ 135 h 155"/>
                <a:gd name="T34" fmla="*/ 64 w 118"/>
                <a:gd name="T35" fmla="*/ 135 h 155"/>
                <a:gd name="T36" fmla="*/ 96 w 118"/>
                <a:gd name="T37" fmla="*/ 107 h 155"/>
                <a:gd name="T38" fmla="*/ 61 w 118"/>
                <a:gd name="T39" fmla="*/ 81 h 155"/>
                <a:gd name="T40" fmla="*/ 21 w 118"/>
                <a:gd name="T41" fmla="*/ 81 h 155"/>
                <a:gd name="T42" fmla="*/ 21 w 118"/>
                <a:gd name="T43" fmla="*/ 135 h 155"/>
                <a:gd name="T44" fmla="*/ 64 w 118"/>
                <a:gd name="T45" fmla="*/ 13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55">
                  <a:moveTo>
                    <a:pt x="0" y="0"/>
                  </a:moveTo>
                  <a:lnTo>
                    <a:pt x="0" y="0"/>
                  </a:lnTo>
                  <a:cubicBezTo>
                    <a:pt x="62" y="0"/>
                    <a:pt x="62" y="0"/>
                    <a:pt x="62" y="0"/>
                  </a:cubicBezTo>
                  <a:cubicBezTo>
                    <a:pt x="94" y="0"/>
                    <a:pt x="110" y="12"/>
                    <a:pt x="110" y="37"/>
                  </a:cubicBezTo>
                  <a:cubicBezTo>
                    <a:pt x="110" y="53"/>
                    <a:pt x="102" y="64"/>
                    <a:pt x="88" y="70"/>
                  </a:cubicBezTo>
                  <a:cubicBezTo>
                    <a:pt x="106" y="74"/>
                    <a:pt x="117" y="87"/>
                    <a:pt x="117" y="107"/>
                  </a:cubicBezTo>
                  <a:cubicBezTo>
                    <a:pt x="117" y="135"/>
                    <a:pt x="98" y="154"/>
                    <a:pt x="65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8" y="64"/>
                  </a:moveTo>
                  <a:lnTo>
                    <a:pt x="58" y="64"/>
                  </a:lnTo>
                  <a:cubicBezTo>
                    <a:pt x="78" y="64"/>
                    <a:pt x="89" y="57"/>
                    <a:pt x="89" y="40"/>
                  </a:cubicBezTo>
                  <a:cubicBezTo>
                    <a:pt x="89" y="25"/>
                    <a:pt x="79" y="17"/>
                    <a:pt x="60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64"/>
                    <a:pt x="21" y="64"/>
                    <a:pt x="21" y="64"/>
                  </a:cubicBezTo>
                  <a:lnTo>
                    <a:pt x="58" y="64"/>
                  </a:lnTo>
                  <a:close/>
                  <a:moveTo>
                    <a:pt x="64" y="135"/>
                  </a:moveTo>
                  <a:lnTo>
                    <a:pt x="64" y="135"/>
                  </a:lnTo>
                  <a:cubicBezTo>
                    <a:pt x="85" y="135"/>
                    <a:pt x="96" y="126"/>
                    <a:pt x="96" y="107"/>
                  </a:cubicBezTo>
                  <a:cubicBezTo>
                    <a:pt x="96" y="89"/>
                    <a:pt x="85" y="81"/>
                    <a:pt x="61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135"/>
                    <a:pt x="21" y="135"/>
                    <a:pt x="21" y="135"/>
                  </a:cubicBezTo>
                  <a:lnTo>
                    <a:pt x="64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6" name="Freeform 102"/>
            <p:cNvSpPr>
              <a:spLocks noChangeArrowheads="1"/>
            </p:cNvSpPr>
            <p:nvPr/>
          </p:nvSpPr>
          <p:spPr bwMode="auto">
            <a:xfrm>
              <a:off x="4119654" y="3300513"/>
              <a:ext cx="44230" cy="48924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59 h 120"/>
                <a:gd name="T18" fmla="*/ 54 w 108"/>
                <a:gd name="T19" fmla="*/ 17 h 120"/>
                <a:gd name="T20" fmla="*/ 19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19" y="119"/>
                    <a:pt x="0" y="97"/>
                    <a:pt x="0" y="59"/>
                  </a:cubicBezTo>
                  <a:cubicBezTo>
                    <a:pt x="0" y="22"/>
                    <a:pt x="19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7" y="88"/>
                    <a:pt x="87" y="59"/>
                  </a:cubicBezTo>
                  <a:cubicBezTo>
                    <a:pt x="87" y="31"/>
                    <a:pt x="75" y="17"/>
                    <a:pt x="54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8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7" name="Freeform 103"/>
            <p:cNvSpPr>
              <a:spLocks noChangeArrowheads="1"/>
            </p:cNvSpPr>
            <p:nvPr/>
          </p:nvSpPr>
          <p:spPr bwMode="auto">
            <a:xfrm>
              <a:off x="4170203" y="3300513"/>
              <a:ext cx="44230" cy="67863"/>
            </a:xfrm>
            <a:custGeom>
              <a:avLst/>
              <a:gdLst>
                <a:gd name="T0" fmla="*/ 104 w 105"/>
                <a:gd name="T1" fmla="*/ 0 h 161"/>
                <a:gd name="T2" fmla="*/ 104 w 105"/>
                <a:gd name="T3" fmla="*/ 0 h 161"/>
                <a:gd name="T4" fmla="*/ 57 w 105"/>
                <a:gd name="T5" fmla="*/ 129 h 161"/>
                <a:gd name="T6" fmla="*/ 24 w 105"/>
                <a:gd name="T7" fmla="*/ 160 h 161"/>
                <a:gd name="T8" fmla="*/ 13 w 105"/>
                <a:gd name="T9" fmla="*/ 157 h 161"/>
                <a:gd name="T10" fmla="*/ 13 w 105"/>
                <a:gd name="T11" fmla="*/ 140 h 161"/>
                <a:gd name="T12" fmla="*/ 24 w 105"/>
                <a:gd name="T13" fmla="*/ 141 h 161"/>
                <a:gd name="T14" fmla="*/ 38 w 105"/>
                <a:gd name="T15" fmla="*/ 131 h 161"/>
                <a:gd name="T16" fmla="*/ 43 w 105"/>
                <a:gd name="T17" fmla="*/ 119 h 161"/>
                <a:gd name="T18" fmla="*/ 0 w 105"/>
                <a:gd name="T19" fmla="*/ 0 h 161"/>
                <a:gd name="T20" fmla="*/ 21 w 105"/>
                <a:gd name="T21" fmla="*/ 0 h 161"/>
                <a:gd name="T22" fmla="*/ 52 w 105"/>
                <a:gd name="T23" fmla="*/ 91 h 161"/>
                <a:gd name="T24" fmla="*/ 83 w 105"/>
                <a:gd name="T25" fmla="*/ 0 h 161"/>
                <a:gd name="T26" fmla="*/ 104 w 105"/>
                <a:gd name="T2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" h="161">
                  <a:moveTo>
                    <a:pt x="104" y="0"/>
                  </a:moveTo>
                  <a:lnTo>
                    <a:pt x="104" y="0"/>
                  </a:lnTo>
                  <a:cubicBezTo>
                    <a:pt x="57" y="129"/>
                    <a:pt x="57" y="129"/>
                    <a:pt x="57" y="129"/>
                  </a:cubicBezTo>
                  <a:cubicBezTo>
                    <a:pt x="49" y="150"/>
                    <a:pt x="44" y="160"/>
                    <a:pt x="24" y="160"/>
                  </a:cubicBezTo>
                  <a:cubicBezTo>
                    <a:pt x="20" y="160"/>
                    <a:pt x="17" y="158"/>
                    <a:pt x="13" y="157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7" y="141"/>
                    <a:pt x="20" y="141"/>
                    <a:pt x="24" y="141"/>
                  </a:cubicBezTo>
                  <a:cubicBezTo>
                    <a:pt x="31" y="141"/>
                    <a:pt x="36" y="139"/>
                    <a:pt x="38" y="131"/>
                  </a:cubicBezTo>
                  <a:cubicBezTo>
                    <a:pt x="43" y="119"/>
                    <a:pt x="43" y="119"/>
                    <a:pt x="43" y="1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104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42" name="Group 898"/>
          <p:cNvGrpSpPr>
            <a:grpSpLocks/>
          </p:cNvGrpSpPr>
          <p:nvPr/>
        </p:nvGrpSpPr>
        <p:grpSpPr bwMode="auto">
          <a:xfrm>
            <a:off x="3903663" y="4235450"/>
            <a:ext cx="468312" cy="66675"/>
            <a:chOff x="3903183" y="4235429"/>
            <a:chExt cx="468727" cy="66696"/>
          </a:xfrm>
        </p:grpSpPr>
        <p:sp>
          <p:nvSpPr>
            <p:cNvPr id="653" name="Freeform 109"/>
            <p:cNvSpPr>
              <a:spLocks noChangeArrowheads="1"/>
            </p:cNvSpPr>
            <p:nvPr/>
          </p:nvSpPr>
          <p:spPr bwMode="auto">
            <a:xfrm>
              <a:off x="3903183" y="4235429"/>
              <a:ext cx="52433" cy="65109"/>
            </a:xfrm>
            <a:custGeom>
              <a:avLst/>
              <a:gdLst>
                <a:gd name="T0" fmla="*/ 0 w 123"/>
                <a:gd name="T1" fmla="*/ 0 h 155"/>
                <a:gd name="T2" fmla="*/ 0 w 123"/>
                <a:gd name="T3" fmla="*/ 0 h 155"/>
                <a:gd name="T4" fmla="*/ 23 w 123"/>
                <a:gd name="T5" fmla="*/ 0 h 155"/>
                <a:gd name="T6" fmla="*/ 95 w 123"/>
                <a:gd name="T7" fmla="*/ 112 h 155"/>
                <a:gd name="T8" fmla="*/ 102 w 123"/>
                <a:gd name="T9" fmla="*/ 125 h 155"/>
                <a:gd name="T10" fmla="*/ 102 w 123"/>
                <a:gd name="T11" fmla="*/ 0 h 155"/>
                <a:gd name="T12" fmla="*/ 122 w 123"/>
                <a:gd name="T13" fmla="*/ 0 h 155"/>
                <a:gd name="T14" fmla="*/ 122 w 123"/>
                <a:gd name="T15" fmla="*/ 154 h 155"/>
                <a:gd name="T16" fmla="*/ 99 w 123"/>
                <a:gd name="T17" fmla="*/ 154 h 155"/>
                <a:gd name="T18" fmla="*/ 26 w 123"/>
                <a:gd name="T19" fmla="*/ 41 h 155"/>
                <a:gd name="T20" fmla="*/ 20 w 123"/>
                <a:gd name="T21" fmla="*/ 29 h 155"/>
                <a:gd name="T22" fmla="*/ 20 w 123"/>
                <a:gd name="T23" fmla="*/ 154 h 155"/>
                <a:gd name="T24" fmla="*/ 0 w 123"/>
                <a:gd name="T25" fmla="*/ 154 h 155"/>
                <a:gd name="T26" fmla="*/ 0 w 123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3" h="155">
                  <a:moveTo>
                    <a:pt x="0" y="0"/>
                  </a:moveTo>
                  <a:lnTo>
                    <a:pt x="0" y="0"/>
                  </a:lnTo>
                  <a:cubicBezTo>
                    <a:pt x="23" y="0"/>
                    <a:pt x="23" y="0"/>
                    <a:pt x="23" y="0"/>
                  </a:cubicBezTo>
                  <a:cubicBezTo>
                    <a:pt x="95" y="112"/>
                    <a:pt x="95" y="112"/>
                    <a:pt x="95" y="112"/>
                  </a:cubicBezTo>
                  <a:cubicBezTo>
                    <a:pt x="98" y="117"/>
                    <a:pt x="100" y="121"/>
                    <a:pt x="102" y="125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154"/>
                    <a:pt x="122" y="154"/>
                    <a:pt x="122" y="154"/>
                  </a:cubicBezTo>
                  <a:cubicBezTo>
                    <a:pt x="99" y="154"/>
                    <a:pt x="99" y="154"/>
                    <a:pt x="99" y="154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38"/>
                    <a:pt x="22" y="34"/>
                    <a:pt x="20" y="29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4" name="Freeform 110"/>
            <p:cNvSpPr>
              <a:spLocks noChangeArrowheads="1"/>
            </p:cNvSpPr>
            <p:nvPr/>
          </p:nvSpPr>
          <p:spPr bwMode="auto">
            <a:xfrm>
              <a:off x="3966739" y="4252898"/>
              <a:ext cx="38134" cy="47640"/>
            </a:xfrm>
            <a:custGeom>
              <a:avLst/>
              <a:gdLst>
                <a:gd name="T0" fmla="*/ 19 w 94"/>
                <a:gd name="T1" fmla="*/ 67 h 115"/>
                <a:gd name="T2" fmla="*/ 19 w 94"/>
                <a:gd name="T3" fmla="*/ 67 h 115"/>
                <a:gd name="T4" fmla="*/ 42 w 94"/>
                <a:gd name="T5" fmla="*/ 98 h 115"/>
                <a:gd name="T6" fmla="*/ 74 w 94"/>
                <a:gd name="T7" fmla="*/ 59 h 115"/>
                <a:gd name="T8" fmla="*/ 74 w 94"/>
                <a:gd name="T9" fmla="*/ 0 h 115"/>
                <a:gd name="T10" fmla="*/ 93 w 94"/>
                <a:gd name="T11" fmla="*/ 0 h 115"/>
                <a:gd name="T12" fmla="*/ 93 w 94"/>
                <a:gd name="T13" fmla="*/ 111 h 115"/>
                <a:gd name="T14" fmla="*/ 75 w 94"/>
                <a:gd name="T15" fmla="*/ 111 h 115"/>
                <a:gd name="T16" fmla="*/ 75 w 94"/>
                <a:gd name="T17" fmla="*/ 94 h 115"/>
                <a:gd name="T18" fmla="*/ 39 w 94"/>
                <a:gd name="T19" fmla="*/ 114 h 115"/>
                <a:gd name="T20" fmla="*/ 5 w 94"/>
                <a:gd name="T21" fmla="*/ 99 h 115"/>
                <a:gd name="T22" fmla="*/ 0 w 94"/>
                <a:gd name="T23" fmla="*/ 72 h 115"/>
                <a:gd name="T24" fmla="*/ 0 w 94"/>
                <a:gd name="T25" fmla="*/ 66 h 115"/>
                <a:gd name="T26" fmla="*/ 0 w 94"/>
                <a:gd name="T27" fmla="*/ 0 h 115"/>
                <a:gd name="T28" fmla="*/ 19 w 94"/>
                <a:gd name="T29" fmla="*/ 0 h 115"/>
                <a:gd name="T30" fmla="*/ 19 w 94"/>
                <a:gd name="T31" fmla="*/ 6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9" y="67"/>
                  </a:moveTo>
                  <a:lnTo>
                    <a:pt x="19" y="67"/>
                  </a:lnTo>
                  <a:cubicBezTo>
                    <a:pt x="19" y="88"/>
                    <a:pt x="24" y="98"/>
                    <a:pt x="42" y="98"/>
                  </a:cubicBezTo>
                  <a:cubicBezTo>
                    <a:pt x="64" y="98"/>
                    <a:pt x="74" y="84"/>
                    <a:pt x="74" y="5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68" y="107"/>
                    <a:pt x="55" y="114"/>
                    <a:pt x="39" y="114"/>
                  </a:cubicBezTo>
                  <a:cubicBezTo>
                    <a:pt x="23" y="114"/>
                    <a:pt x="10" y="108"/>
                    <a:pt x="5" y="99"/>
                  </a:cubicBezTo>
                  <a:cubicBezTo>
                    <a:pt x="0" y="91"/>
                    <a:pt x="0" y="83"/>
                    <a:pt x="0" y="72"/>
                  </a:cubicBezTo>
                  <a:cubicBezTo>
                    <a:pt x="0" y="70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5" name="Freeform 111"/>
            <p:cNvSpPr>
              <a:spLocks noChangeArrowheads="1"/>
            </p:cNvSpPr>
            <p:nvPr/>
          </p:nvSpPr>
          <p:spPr bwMode="auto">
            <a:xfrm>
              <a:off x="4017584" y="4252898"/>
              <a:ext cx="22245" cy="47640"/>
            </a:xfrm>
            <a:custGeom>
              <a:avLst/>
              <a:gdLst>
                <a:gd name="T0" fmla="*/ 0 w 55"/>
                <a:gd name="T1" fmla="*/ 3 h 115"/>
                <a:gd name="T2" fmla="*/ 0 w 55"/>
                <a:gd name="T3" fmla="*/ 3 h 115"/>
                <a:gd name="T4" fmla="*/ 18 w 55"/>
                <a:gd name="T5" fmla="*/ 3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1 h 115"/>
                <a:gd name="T12" fmla="*/ 54 w 55"/>
                <a:gd name="T13" fmla="*/ 20 h 115"/>
                <a:gd name="T14" fmla="*/ 50 w 55"/>
                <a:gd name="T15" fmla="*/ 19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1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19"/>
                    <a:pt x="51" y="19"/>
                    <a:pt x="50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6" name="Freeform 112"/>
            <p:cNvSpPr>
              <a:spLocks noChangeArrowheads="1"/>
            </p:cNvSpPr>
            <p:nvPr/>
          </p:nvSpPr>
          <p:spPr bwMode="auto">
            <a:xfrm>
              <a:off x="4044595" y="4249722"/>
              <a:ext cx="38134" cy="50816"/>
            </a:xfrm>
            <a:custGeom>
              <a:avLst/>
              <a:gdLst>
                <a:gd name="T0" fmla="*/ 18 w 93"/>
                <a:gd name="T1" fmla="*/ 79 h 119"/>
                <a:gd name="T2" fmla="*/ 18 w 93"/>
                <a:gd name="T3" fmla="*/ 79 h 119"/>
                <a:gd name="T4" fmla="*/ 46 w 93"/>
                <a:gd name="T5" fmla="*/ 102 h 119"/>
                <a:gd name="T6" fmla="*/ 72 w 93"/>
                <a:gd name="T7" fmla="*/ 84 h 119"/>
                <a:gd name="T8" fmla="*/ 56 w 93"/>
                <a:gd name="T9" fmla="*/ 69 h 119"/>
                <a:gd name="T10" fmla="*/ 35 w 93"/>
                <a:gd name="T11" fmla="*/ 63 h 119"/>
                <a:gd name="T12" fmla="*/ 3 w 93"/>
                <a:gd name="T13" fmla="*/ 32 h 119"/>
                <a:gd name="T14" fmla="*/ 45 w 93"/>
                <a:gd name="T15" fmla="*/ 0 h 119"/>
                <a:gd name="T16" fmla="*/ 89 w 93"/>
                <a:gd name="T17" fmla="*/ 34 h 119"/>
                <a:gd name="T18" fmla="*/ 89 w 93"/>
                <a:gd name="T19" fmla="*/ 35 h 119"/>
                <a:gd name="T20" fmla="*/ 70 w 93"/>
                <a:gd name="T21" fmla="*/ 35 h 119"/>
                <a:gd name="T22" fmla="*/ 45 w 93"/>
                <a:gd name="T23" fmla="*/ 16 h 119"/>
                <a:gd name="T24" fmla="*/ 22 w 93"/>
                <a:gd name="T25" fmla="*/ 32 h 119"/>
                <a:gd name="T26" fmla="*/ 39 w 93"/>
                <a:gd name="T27" fmla="*/ 45 h 119"/>
                <a:gd name="T28" fmla="*/ 58 w 93"/>
                <a:gd name="T29" fmla="*/ 50 h 119"/>
                <a:gd name="T30" fmla="*/ 92 w 93"/>
                <a:gd name="T31" fmla="*/ 82 h 119"/>
                <a:gd name="T32" fmla="*/ 45 w 93"/>
                <a:gd name="T33" fmla="*/ 118 h 119"/>
                <a:gd name="T34" fmla="*/ 0 w 93"/>
                <a:gd name="T35" fmla="*/ 79 h 119"/>
                <a:gd name="T36" fmla="*/ 18 w 93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8" y="79"/>
                  </a:moveTo>
                  <a:lnTo>
                    <a:pt x="18" y="79"/>
                  </a:lnTo>
                  <a:cubicBezTo>
                    <a:pt x="19" y="94"/>
                    <a:pt x="30" y="102"/>
                    <a:pt x="46" y="102"/>
                  </a:cubicBezTo>
                  <a:cubicBezTo>
                    <a:pt x="63" y="102"/>
                    <a:pt x="72" y="94"/>
                    <a:pt x="72" y="84"/>
                  </a:cubicBezTo>
                  <a:cubicBezTo>
                    <a:pt x="72" y="74"/>
                    <a:pt x="67" y="71"/>
                    <a:pt x="56" y="69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13" y="58"/>
                    <a:pt x="3" y="51"/>
                    <a:pt x="3" y="32"/>
                  </a:cubicBezTo>
                  <a:cubicBezTo>
                    <a:pt x="3" y="13"/>
                    <a:pt x="18" y="0"/>
                    <a:pt x="45" y="0"/>
                  </a:cubicBezTo>
                  <a:cubicBezTo>
                    <a:pt x="71" y="0"/>
                    <a:pt x="89" y="13"/>
                    <a:pt x="89" y="34"/>
                  </a:cubicBezTo>
                  <a:cubicBezTo>
                    <a:pt x="89" y="34"/>
                    <a:pt x="89" y="34"/>
                    <a:pt x="89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9" y="22"/>
                    <a:pt x="60" y="16"/>
                    <a:pt x="45" y="16"/>
                  </a:cubicBezTo>
                  <a:cubicBezTo>
                    <a:pt x="30" y="16"/>
                    <a:pt x="22" y="21"/>
                    <a:pt x="22" y="32"/>
                  </a:cubicBezTo>
                  <a:cubicBezTo>
                    <a:pt x="22" y="40"/>
                    <a:pt x="27" y="42"/>
                    <a:pt x="39" y="45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1" y="55"/>
                    <a:pt x="92" y="62"/>
                    <a:pt x="92" y="82"/>
                  </a:cubicBezTo>
                  <a:cubicBezTo>
                    <a:pt x="92" y="105"/>
                    <a:pt x="75" y="118"/>
                    <a:pt x="45" y="118"/>
                  </a:cubicBezTo>
                  <a:cubicBezTo>
                    <a:pt x="16" y="118"/>
                    <a:pt x="0" y="105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7" name="Freeform 113"/>
            <p:cNvSpPr>
              <a:spLocks noChangeArrowheads="1"/>
            </p:cNvSpPr>
            <p:nvPr/>
          </p:nvSpPr>
          <p:spPr bwMode="auto">
            <a:xfrm>
              <a:off x="4090674" y="4249722"/>
              <a:ext cx="42900" cy="50816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7 h 119"/>
                <a:gd name="T12" fmla="*/ 100 w 101"/>
                <a:gd name="T13" fmla="*/ 65 h 119"/>
                <a:gd name="T14" fmla="*/ 19 w 101"/>
                <a:gd name="T15" fmla="*/ 65 h 119"/>
                <a:gd name="T16" fmla="*/ 52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1 w 101"/>
                <a:gd name="T23" fmla="*/ 50 h 119"/>
                <a:gd name="T24" fmla="*/ 81 w 101"/>
                <a:gd name="T25" fmla="*/ 50 h 119"/>
                <a:gd name="T26" fmla="*/ 51 w 101"/>
                <a:gd name="T27" fmla="*/ 16 h 119"/>
                <a:gd name="T28" fmla="*/ 19 w 101"/>
                <a:gd name="T29" fmla="*/ 50 h 119"/>
                <a:gd name="T30" fmla="*/ 81 w 101"/>
                <a:gd name="T31" fmla="*/ 5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18"/>
                    <a:pt x="50" y="118"/>
                  </a:cubicBezTo>
                  <a:cubicBezTo>
                    <a:pt x="18" y="118"/>
                    <a:pt x="0" y="96"/>
                    <a:pt x="0" y="60"/>
                  </a:cubicBezTo>
                  <a:cubicBezTo>
                    <a:pt x="0" y="21"/>
                    <a:pt x="18" y="0"/>
                    <a:pt x="50" y="0"/>
                  </a:cubicBezTo>
                  <a:cubicBezTo>
                    <a:pt x="82" y="0"/>
                    <a:pt x="100" y="20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8"/>
                    <a:pt x="32" y="102"/>
                    <a:pt x="52" y="102"/>
                  </a:cubicBezTo>
                  <a:cubicBezTo>
                    <a:pt x="66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0" y="28"/>
                    <a:pt x="69" y="16"/>
                    <a:pt x="51" y="16"/>
                  </a:cubicBezTo>
                  <a:cubicBezTo>
                    <a:pt x="32" y="16"/>
                    <a:pt x="20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8" name="Freeform 114"/>
            <p:cNvSpPr>
              <a:spLocks noChangeArrowheads="1"/>
            </p:cNvSpPr>
            <p:nvPr/>
          </p:nvSpPr>
          <p:spPr bwMode="auto">
            <a:xfrm>
              <a:off x="4168530" y="4235429"/>
              <a:ext cx="50845" cy="65109"/>
            </a:xfrm>
            <a:custGeom>
              <a:avLst/>
              <a:gdLst>
                <a:gd name="T0" fmla="*/ 0 w 122"/>
                <a:gd name="T1" fmla="*/ 0 h 155"/>
                <a:gd name="T2" fmla="*/ 21 w 122"/>
                <a:gd name="T3" fmla="*/ 0 h 155"/>
                <a:gd name="T4" fmla="*/ 21 w 122"/>
                <a:gd name="T5" fmla="*/ 64 h 155"/>
                <a:gd name="T6" fmla="*/ 100 w 122"/>
                <a:gd name="T7" fmla="*/ 64 h 155"/>
                <a:gd name="T8" fmla="*/ 100 w 122"/>
                <a:gd name="T9" fmla="*/ 0 h 155"/>
                <a:gd name="T10" fmla="*/ 121 w 122"/>
                <a:gd name="T11" fmla="*/ 0 h 155"/>
                <a:gd name="T12" fmla="*/ 121 w 122"/>
                <a:gd name="T13" fmla="*/ 154 h 155"/>
                <a:gd name="T14" fmla="*/ 100 w 122"/>
                <a:gd name="T15" fmla="*/ 154 h 155"/>
                <a:gd name="T16" fmla="*/ 100 w 122"/>
                <a:gd name="T17" fmla="*/ 82 h 155"/>
                <a:gd name="T18" fmla="*/ 21 w 122"/>
                <a:gd name="T19" fmla="*/ 82 h 155"/>
                <a:gd name="T20" fmla="*/ 21 w 122"/>
                <a:gd name="T21" fmla="*/ 154 h 155"/>
                <a:gd name="T22" fmla="*/ 0 w 122"/>
                <a:gd name="T23" fmla="*/ 154 h 155"/>
                <a:gd name="T24" fmla="*/ 0 w 122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55">
                  <a:moveTo>
                    <a:pt x="0" y="0"/>
                  </a:moveTo>
                  <a:lnTo>
                    <a:pt x="21" y="0"/>
                  </a:lnTo>
                  <a:lnTo>
                    <a:pt x="21" y="64"/>
                  </a:lnTo>
                  <a:lnTo>
                    <a:pt x="100" y="64"/>
                  </a:lnTo>
                  <a:lnTo>
                    <a:pt x="100" y="0"/>
                  </a:lnTo>
                  <a:lnTo>
                    <a:pt x="121" y="0"/>
                  </a:lnTo>
                  <a:lnTo>
                    <a:pt x="121" y="154"/>
                  </a:lnTo>
                  <a:lnTo>
                    <a:pt x="100" y="154"/>
                  </a:lnTo>
                  <a:lnTo>
                    <a:pt x="100" y="82"/>
                  </a:lnTo>
                  <a:lnTo>
                    <a:pt x="21" y="82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9" name="Freeform 115"/>
            <p:cNvSpPr>
              <a:spLocks noChangeArrowheads="1"/>
            </p:cNvSpPr>
            <p:nvPr/>
          </p:nvSpPr>
          <p:spPr bwMode="auto">
            <a:xfrm>
              <a:off x="4228908" y="4249722"/>
              <a:ext cx="42901" cy="50816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7 h 119"/>
                <a:gd name="T12" fmla="*/ 100 w 101"/>
                <a:gd name="T13" fmla="*/ 65 h 119"/>
                <a:gd name="T14" fmla="*/ 19 w 101"/>
                <a:gd name="T15" fmla="*/ 65 h 119"/>
                <a:gd name="T16" fmla="*/ 52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1 w 101"/>
                <a:gd name="T23" fmla="*/ 50 h 119"/>
                <a:gd name="T24" fmla="*/ 81 w 101"/>
                <a:gd name="T25" fmla="*/ 50 h 119"/>
                <a:gd name="T26" fmla="*/ 51 w 101"/>
                <a:gd name="T27" fmla="*/ 16 h 119"/>
                <a:gd name="T28" fmla="*/ 19 w 101"/>
                <a:gd name="T29" fmla="*/ 50 h 119"/>
                <a:gd name="T30" fmla="*/ 81 w 101"/>
                <a:gd name="T31" fmla="*/ 5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18"/>
                    <a:pt x="50" y="118"/>
                  </a:cubicBezTo>
                  <a:cubicBezTo>
                    <a:pt x="18" y="118"/>
                    <a:pt x="0" y="96"/>
                    <a:pt x="0" y="60"/>
                  </a:cubicBezTo>
                  <a:cubicBezTo>
                    <a:pt x="0" y="21"/>
                    <a:pt x="18" y="0"/>
                    <a:pt x="50" y="0"/>
                  </a:cubicBezTo>
                  <a:cubicBezTo>
                    <a:pt x="82" y="0"/>
                    <a:pt x="100" y="20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8"/>
                    <a:pt x="32" y="102"/>
                    <a:pt x="52" y="102"/>
                  </a:cubicBezTo>
                  <a:cubicBezTo>
                    <a:pt x="66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0" y="28"/>
                    <a:pt x="69" y="16"/>
                    <a:pt x="51" y="16"/>
                  </a:cubicBezTo>
                  <a:cubicBezTo>
                    <a:pt x="32" y="16"/>
                    <a:pt x="21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0" name="Freeform 116"/>
            <p:cNvSpPr>
              <a:spLocks noChangeArrowheads="1"/>
            </p:cNvSpPr>
            <p:nvPr/>
          </p:nvSpPr>
          <p:spPr bwMode="auto">
            <a:xfrm>
              <a:off x="4278165" y="4249722"/>
              <a:ext cx="44489" cy="50816"/>
            </a:xfrm>
            <a:custGeom>
              <a:avLst/>
              <a:gdLst>
                <a:gd name="T0" fmla="*/ 36 w 106"/>
                <a:gd name="T1" fmla="*/ 118 h 119"/>
                <a:gd name="T2" fmla="*/ 36 w 106"/>
                <a:gd name="T3" fmla="*/ 118 h 119"/>
                <a:gd name="T4" fmla="*/ 0 w 106"/>
                <a:gd name="T5" fmla="*/ 85 h 119"/>
                <a:gd name="T6" fmla="*/ 38 w 106"/>
                <a:gd name="T7" fmla="*/ 50 h 119"/>
                <a:gd name="T8" fmla="*/ 69 w 106"/>
                <a:gd name="T9" fmla="*/ 45 h 119"/>
                <a:gd name="T10" fmla="*/ 74 w 106"/>
                <a:gd name="T11" fmla="*/ 34 h 119"/>
                <a:gd name="T12" fmla="*/ 49 w 106"/>
                <a:gd name="T13" fmla="*/ 16 h 119"/>
                <a:gd name="T14" fmla="*/ 23 w 106"/>
                <a:gd name="T15" fmla="*/ 37 h 119"/>
                <a:gd name="T16" fmla="*/ 5 w 106"/>
                <a:gd name="T17" fmla="*/ 37 h 119"/>
                <a:gd name="T18" fmla="*/ 5 w 106"/>
                <a:gd name="T19" fmla="*/ 36 h 119"/>
                <a:gd name="T20" fmla="*/ 49 w 106"/>
                <a:gd name="T21" fmla="*/ 0 h 119"/>
                <a:gd name="T22" fmla="*/ 93 w 106"/>
                <a:gd name="T23" fmla="*/ 34 h 119"/>
                <a:gd name="T24" fmla="*/ 93 w 106"/>
                <a:gd name="T25" fmla="*/ 90 h 119"/>
                <a:gd name="T26" fmla="*/ 100 w 106"/>
                <a:gd name="T27" fmla="*/ 102 h 119"/>
                <a:gd name="T28" fmla="*/ 105 w 106"/>
                <a:gd name="T29" fmla="*/ 101 h 119"/>
                <a:gd name="T30" fmla="*/ 105 w 106"/>
                <a:gd name="T31" fmla="*/ 115 h 119"/>
                <a:gd name="T32" fmla="*/ 94 w 106"/>
                <a:gd name="T33" fmla="*/ 117 h 119"/>
                <a:gd name="T34" fmla="*/ 75 w 106"/>
                <a:gd name="T35" fmla="*/ 101 h 119"/>
                <a:gd name="T36" fmla="*/ 75 w 106"/>
                <a:gd name="T37" fmla="*/ 101 h 119"/>
                <a:gd name="T38" fmla="*/ 36 w 106"/>
                <a:gd name="T39" fmla="*/ 118 h 119"/>
                <a:gd name="T40" fmla="*/ 39 w 106"/>
                <a:gd name="T41" fmla="*/ 66 h 119"/>
                <a:gd name="T42" fmla="*/ 39 w 106"/>
                <a:gd name="T43" fmla="*/ 66 h 119"/>
                <a:gd name="T44" fmla="*/ 19 w 106"/>
                <a:gd name="T45" fmla="*/ 85 h 119"/>
                <a:gd name="T46" fmla="*/ 40 w 106"/>
                <a:gd name="T47" fmla="*/ 102 h 119"/>
                <a:gd name="T48" fmla="*/ 74 w 106"/>
                <a:gd name="T49" fmla="*/ 74 h 119"/>
                <a:gd name="T50" fmla="*/ 74 w 106"/>
                <a:gd name="T51" fmla="*/ 58 h 119"/>
                <a:gd name="T52" fmla="*/ 39 w 106"/>
                <a:gd name="T5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6" y="118"/>
                  </a:moveTo>
                  <a:lnTo>
                    <a:pt x="36" y="118"/>
                  </a:lnTo>
                  <a:cubicBezTo>
                    <a:pt x="13" y="118"/>
                    <a:pt x="0" y="106"/>
                    <a:pt x="0" y="85"/>
                  </a:cubicBezTo>
                  <a:cubicBezTo>
                    <a:pt x="0" y="64"/>
                    <a:pt x="13" y="53"/>
                    <a:pt x="38" y="50"/>
                  </a:cubicBezTo>
                  <a:cubicBezTo>
                    <a:pt x="53" y="48"/>
                    <a:pt x="64" y="47"/>
                    <a:pt x="69" y="45"/>
                  </a:cubicBezTo>
                  <a:cubicBezTo>
                    <a:pt x="74" y="43"/>
                    <a:pt x="74" y="41"/>
                    <a:pt x="74" y="34"/>
                  </a:cubicBezTo>
                  <a:cubicBezTo>
                    <a:pt x="74" y="22"/>
                    <a:pt x="66" y="16"/>
                    <a:pt x="49" y="16"/>
                  </a:cubicBezTo>
                  <a:cubicBezTo>
                    <a:pt x="31" y="16"/>
                    <a:pt x="23" y="23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4"/>
                    <a:pt x="22" y="0"/>
                    <a:pt x="49" y="0"/>
                  </a:cubicBezTo>
                  <a:cubicBezTo>
                    <a:pt x="79" y="0"/>
                    <a:pt x="93" y="11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8"/>
                    <a:pt x="94" y="102"/>
                    <a:pt x="100" y="102"/>
                  </a:cubicBezTo>
                  <a:cubicBezTo>
                    <a:pt x="101" y="102"/>
                    <a:pt x="103" y="102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8" y="117"/>
                    <a:pt x="94" y="117"/>
                  </a:cubicBezTo>
                  <a:cubicBezTo>
                    <a:pt x="81" y="117"/>
                    <a:pt x="75" y="112"/>
                    <a:pt x="75" y="101"/>
                  </a:cubicBezTo>
                  <a:lnTo>
                    <a:pt x="75" y="101"/>
                  </a:lnTo>
                  <a:cubicBezTo>
                    <a:pt x="64" y="112"/>
                    <a:pt x="51" y="118"/>
                    <a:pt x="36" y="118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19" y="73"/>
                    <a:pt x="19" y="85"/>
                  </a:cubicBezTo>
                  <a:cubicBezTo>
                    <a:pt x="19" y="95"/>
                    <a:pt x="26" y="102"/>
                    <a:pt x="40" y="102"/>
                  </a:cubicBezTo>
                  <a:cubicBezTo>
                    <a:pt x="60" y="102"/>
                    <a:pt x="74" y="90"/>
                    <a:pt x="74" y="74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1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1" name="Freeform 117"/>
            <p:cNvSpPr>
              <a:spLocks noChangeArrowheads="1"/>
            </p:cNvSpPr>
            <p:nvPr/>
          </p:nvSpPr>
          <p:spPr bwMode="auto">
            <a:xfrm>
              <a:off x="4327421" y="4235429"/>
              <a:ext cx="44489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40 h 158"/>
                <a:gd name="T8" fmla="*/ 49 w 104"/>
                <a:gd name="T9" fmla="*/ 157 h 158"/>
                <a:gd name="T10" fmla="*/ 0 w 104"/>
                <a:gd name="T11" fmla="*/ 99 h 158"/>
                <a:gd name="T12" fmla="*/ 49 w 104"/>
                <a:gd name="T13" fmla="*/ 39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100 h 158"/>
                <a:gd name="T28" fmla="*/ 53 w 104"/>
                <a:gd name="T29" fmla="*/ 141 h 158"/>
                <a:gd name="T30" fmla="*/ 86 w 104"/>
                <a:gd name="T31" fmla="*/ 98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2"/>
                    <a:pt x="63" y="157"/>
                    <a:pt x="49" y="157"/>
                  </a:cubicBezTo>
                  <a:cubicBezTo>
                    <a:pt x="20" y="157"/>
                    <a:pt x="0" y="135"/>
                    <a:pt x="0" y="99"/>
                  </a:cubicBezTo>
                  <a:cubicBezTo>
                    <a:pt x="0" y="61"/>
                    <a:pt x="20" y="39"/>
                    <a:pt x="49" y="39"/>
                  </a:cubicBezTo>
                  <a:cubicBezTo>
                    <a:pt x="64" y="39"/>
                    <a:pt x="77" y="45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1"/>
                    <a:pt x="20" y="100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6" y="126"/>
                    <a:pt x="86" y="98"/>
                  </a:cubicBezTo>
                  <a:cubicBezTo>
                    <a:pt x="86" y="70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43" name="Group 904"/>
          <p:cNvGrpSpPr>
            <a:grpSpLocks/>
          </p:cNvGrpSpPr>
          <p:nvPr/>
        </p:nvGrpSpPr>
        <p:grpSpPr bwMode="auto">
          <a:xfrm>
            <a:off x="520700" y="5186363"/>
            <a:ext cx="300038" cy="66675"/>
            <a:chOff x="520191" y="5185854"/>
            <a:chExt cx="300134" cy="66697"/>
          </a:xfrm>
        </p:grpSpPr>
        <p:sp>
          <p:nvSpPr>
            <p:cNvPr id="662" name="Freeform 118"/>
            <p:cNvSpPr>
              <a:spLocks noChangeArrowheads="1"/>
            </p:cNvSpPr>
            <p:nvPr/>
          </p:nvSpPr>
          <p:spPr bwMode="auto">
            <a:xfrm>
              <a:off x="520191" y="5185854"/>
              <a:ext cx="52405" cy="65108"/>
            </a:xfrm>
            <a:custGeom>
              <a:avLst/>
              <a:gdLst>
                <a:gd name="T0" fmla="*/ 0 w 123"/>
                <a:gd name="T1" fmla="*/ 0 h 155"/>
                <a:gd name="T2" fmla="*/ 21 w 123"/>
                <a:gd name="T3" fmla="*/ 0 h 155"/>
                <a:gd name="T4" fmla="*/ 21 w 123"/>
                <a:gd name="T5" fmla="*/ 63 h 155"/>
                <a:gd name="T6" fmla="*/ 101 w 123"/>
                <a:gd name="T7" fmla="*/ 63 h 155"/>
                <a:gd name="T8" fmla="*/ 101 w 123"/>
                <a:gd name="T9" fmla="*/ 0 h 155"/>
                <a:gd name="T10" fmla="*/ 122 w 123"/>
                <a:gd name="T11" fmla="*/ 0 h 155"/>
                <a:gd name="T12" fmla="*/ 122 w 123"/>
                <a:gd name="T13" fmla="*/ 154 h 155"/>
                <a:gd name="T14" fmla="*/ 101 w 123"/>
                <a:gd name="T15" fmla="*/ 154 h 155"/>
                <a:gd name="T16" fmla="*/ 101 w 123"/>
                <a:gd name="T17" fmla="*/ 82 h 155"/>
                <a:gd name="T18" fmla="*/ 21 w 123"/>
                <a:gd name="T19" fmla="*/ 82 h 155"/>
                <a:gd name="T20" fmla="*/ 21 w 123"/>
                <a:gd name="T21" fmla="*/ 154 h 155"/>
                <a:gd name="T22" fmla="*/ 0 w 123"/>
                <a:gd name="T23" fmla="*/ 154 h 155"/>
                <a:gd name="T24" fmla="*/ 0 w 12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55">
                  <a:moveTo>
                    <a:pt x="0" y="0"/>
                  </a:moveTo>
                  <a:lnTo>
                    <a:pt x="21" y="0"/>
                  </a:lnTo>
                  <a:lnTo>
                    <a:pt x="21" y="63"/>
                  </a:lnTo>
                  <a:lnTo>
                    <a:pt x="101" y="63"/>
                  </a:lnTo>
                  <a:lnTo>
                    <a:pt x="101" y="0"/>
                  </a:lnTo>
                  <a:lnTo>
                    <a:pt x="122" y="0"/>
                  </a:lnTo>
                  <a:lnTo>
                    <a:pt x="122" y="154"/>
                  </a:lnTo>
                  <a:lnTo>
                    <a:pt x="101" y="154"/>
                  </a:lnTo>
                  <a:lnTo>
                    <a:pt x="101" y="82"/>
                  </a:lnTo>
                  <a:lnTo>
                    <a:pt x="21" y="82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3" name="Freeform 119"/>
            <p:cNvSpPr>
              <a:spLocks noChangeArrowheads="1"/>
            </p:cNvSpPr>
            <p:nvPr/>
          </p:nvSpPr>
          <p:spPr bwMode="auto">
            <a:xfrm>
              <a:off x="583711" y="5201734"/>
              <a:ext cx="41288" cy="50817"/>
            </a:xfrm>
            <a:custGeom>
              <a:avLst/>
              <a:gdLst>
                <a:gd name="T0" fmla="*/ 99 w 102"/>
                <a:gd name="T1" fmla="*/ 80 h 121"/>
                <a:gd name="T2" fmla="*/ 99 w 102"/>
                <a:gd name="T3" fmla="*/ 80 h 121"/>
                <a:gd name="T4" fmla="*/ 50 w 102"/>
                <a:gd name="T5" fmla="*/ 120 h 121"/>
                <a:gd name="T6" fmla="*/ 0 w 102"/>
                <a:gd name="T7" fmla="*/ 61 h 121"/>
                <a:gd name="T8" fmla="*/ 50 w 102"/>
                <a:gd name="T9" fmla="*/ 0 h 121"/>
                <a:gd name="T10" fmla="*/ 101 w 102"/>
                <a:gd name="T11" fmla="*/ 57 h 121"/>
                <a:gd name="T12" fmla="*/ 101 w 102"/>
                <a:gd name="T13" fmla="*/ 66 h 121"/>
                <a:gd name="T14" fmla="*/ 20 w 102"/>
                <a:gd name="T15" fmla="*/ 66 h 121"/>
                <a:gd name="T16" fmla="*/ 52 w 102"/>
                <a:gd name="T17" fmla="*/ 102 h 121"/>
                <a:gd name="T18" fmla="*/ 81 w 102"/>
                <a:gd name="T19" fmla="*/ 80 h 121"/>
                <a:gd name="T20" fmla="*/ 99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20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9" y="80"/>
                  </a:moveTo>
                  <a:lnTo>
                    <a:pt x="99" y="80"/>
                  </a:lnTo>
                  <a:cubicBezTo>
                    <a:pt x="95" y="104"/>
                    <a:pt x="77" y="120"/>
                    <a:pt x="50" y="120"/>
                  </a:cubicBezTo>
                  <a:cubicBezTo>
                    <a:pt x="20" y="120"/>
                    <a:pt x="0" y="98"/>
                    <a:pt x="0" y="61"/>
                  </a:cubicBezTo>
                  <a:cubicBezTo>
                    <a:pt x="0" y="23"/>
                    <a:pt x="20" y="0"/>
                    <a:pt x="50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60"/>
                    <a:pt x="101" y="62"/>
                    <a:pt x="101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90"/>
                    <a:pt x="32" y="102"/>
                    <a:pt x="52" y="102"/>
                  </a:cubicBezTo>
                  <a:cubicBezTo>
                    <a:pt x="67" y="102"/>
                    <a:pt x="78" y="95"/>
                    <a:pt x="81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9"/>
                    <a:pt x="70" y="17"/>
                    <a:pt x="51" y="17"/>
                  </a:cubicBezTo>
                  <a:cubicBezTo>
                    <a:pt x="32" y="17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4" name="Freeform 120"/>
            <p:cNvSpPr>
              <a:spLocks noChangeArrowheads="1"/>
            </p:cNvSpPr>
            <p:nvPr/>
          </p:nvSpPr>
          <p:spPr bwMode="auto">
            <a:xfrm>
              <a:off x="631352" y="5201734"/>
              <a:ext cx="44464" cy="50817"/>
            </a:xfrm>
            <a:custGeom>
              <a:avLst/>
              <a:gdLst>
                <a:gd name="T0" fmla="*/ 37 w 107"/>
                <a:gd name="T1" fmla="*/ 120 h 121"/>
                <a:gd name="T2" fmla="*/ 37 w 107"/>
                <a:gd name="T3" fmla="*/ 120 h 121"/>
                <a:gd name="T4" fmla="*/ 0 w 107"/>
                <a:gd name="T5" fmla="*/ 85 h 121"/>
                <a:gd name="T6" fmla="*/ 39 w 107"/>
                <a:gd name="T7" fmla="*/ 51 h 121"/>
                <a:gd name="T8" fmla="*/ 69 w 107"/>
                <a:gd name="T9" fmla="*/ 47 h 121"/>
                <a:gd name="T10" fmla="*/ 74 w 107"/>
                <a:gd name="T11" fmla="*/ 34 h 121"/>
                <a:gd name="T12" fmla="*/ 49 w 107"/>
                <a:gd name="T13" fmla="*/ 17 h 121"/>
                <a:gd name="T14" fmla="*/ 23 w 107"/>
                <a:gd name="T15" fmla="*/ 37 h 121"/>
                <a:gd name="T16" fmla="*/ 6 w 107"/>
                <a:gd name="T17" fmla="*/ 37 h 121"/>
                <a:gd name="T18" fmla="*/ 6 w 107"/>
                <a:gd name="T19" fmla="*/ 37 h 121"/>
                <a:gd name="T20" fmla="*/ 50 w 107"/>
                <a:gd name="T21" fmla="*/ 0 h 121"/>
                <a:gd name="T22" fmla="*/ 94 w 107"/>
                <a:gd name="T23" fmla="*/ 35 h 121"/>
                <a:gd name="T24" fmla="*/ 94 w 107"/>
                <a:gd name="T25" fmla="*/ 91 h 121"/>
                <a:gd name="T26" fmla="*/ 101 w 107"/>
                <a:gd name="T27" fmla="*/ 102 h 121"/>
                <a:gd name="T28" fmla="*/ 106 w 107"/>
                <a:gd name="T29" fmla="*/ 102 h 121"/>
                <a:gd name="T30" fmla="*/ 106 w 107"/>
                <a:gd name="T31" fmla="*/ 117 h 121"/>
                <a:gd name="T32" fmla="*/ 95 w 107"/>
                <a:gd name="T33" fmla="*/ 118 h 121"/>
                <a:gd name="T34" fmla="*/ 76 w 107"/>
                <a:gd name="T35" fmla="*/ 101 h 121"/>
                <a:gd name="T36" fmla="*/ 76 w 107"/>
                <a:gd name="T37" fmla="*/ 101 h 121"/>
                <a:gd name="T38" fmla="*/ 37 w 107"/>
                <a:gd name="T39" fmla="*/ 120 h 121"/>
                <a:gd name="T40" fmla="*/ 39 w 107"/>
                <a:gd name="T41" fmla="*/ 67 h 121"/>
                <a:gd name="T42" fmla="*/ 39 w 107"/>
                <a:gd name="T43" fmla="*/ 67 h 121"/>
                <a:gd name="T44" fmla="*/ 20 w 107"/>
                <a:gd name="T45" fmla="*/ 85 h 121"/>
                <a:gd name="T46" fmla="*/ 40 w 107"/>
                <a:gd name="T47" fmla="*/ 103 h 121"/>
                <a:gd name="T48" fmla="*/ 74 w 107"/>
                <a:gd name="T49" fmla="*/ 76 h 121"/>
                <a:gd name="T50" fmla="*/ 74 w 107"/>
                <a:gd name="T51" fmla="*/ 59 h 121"/>
                <a:gd name="T52" fmla="*/ 39 w 107"/>
                <a:gd name="T53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1">
                  <a:moveTo>
                    <a:pt x="37" y="120"/>
                  </a:moveTo>
                  <a:lnTo>
                    <a:pt x="37" y="120"/>
                  </a:lnTo>
                  <a:cubicBezTo>
                    <a:pt x="14" y="120"/>
                    <a:pt x="0" y="106"/>
                    <a:pt x="0" y="85"/>
                  </a:cubicBezTo>
                  <a:cubicBezTo>
                    <a:pt x="0" y="66"/>
                    <a:pt x="13" y="54"/>
                    <a:pt x="39" y="51"/>
                  </a:cubicBezTo>
                  <a:cubicBezTo>
                    <a:pt x="55" y="49"/>
                    <a:pt x="65" y="48"/>
                    <a:pt x="69" y="47"/>
                  </a:cubicBezTo>
                  <a:cubicBezTo>
                    <a:pt x="74" y="45"/>
                    <a:pt x="74" y="42"/>
                    <a:pt x="74" y="34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2" y="17"/>
                    <a:pt x="23" y="24"/>
                    <a:pt x="23" y="37"/>
                  </a:cubicBezTo>
                  <a:cubicBezTo>
                    <a:pt x="6" y="37"/>
                    <a:pt x="6" y="37"/>
                    <a:pt x="6" y="37"/>
                  </a:cubicBezTo>
                  <a:lnTo>
                    <a:pt x="6" y="37"/>
                  </a:lnTo>
                  <a:cubicBezTo>
                    <a:pt x="6" y="15"/>
                    <a:pt x="22" y="0"/>
                    <a:pt x="50" y="0"/>
                  </a:cubicBezTo>
                  <a:cubicBezTo>
                    <a:pt x="81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4" y="102"/>
                    <a:pt x="101" y="102"/>
                  </a:cubicBezTo>
                  <a:cubicBezTo>
                    <a:pt x="102" y="102"/>
                    <a:pt x="103" y="102"/>
                    <a:pt x="106" y="102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01" y="118"/>
                    <a:pt x="98" y="118"/>
                    <a:pt x="95" y="118"/>
                  </a:cubicBezTo>
                  <a:cubicBezTo>
                    <a:pt x="83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5" y="113"/>
                    <a:pt x="51" y="120"/>
                    <a:pt x="37" y="120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5"/>
                  </a:cubicBezTo>
                  <a:cubicBezTo>
                    <a:pt x="20" y="97"/>
                    <a:pt x="26" y="103"/>
                    <a:pt x="40" y="103"/>
                  </a:cubicBezTo>
                  <a:cubicBezTo>
                    <a:pt x="61" y="103"/>
                    <a:pt x="74" y="92"/>
                    <a:pt x="74" y="76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5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5" name="Freeform 121"/>
            <p:cNvSpPr>
              <a:spLocks noChangeArrowheads="1"/>
            </p:cNvSpPr>
            <p:nvPr/>
          </p:nvSpPr>
          <p:spPr bwMode="auto">
            <a:xfrm>
              <a:off x="678992" y="5185854"/>
              <a:ext cx="44464" cy="66697"/>
            </a:xfrm>
            <a:custGeom>
              <a:avLst/>
              <a:gdLst>
                <a:gd name="T0" fmla="*/ 104 w 105"/>
                <a:gd name="T1" fmla="*/ 154 h 159"/>
                <a:gd name="T2" fmla="*/ 104 w 105"/>
                <a:gd name="T3" fmla="*/ 154 h 159"/>
                <a:gd name="T4" fmla="*/ 85 w 105"/>
                <a:gd name="T5" fmla="*/ 154 h 159"/>
                <a:gd name="T6" fmla="*/ 85 w 105"/>
                <a:gd name="T7" fmla="*/ 140 h 159"/>
                <a:gd name="T8" fmla="*/ 49 w 105"/>
                <a:gd name="T9" fmla="*/ 158 h 159"/>
                <a:gd name="T10" fmla="*/ 0 w 105"/>
                <a:gd name="T11" fmla="*/ 98 h 159"/>
                <a:gd name="T12" fmla="*/ 49 w 105"/>
                <a:gd name="T13" fmla="*/ 38 h 159"/>
                <a:gd name="T14" fmla="*/ 85 w 105"/>
                <a:gd name="T15" fmla="*/ 56 h 159"/>
                <a:gd name="T16" fmla="*/ 85 w 105"/>
                <a:gd name="T17" fmla="*/ 0 h 159"/>
                <a:gd name="T18" fmla="*/ 104 w 105"/>
                <a:gd name="T19" fmla="*/ 0 h 159"/>
                <a:gd name="T20" fmla="*/ 104 w 105"/>
                <a:gd name="T21" fmla="*/ 154 h 159"/>
                <a:gd name="T22" fmla="*/ 53 w 105"/>
                <a:gd name="T23" fmla="*/ 56 h 159"/>
                <a:gd name="T24" fmla="*/ 53 w 105"/>
                <a:gd name="T25" fmla="*/ 56 h 159"/>
                <a:gd name="T26" fmla="*/ 20 w 105"/>
                <a:gd name="T27" fmla="*/ 99 h 159"/>
                <a:gd name="T28" fmla="*/ 53 w 105"/>
                <a:gd name="T29" fmla="*/ 141 h 159"/>
                <a:gd name="T30" fmla="*/ 86 w 105"/>
                <a:gd name="T31" fmla="*/ 97 h 159"/>
                <a:gd name="T32" fmla="*/ 53 w 105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9">
                  <a:moveTo>
                    <a:pt x="104" y="154"/>
                  </a:moveTo>
                  <a:lnTo>
                    <a:pt x="104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3" y="158"/>
                    <a:pt x="49" y="158"/>
                  </a:cubicBezTo>
                  <a:cubicBezTo>
                    <a:pt x="20" y="158"/>
                    <a:pt x="0" y="135"/>
                    <a:pt x="0" y="98"/>
                  </a:cubicBezTo>
                  <a:cubicBezTo>
                    <a:pt x="0" y="61"/>
                    <a:pt x="21" y="38"/>
                    <a:pt x="49" y="38"/>
                  </a:cubicBezTo>
                  <a:cubicBezTo>
                    <a:pt x="65" y="38"/>
                    <a:pt x="77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4"/>
                  </a:lnTo>
                  <a:close/>
                  <a:moveTo>
                    <a:pt x="53" y="56"/>
                  </a:moveTo>
                  <a:lnTo>
                    <a:pt x="53" y="56"/>
                  </a:lnTo>
                  <a:cubicBezTo>
                    <a:pt x="32" y="56"/>
                    <a:pt x="20" y="70"/>
                    <a:pt x="20" y="99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6" y="125"/>
                    <a:pt x="86" y="97"/>
                  </a:cubicBezTo>
                  <a:cubicBezTo>
                    <a:pt x="86" y="69"/>
                    <a:pt x="75" y="56"/>
                    <a:pt x="53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6" name="Freeform 122"/>
            <p:cNvSpPr>
              <a:spLocks noChangeArrowheads="1"/>
            </p:cNvSpPr>
            <p:nvPr/>
          </p:nvSpPr>
          <p:spPr bwMode="auto">
            <a:xfrm>
              <a:off x="766333" y="5198558"/>
              <a:ext cx="53992" cy="53993"/>
            </a:xfrm>
            <a:custGeom>
              <a:avLst/>
              <a:gdLst>
                <a:gd name="T0" fmla="*/ 70 w 126"/>
                <a:gd name="T1" fmla="*/ 56 h 128"/>
                <a:gd name="T2" fmla="*/ 125 w 126"/>
                <a:gd name="T3" fmla="*/ 56 h 128"/>
                <a:gd name="T4" fmla="*/ 125 w 126"/>
                <a:gd name="T5" fmla="*/ 70 h 128"/>
                <a:gd name="T6" fmla="*/ 70 w 126"/>
                <a:gd name="T7" fmla="*/ 70 h 128"/>
                <a:gd name="T8" fmla="*/ 70 w 126"/>
                <a:gd name="T9" fmla="*/ 127 h 128"/>
                <a:gd name="T10" fmla="*/ 55 w 126"/>
                <a:gd name="T11" fmla="*/ 127 h 128"/>
                <a:gd name="T12" fmla="*/ 55 w 126"/>
                <a:gd name="T13" fmla="*/ 70 h 128"/>
                <a:gd name="T14" fmla="*/ 0 w 126"/>
                <a:gd name="T15" fmla="*/ 70 h 128"/>
                <a:gd name="T16" fmla="*/ 0 w 126"/>
                <a:gd name="T17" fmla="*/ 56 h 128"/>
                <a:gd name="T18" fmla="*/ 55 w 126"/>
                <a:gd name="T19" fmla="*/ 56 h 128"/>
                <a:gd name="T20" fmla="*/ 55 w 126"/>
                <a:gd name="T21" fmla="*/ 0 h 128"/>
                <a:gd name="T22" fmla="*/ 70 w 126"/>
                <a:gd name="T23" fmla="*/ 0 h 128"/>
                <a:gd name="T24" fmla="*/ 70 w 126"/>
                <a:gd name="T25" fmla="*/ 5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8">
                  <a:moveTo>
                    <a:pt x="70" y="56"/>
                  </a:moveTo>
                  <a:lnTo>
                    <a:pt x="125" y="56"/>
                  </a:lnTo>
                  <a:lnTo>
                    <a:pt x="125" y="70"/>
                  </a:lnTo>
                  <a:lnTo>
                    <a:pt x="70" y="70"/>
                  </a:lnTo>
                  <a:lnTo>
                    <a:pt x="70" y="127"/>
                  </a:lnTo>
                  <a:lnTo>
                    <a:pt x="55" y="127"/>
                  </a:lnTo>
                  <a:lnTo>
                    <a:pt x="55" y="70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55" y="56"/>
                  </a:lnTo>
                  <a:lnTo>
                    <a:pt x="55" y="0"/>
                  </a:lnTo>
                  <a:lnTo>
                    <a:pt x="70" y="0"/>
                  </a:lnTo>
                  <a:lnTo>
                    <a:pt x="70" y="5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44" name="Group 908"/>
          <p:cNvGrpSpPr>
            <a:grpSpLocks/>
          </p:cNvGrpSpPr>
          <p:nvPr/>
        </p:nvGrpSpPr>
        <p:grpSpPr bwMode="auto">
          <a:xfrm>
            <a:off x="3894138" y="5186363"/>
            <a:ext cx="490537" cy="68262"/>
            <a:chOff x="3893919" y="5185854"/>
            <a:chExt cx="490961" cy="68549"/>
          </a:xfrm>
        </p:grpSpPr>
        <p:sp>
          <p:nvSpPr>
            <p:cNvPr id="667" name="Freeform 123"/>
            <p:cNvSpPr>
              <a:spLocks noChangeArrowheads="1"/>
            </p:cNvSpPr>
            <p:nvPr/>
          </p:nvSpPr>
          <p:spPr bwMode="auto">
            <a:xfrm>
              <a:off x="3893919" y="5185854"/>
              <a:ext cx="52432" cy="65361"/>
            </a:xfrm>
            <a:custGeom>
              <a:avLst/>
              <a:gdLst>
                <a:gd name="T0" fmla="*/ 0 w 123"/>
                <a:gd name="T1" fmla="*/ 0 h 155"/>
                <a:gd name="T2" fmla="*/ 21 w 123"/>
                <a:gd name="T3" fmla="*/ 0 h 155"/>
                <a:gd name="T4" fmla="*/ 21 w 123"/>
                <a:gd name="T5" fmla="*/ 63 h 155"/>
                <a:gd name="T6" fmla="*/ 101 w 123"/>
                <a:gd name="T7" fmla="*/ 63 h 155"/>
                <a:gd name="T8" fmla="*/ 101 w 123"/>
                <a:gd name="T9" fmla="*/ 0 h 155"/>
                <a:gd name="T10" fmla="*/ 122 w 123"/>
                <a:gd name="T11" fmla="*/ 0 h 155"/>
                <a:gd name="T12" fmla="*/ 122 w 123"/>
                <a:gd name="T13" fmla="*/ 154 h 155"/>
                <a:gd name="T14" fmla="*/ 101 w 123"/>
                <a:gd name="T15" fmla="*/ 154 h 155"/>
                <a:gd name="T16" fmla="*/ 101 w 123"/>
                <a:gd name="T17" fmla="*/ 82 h 155"/>
                <a:gd name="T18" fmla="*/ 21 w 123"/>
                <a:gd name="T19" fmla="*/ 82 h 155"/>
                <a:gd name="T20" fmla="*/ 21 w 123"/>
                <a:gd name="T21" fmla="*/ 154 h 155"/>
                <a:gd name="T22" fmla="*/ 0 w 123"/>
                <a:gd name="T23" fmla="*/ 154 h 155"/>
                <a:gd name="T24" fmla="*/ 0 w 12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55">
                  <a:moveTo>
                    <a:pt x="0" y="0"/>
                  </a:moveTo>
                  <a:lnTo>
                    <a:pt x="21" y="0"/>
                  </a:lnTo>
                  <a:lnTo>
                    <a:pt x="21" y="63"/>
                  </a:lnTo>
                  <a:lnTo>
                    <a:pt x="101" y="63"/>
                  </a:lnTo>
                  <a:lnTo>
                    <a:pt x="101" y="0"/>
                  </a:lnTo>
                  <a:lnTo>
                    <a:pt x="122" y="0"/>
                  </a:lnTo>
                  <a:lnTo>
                    <a:pt x="122" y="154"/>
                  </a:lnTo>
                  <a:lnTo>
                    <a:pt x="101" y="154"/>
                  </a:lnTo>
                  <a:lnTo>
                    <a:pt x="101" y="82"/>
                  </a:lnTo>
                  <a:lnTo>
                    <a:pt x="21" y="82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8" name="Freeform 124"/>
            <p:cNvSpPr>
              <a:spLocks noChangeArrowheads="1"/>
            </p:cNvSpPr>
            <p:nvPr/>
          </p:nvSpPr>
          <p:spPr bwMode="auto">
            <a:xfrm>
              <a:off x="3954296" y="5201796"/>
              <a:ext cx="42899" cy="51014"/>
            </a:xfrm>
            <a:custGeom>
              <a:avLst/>
              <a:gdLst>
                <a:gd name="T0" fmla="*/ 100 w 102"/>
                <a:gd name="T1" fmla="*/ 80 h 121"/>
                <a:gd name="T2" fmla="*/ 100 w 102"/>
                <a:gd name="T3" fmla="*/ 80 h 121"/>
                <a:gd name="T4" fmla="*/ 51 w 102"/>
                <a:gd name="T5" fmla="*/ 120 h 121"/>
                <a:gd name="T6" fmla="*/ 0 w 102"/>
                <a:gd name="T7" fmla="*/ 61 h 121"/>
                <a:gd name="T8" fmla="*/ 51 w 102"/>
                <a:gd name="T9" fmla="*/ 0 h 121"/>
                <a:gd name="T10" fmla="*/ 101 w 102"/>
                <a:gd name="T11" fmla="*/ 57 h 121"/>
                <a:gd name="T12" fmla="*/ 101 w 102"/>
                <a:gd name="T13" fmla="*/ 66 h 121"/>
                <a:gd name="T14" fmla="*/ 20 w 102"/>
                <a:gd name="T15" fmla="*/ 66 h 121"/>
                <a:gd name="T16" fmla="*/ 52 w 102"/>
                <a:gd name="T17" fmla="*/ 102 h 121"/>
                <a:gd name="T18" fmla="*/ 81 w 102"/>
                <a:gd name="T19" fmla="*/ 80 h 121"/>
                <a:gd name="T20" fmla="*/ 100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20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100" y="80"/>
                  </a:moveTo>
                  <a:lnTo>
                    <a:pt x="100" y="80"/>
                  </a:lnTo>
                  <a:cubicBezTo>
                    <a:pt x="96" y="104"/>
                    <a:pt x="77" y="120"/>
                    <a:pt x="51" y="120"/>
                  </a:cubicBezTo>
                  <a:cubicBezTo>
                    <a:pt x="20" y="120"/>
                    <a:pt x="0" y="98"/>
                    <a:pt x="0" y="61"/>
                  </a:cubicBezTo>
                  <a:cubicBezTo>
                    <a:pt x="0" y="23"/>
                    <a:pt x="20" y="0"/>
                    <a:pt x="51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60"/>
                    <a:pt x="101" y="62"/>
                    <a:pt x="101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1" y="90"/>
                    <a:pt x="32" y="102"/>
                    <a:pt x="52" y="102"/>
                  </a:cubicBezTo>
                  <a:cubicBezTo>
                    <a:pt x="68" y="102"/>
                    <a:pt x="78" y="95"/>
                    <a:pt x="81" y="80"/>
                  </a:cubicBezTo>
                  <a:lnTo>
                    <a:pt x="100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9"/>
                    <a:pt x="70" y="17"/>
                    <a:pt x="51" y="17"/>
                  </a:cubicBezTo>
                  <a:cubicBezTo>
                    <a:pt x="32" y="17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9" name="Freeform 125"/>
            <p:cNvSpPr>
              <a:spLocks noChangeArrowheads="1"/>
            </p:cNvSpPr>
            <p:nvPr/>
          </p:nvSpPr>
          <p:spPr bwMode="auto">
            <a:xfrm>
              <a:off x="4003551" y="5201796"/>
              <a:ext cx="44488" cy="51014"/>
            </a:xfrm>
            <a:custGeom>
              <a:avLst/>
              <a:gdLst>
                <a:gd name="T0" fmla="*/ 36 w 107"/>
                <a:gd name="T1" fmla="*/ 120 h 121"/>
                <a:gd name="T2" fmla="*/ 36 w 107"/>
                <a:gd name="T3" fmla="*/ 120 h 121"/>
                <a:gd name="T4" fmla="*/ 0 w 107"/>
                <a:gd name="T5" fmla="*/ 85 h 121"/>
                <a:gd name="T6" fmla="*/ 38 w 107"/>
                <a:gd name="T7" fmla="*/ 51 h 121"/>
                <a:gd name="T8" fmla="*/ 68 w 107"/>
                <a:gd name="T9" fmla="*/ 47 h 121"/>
                <a:gd name="T10" fmla="*/ 74 w 107"/>
                <a:gd name="T11" fmla="*/ 34 h 121"/>
                <a:gd name="T12" fmla="*/ 48 w 107"/>
                <a:gd name="T13" fmla="*/ 17 h 121"/>
                <a:gd name="T14" fmla="*/ 22 w 107"/>
                <a:gd name="T15" fmla="*/ 37 h 121"/>
                <a:gd name="T16" fmla="*/ 5 w 107"/>
                <a:gd name="T17" fmla="*/ 37 h 121"/>
                <a:gd name="T18" fmla="*/ 5 w 107"/>
                <a:gd name="T19" fmla="*/ 37 h 121"/>
                <a:gd name="T20" fmla="*/ 49 w 107"/>
                <a:gd name="T21" fmla="*/ 0 h 121"/>
                <a:gd name="T22" fmla="*/ 93 w 107"/>
                <a:gd name="T23" fmla="*/ 35 h 121"/>
                <a:gd name="T24" fmla="*/ 93 w 107"/>
                <a:gd name="T25" fmla="*/ 91 h 121"/>
                <a:gd name="T26" fmla="*/ 101 w 107"/>
                <a:gd name="T27" fmla="*/ 102 h 121"/>
                <a:gd name="T28" fmla="*/ 106 w 107"/>
                <a:gd name="T29" fmla="*/ 102 h 121"/>
                <a:gd name="T30" fmla="*/ 106 w 107"/>
                <a:gd name="T31" fmla="*/ 117 h 121"/>
                <a:gd name="T32" fmla="*/ 94 w 107"/>
                <a:gd name="T33" fmla="*/ 118 h 121"/>
                <a:gd name="T34" fmla="*/ 76 w 107"/>
                <a:gd name="T35" fmla="*/ 101 h 121"/>
                <a:gd name="T36" fmla="*/ 76 w 107"/>
                <a:gd name="T37" fmla="*/ 101 h 121"/>
                <a:gd name="T38" fmla="*/ 36 w 107"/>
                <a:gd name="T39" fmla="*/ 120 h 121"/>
                <a:gd name="T40" fmla="*/ 38 w 107"/>
                <a:gd name="T41" fmla="*/ 67 h 121"/>
                <a:gd name="T42" fmla="*/ 38 w 107"/>
                <a:gd name="T43" fmla="*/ 67 h 121"/>
                <a:gd name="T44" fmla="*/ 19 w 107"/>
                <a:gd name="T45" fmla="*/ 85 h 121"/>
                <a:gd name="T46" fmla="*/ 39 w 107"/>
                <a:gd name="T47" fmla="*/ 103 h 121"/>
                <a:gd name="T48" fmla="*/ 73 w 107"/>
                <a:gd name="T49" fmla="*/ 76 h 121"/>
                <a:gd name="T50" fmla="*/ 73 w 107"/>
                <a:gd name="T51" fmla="*/ 59 h 121"/>
                <a:gd name="T52" fmla="*/ 38 w 107"/>
                <a:gd name="T53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1">
                  <a:moveTo>
                    <a:pt x="36" y="120"/>
                  </a:moveTo>
                  <a:lnTo>
                    <a:pt x="36" y="120"/>
                  </a:lnTo>
                  <a:cubicBezTo>
                    <a:pt x="13" y="120"/>
                    <a:pt x="0" y="106"/>
                    <a:pt x="0" y="85"/>
                  </a:cubicBezTo>
                  <a:cubicBezTo>
                    <a:pt x="0" y="66"/>
                    <a:pt x="12" y="54"/>
                    <a:pt x="38" y="51"/>
                  </a:cubicBezTo>
                  <a:cubicBezTo>
                    <a:pt x="54" y="49"/>
                    <a:pt x="64" y="48"/>
                    <a:pt x="68" y="47"/>
                  </a:cubicBezTo>
                  <a:cubicBezTo>
                    <a:pt x="73" y="45"/>
                    <a:pt x="74" y="42"/>
                    <a:pt x="74" y="34"/>
                  </a:cubicBezTo>
                  <a:cubicBezTo>
                    <a:pt x="74" y="23"/>
                    <a:pt x="66" y="17"/>
                    <a:pt x="48" y="17"/>
                  </a:cubicBezTo>
                  <a:cubicBezTo>
                    <a:pt x="32" y="17"/>
                    <a:pt x="22" y="24"/>
                    <a:pt x="22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5"/>
                    <a:pt x="21" y="0"/>
                    <a:pt x="49" y="0"/>
                  </a:cubicBezTo>
                  <a:cubicBezTo>
                    <a:pt x="80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3" y="102"/>
                    <a:pt x="101" y="102"/>
                  </a:cubicBezTo>
                  <a:cubicBezTo>
                    <a:pt x="102" y="102"/>
                    <a:pt x="104" y="102"/>
                    <a:pt x="106" y="102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02" y="118"/>
                    <a:pt x="97" y="118"/>
                    <a:pt x="94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4" y="113"/>
                    <a:pt x="51" y="120"/>
                    <a:pt x="36" y="120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4" y="69"/>
                    <a:pt x="19" y="74"/>
                    <a:pt x="19" y="85"/>
                  </a:cubicBezTo>
                  <a:cubicBezTo>
                    <a:pt x="19" y="97"/>
                    <a:pt x="27" y="103"/>
                    <a:pt x="39" y="103"/>
                  </a:cubicBezTo>
                  <a:cubicBezTo>
                    <a:pt x="60" y="103"/>
                    <a:pt x="73" y="92"/>
                    <a:pt x="73" y="76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64" y="65"/>
                    <a:pt x="52" y="65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0" name="Freeform 126"/>
            <p:cNvSpPr>
              <a:spLocks noChangeArrowheads="1"/>
            </p:cNvSpPr>
            <p:nvPr/>
          </p:nvSpPr>
          <p:spPr bwMode="auto">
            <a:xfrm>
              <a:off x="4052806" y="5185854"/>
              <a:ext cx="44488" cy="66955"/>
            </a:xfrm>
            <a:custGeom>
              <a:avLst/>
              <a:gdLst>
                <a:gd name="T0" fmla="*/ 103 w 104"/>
                <a:gd name="T1" fmla="*/ 154 h 159"/>
                <a:gd name="T2" fmla="*/ 103 w 104"/>
                <a:gd name="T3" fmla="*/ 154 h 159"/>
                <a:gd name="T4" fmla="*/ 86 w 104"/>
                <a:gd name="T5" fmla="*/ 154 h 159"/>
                <a:gd name="T6" fmla="*/ 86 w 104"/>
                <a:gd name="T7" fmla="*/ 140 h 159"/>
                <a:gd name="T8" fmla="*/ 49 w 104"/>
                <a:gd name="T9" fmla="*/ 158 h 159"/>
                <a:gd name="T10" fmla="*/ 0 w 104"/>
                <a:gd name="T11" fmla="*/ 98 h 159"/>
                <a:gd name="T12" fmla="*/ 49 w 104"/>
                <a:gd name="T13" fmla="*/ 38 h 159"/>
                <a:gd name="T14" fmla="*/ 86 w 104"/>
                <a:gd name="T15" fmla="*/ 56 h 159"/>
                <a:gd name="T16" fmla="*/ 86 w 104"/>
                <a:gd name="T17" fmla="*/ 0 h 159"/>
                <a:gd name="T18" fmla="*/ 103 w 104"/>
                <a:gd name="T19" fmla="*/ 0 h 159"/>
                <a:gd name="T20" fmla="*/ 103 w 104"/>
                <a:gd name="T21" fmla="*/ 154 h 159"/>
                <a:gd name="T22" fmla="*/ 52 w 104"/>
                <a:gd name="T23" fmla="*/ 56 h 159"/>
                <a:gd name="T24" fmla="*/ 52 w 104"/>
                <a:gd name="T25" fmla="*/ 56 h 159"/>
                <a:gd name="T26" fmla="*/ 19 w 104"/>
                <a:gd name="T27" fmla="*/ 99 h 159"/>
                <a:gd name="T28" fmla="*/ 52 w 104"/>
                <a:gd name="T29" fmla="*/ 141 h 159"/>
                <a:gd name="T30" fmla="*/ 86 w 104"/>
                <a:gd name="T31" fmla="*/ 97 h 159"/>
                <a:gd name="T32" fmla="*/ 52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4"/>
                  </a:moveTo>
                  <a:lnTo>
                    <a:pt x="103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75" y="151"/>
                    <a:pt x="64" y="158"/>
                    <a:pt x="49" y="158"/>
                  </a:cubicBezTo>
                  <a:cubicBezTo>
                    <a:pt x="20" y="158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6" y="44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6"/>
                  </a:moveTo>
                  <a:lnTo>
                    <a:pt x="52" y="56"/>
                  </a:lnTo>
                  <a:cubicBezTo>
                    <a:pt x="31" y="56"/>
                    <a:pt x="19" y="70"/>
                    <a:pt x="19" y="99"/>
                  </a:cubicBezTo>
                  <a:cubicBezTo>
                    <a:pt x="19" y="125"/>
                    <a:pt x="32" y="141"/>
                    <a:pt x="52" y="141"/>
                  </a:cubicBezTo>
                  <a:cubicBezTo>
                    <a:pt x="73" y="141"/>
                    <a:pt x="86" y="125"/>
                    <a:pt x="86" y="97"/>
                  </a:cubicBezTo>
                  <a:cubicBezTo>
                    <a:pt x="86" y="69"/>
                    <a:pt x="74" y="56"/>
                    <a:pt x="52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1" name="Freeform 127"/>
            <p:cNvSpPr>
              <a:spLocks noChangeArrowheads="1"/>
            </p:cNvSpPr>
            <p:nvPr/>
          </p:nvSpPr>
          <p:spPr bwMode="auto">
            <a:xfrm>
              <a:off x="4132250" y="5185854"/>
              <a:ext cx="58788" cy="68549"/>
            </a:xfrm>
            <a:custGeom>
              <a:avLst/>
              <a:gdLst>
                <a:gd name="T0" fmla="*/ 134 w 135"/>
                <a:gd name="T1" fmla="*/ 100 h 163"/>
                <a:gd name="T2" fmla="*/ 134 w 135"/>
                <a:gd name="T3" fmla="*/ 100 h 163"/>
                <a:gd name="T4" fmla="*/ 69 w 135"/>
                <a:gd name="T5" fmla="*/ 162 h 163"/>
                <a:gd name="T6" fmla="*/ 0 w 135"/>
                <a:gd name="T7" fmla="*/ 78 h 163"/>
                <a:gd name="T8" fmla="*/ 71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0 w 135"/>
                <a:gd name="T15" fmla="*/ 19 h 163"/>
                <a:gd name="T16" fmla="*/ 21 w 135"/>
                <a:gd name="T17" fmla="*/ 82 h 163"/>
                <a:gd name="T18" fmla="*/ 70 w 135"/>
                <a:gd name="T19" fmla="*/ 143 h 163"/>
                <a:gd name="T20" fmla="*/ 114 w 135"/>
                <a:gd name="T21" fmla="*/ 100 h 163"/>
                <a:gd name="T22" fmla="*/ 134 w 135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0"/>
                  </a:moveTo>
                  <a:lnTo>
                    <a:pt x="134" y="100"/>
                  </a:lnTo>
                  <a:cubicBezTo>
                    <a:pt x="132" y="138"/>
                    <a:pt x="107" y="162"/>
                    <a:pt x="69" y="162"/>
                  </a:cubicBezTo>
                  <a:cubicBezTo>
                    <a:pt x="27" y="162"/>
                    <a:pt x="0" y="132"/>
                    <a:pt x="0" y="78"/>
                  </a:cubicBezTo>
                  <a:cubicBezTo>
                    <a:pt x="0" y="31"/>
                    <a:pt x="28" y="0"/>
                    <a:pt x="71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9" y="31"/>
                    <a:pt x="93" y="19"/>
                    <a:pt x="70" y="19"/>
                  </a:cubicBezTo>
                  <a:cubicBezTo>
                    <a:pt x="39" y="19"/>
                    <a:pt x="21" y="41"/>
                    <a:pt x="21" y="82"/>
                  </a:cubicBezTo>
                  <a:cubicBezTo>
                    <a:pt x="21" y="119"/>
                    <a:pt x="41" y="143"/>
                    <a:pt x="70" y="143"/>
                  </a:cubicBezTo>
                  <a:cubicBezTo>
                    <a:pt x="95" y="143"/>
                    <a:pt x="113" y="126"/>
                    <a:pt x="114" y="100"/>
                  </a:cubicBezTo>
                  <a:lnTo>
                    <a:pt x="134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2" name="Freeform 128"/>
            <p:cNvSpPr>
              <a:spLocks noChangeArrowheads="1"/>
            </p:cNvSpPr>
            <p:nvPr/>
          </p:nvSpPr>
          <p:spPr bwMode="auto">
            <a:xfrm>
              <a:off x="4197393" y="5185854"/>
              <a:ext cx="39722" cy="65361"/>
            </a:xfrm>
            <a:custGeom>
              <a:avLst/>
              <a:gdLst>
                <a:gd name="T0" fmla="*/ 74 w 93"/>
                <a:gd name="T1" fmla="*/ 85 h 155"/>
                <a:gd name="T2" fmla="*/ 74 w 93"/>
                <a:gd name="T3" fmla="*/ 85 h 155"/>
                <a:gd name="T4" fmla="*/ 52 w 93"/>
                <a:gd name="T5" fmla="*/ 56 h 155"/>
                <a:gd name="T6" fmla="*/ 19 w 93"/>
                <a:gd name="T7" fmla="*/ 88 h 155"/>
                <a:gd name="T8" fmla="*/ 19 w 93"/>
                <a:gd name="T9" fmla="*/ 154 h 155"/>
                <a:gd name="T10" fmla="*/ 0 w 93"/>
                <a:gd name="T11" fmla="*/ 154 h 155"/>
                <a:gd name="T12" fmla="*/ 0 w 93"/>
                <a:gd name="T13" fmla="*/ 0 h 155"/>
                <a:gd name="T14" fmla="*/ 19 w 93"/>
                <a:gd name="T15" fmla="*/ 0 h 155"/>
                <a:gd name="T16" fmla="*/ 19 w 93"/>
                <a:gd name="T17" fmla="*/ 58 h 155"/>
                <a:gd name="T18" fmla="*/ 53 w 93"/>
                <a:gd name="T19" fmla="*/ 39 h 155"/>
                <a:gd name="T20" fmla="*/ 88 w 93"/>
                <a:gd name="T21" fmla="*/ 55 h 155"/>
                <a:gd name="T22" fmla="*/ 92 w 93"/>
                <a:gd name="T23" fmla="*/ 82 h 155"/>
                <a:gd name="T24" fmla="*/ 92 w 93"/>
                <a:gd name="T25" fmla="*/ 87 h 155"/>
                <a:gd name="T26" fmla="*/ 92 w 93"/>
                <a:gd name="T27" fmla="*/ 154 h 155"/>
                <a:gd name="T28" fmla="*/ 74 w 93"/>
                <a:gd name="T29" fmla="*/ 154 h 155"/>
                <a:gd name="T30" fmla="*/ 74 w 93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55">
                  <a:moveTo>
                    <a:pt x="74" y="85"/>
                  </a:moveTo>
                  <a:lnTo>
                    <a:pt x="74" y="85"/>
                  </a:lnTo>
                  <a:cubicBezTo>
                    <a:pt x="74" y="65"/>
                    <a:pt x="70" y="56"/>
                    <a:pt x="52" y="56"/>
                  </a:cubicBezTo>
                  <a:cubicBezTo>
                    <a:pt x="31" y="56"/>
                    <a:pt x="19" y="68"/>
                    <a:pt x="19" y="88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5" y="45"/>
                    <a:pt x="37" y="39"/>
                    <a:pt x="53" y="39"/>
                  </a:cubicBezTo>
                  <a:cubicBezTo>
                    <a:pt x="71" y="39"/>
                    <a:pt x="82" y="44"/>
                    <a:pt x="88" y="55"/>
                  </a:cubicBezTo>
                  <a:cubicBezTo>
                    <a:pt x="92" y="62"/>
                    <a:pt x="92" y="70"/>
                    <a:pt x="92" y="82"/>
                  </a:cubicBezTo>
                  <a:cubicBezTo>
                    <a:pt x="92" y="83"/>
                    <a:pt x="92" y="85"/>
                    <a:pt x="92" y="87"/>
                  </a:cubicBezTo>
                  <a:cubicBezTo>
                    <a:pt x="92" y="154"/>
                    <a:pt x="92" y="154"/>
                    <a:pt x="92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3" name="Freeform 129"/>
            <p:cNvSpPr>
              <a:spLocks noChangeArrowheads="1"/>
            </p:cNvSpPr>
            <p:nvPr/>
          </p:nvSpPr>
          <p:spPr bwMode="auto">
            <a:xfrm>
              <a:off x="4246649" y="5201796"/>
              <a:ext cx="41311" cy="51014"/>
            </a:xfrm>
            <a:custGeom>
              <a:avLst/>
              <a:gdLst>
                <a:gd name="T0" fmla="*/ 100 w 102"/>
                <a:gd name="T1" fmla="*/ 80 h 121"/>
                <a:gd name="T2" fmla="*/ 100 w 102"/>
                <a:gd name="T3" fmla="*/ 80 h 121"/>
                <a:gd name="T4" fmla="*/ 51 w 102"/>
                <a:gd name="T5" fmla="*/ 120 h 121"/>
                <a:gd name="T6" fmla="*/ 0 w 102"/>
                <a:gd name="T7" fmla="*/ 61 h 121"/>
                <a:gd name="T8" fmla="*/ 51 w 102"/>
                <a:gd name="T9" fmla="*/ 0 h 121"/>
                <a:gd name="T10" fmla="*/ 101 w 102"/>
                <a:gd name="T11" fmla="*/ 57 h 121"/>
                <a:gd name="T12" fmla="*/ 101 w 102"/>
                <a:gd name="T13" fmla="*/ 66 h 121"/>
                <a:gd name="T14" fmla="*/ 20 w 102"/>
                <a:gd name="T15" fmla="*/ 66 h 121"/>
                <a:gd name="T16" fmla="*/ 52 w 102"/>
                <a:gd name="T17" fmla="*/ 102 h 121"/>
                <a:gd name="T18" fmla="*/ 82 w 102"/>
                <a:gd name="T19" fmla="*/ 80 h 121"/>
                <a:gd name="T20" fmla="*/ 100 w 102"/>
                <a:gd name="T21" fmla="*/ 80 h 121"/>
                <a:gd name="T22" fmla="*/ 82 w 102"/>
                <a:gd name="T23" fmla="*/ 50 h 121"/>
                <a:gd name="T24" fmla="*/ 82 w 102"/>
                <a:gd name="T25" fmla="*/ 50 h 121"/>
                <a:gd name="T26" fmla="*/ 51 w 102"/>
                <a:gd name="T27" fmla="*/ 17 h 121"/>
                <a:gd name="T28" fmla="*/ 20 w 102"/>
                <a:gd name="T29" fmla="*/ 50 h 121"/>
                <a:gd name="T30" fmla="*/ 82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100" y="80"/>
                  </a:moveTo>
                  <a:lnTo>
                    <a:pt x="100" y="80"/>
                  </a:lnTo>
                  <a:cubicBezTo>
                    <a:pt x="96" y="104"/>
                    <a:pt x="77" y="120"/>
                    <a:pt x="51" y="120"/>
                  </a:cubicBezTo>
                  <a:cubicBezTo>
                    <a:pt x="20" y="120"/>
                    <a:pt x="0" y="98"/>
                    <a:pt x="0" y="61"/>
                  </a:cubicBezTo>
                  <a:cubicBezTo>
                    <a:pt x="0" y="23"/>
                    <a:pt x="20" y="0"/>
                    <a:pt x="51" y="0"/>
                  </a:cubicBezTo>
                  <a:cubicBezTo>
                    <a:pt x="83" y="0"/>
                    <a:pt x="101" y="21"/>
                    <a:pt x="101" y="57"/>
                  </a:cubicBezTo>
                  <a:cubicBezTo>
                    <a:pt x="101" y="60"/>
                    <a:pt x="101" y="62"/>
                    <a:pt x="101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1" y="90"/>
                    <a:pt x="33" y="102"/>
                    <a:pt x="52" y="102"/>
                  </a:cubicBezTo>
                  <a:cubicBezTo>
                    <a:pt x="68" y="102"/>
                    <a:pt x="78" y="95"/>
                    <a:pt x="82" y="80"/>
                  </a:cubicBezTo>
                  <a:lnTo>
                    <a:pt x="100" y="80"/>
                  </a:lnTo>
                  <a:close/>
                  <a:moveTo>
                    <a:pt x="82" y="50"/>
                  </a:moveTo>
                  <a:lnTo>
                    <a:pt x="82" y="50"/>
                  </a:lnTo>
                  <a:cubicBezTo>
                    <a:pt x="82" y="29"/>
                    <a:pt x="71" y="17"/>
                    <a:pt x="51" y="17"/>
                  </a:cubicBezTo>
                  <a:cubicBezTo>
                    <a:pt x="33" y="17"/>
                    <a:pt x="22" y="28"/>
                    <a:pt x="20" y="50"/>
                  </a:cubicBezTo>
                  <a:lnTo>
                    <a:pt x="82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4" name="Freeform 130"/>
            <p:cNvSpPr>
              <a:spLocks noChangeArrowheads="1"/>
            </p:cNvSpPr>
            <p:nvPr/>
          </p:nvSpPr>
          <p:spPr bwMode="auto">
            <a:xfrm>
              <a:off x="4295903" y="5201796"/>
              <a:ext cx="42900" cy="51014"/>
            </a:xfrm>
            <a:custGeom>
              <a:avLst/>
              <a:gdLst>
                <a:gd name="T0" fmla="*/ 52 w 100"/>
                <a:gd name="T1" fmla="*/ 18 h 121"/>
                <a:gd name="T2" fmla="*/ 52 w 100"/>
                <a:gd name="T3" fmla="*/ 18 h 121"/>
                <a:gd name="T4" fmla="*/ 20 w 100"/>
                <a:gd name="T5" fmla="*/ 59 h 121"/>
                <a:gd name="T6" fmla="*/ 50 w 100"/>
                <a:gd name="T7" fmla="*/ 102 h 121"/>
                <a:gd name="T8" fmla="*/ 81 w 100"/>
                <a:gd name="T9" fmla="*/ 76 h 121"/>
                <a:gd name="T10" fmla="*/ 99 w 100"/>
                <a:gd name="T11" fmla="*/ 76 h 121"/>
                <a:gd name="T12" fmla="*/ 49 w 100"/>
                <a:gd name="T13" fmla="*/ 120 h 121"/>
                <a:gd name="T14" fmla="*/ 0 w 100"/>
                <a:gd name="T15" fmla="*/ 60 h 121"/>
                <a:gd name="T16" fmla="*/ 52 w 100"/>
                <a:gd name="T17" fmla="*/ 0 h 121"/>
                <a:gd name="T18" fmla="*/ 99 w 100"/>
                <a:gd name="T19" fmla="*/ 42 h 121"/>
                <a:gd name="T20" fmla="*/ 80 w 100"/>
                <a:gd name="T21" fmla="*/ 42 h 121"/>
                <a:gd name="T22" fmla="*/ 52 w 100"/>
                <a:gd name="T23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1">
                  <a:moveTo>
                    <a:pt x="52" y="18"/>
                  </a:moveTo>
                  <a:lnTo>
                    <a:pt x="52" y="18"/>
                  </a:lnTo>
                  <a:cubicBezTo>
                    <a:pt x="31" y="18"/>
                    <a:pt x="20" y="32"/>
                    <a:pt x="20" y="59"/>
                  </a:cubicBezTo>
                  <a:cubicBezTo>
                    <a:pt x="20" y="87"/>
                    <a:pt x="31" y="102"/>
                    <a:pt x="50" y="102"/>
                  </a:cubicBezTo>
                  <a:cubicBezTo>
                    <a:pt x="68" y="102"/>
                    <a:pt x="78" y="93"/>
                    <a:pt x="8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7" y="103"/>
                    <a:pt x="79" y="120"/>
                    <a:pt x="49" y="120"/>
                  </a:cubicBezTo>
                  <a:cubicBezTo>
                    <a:pt x="19" y="120"/>
                    <a:pt x="0" y="97"/>
                    <a:pt x="0" y="60"/>
                  </a:cubicBezTo>
                  <a:cubicBezTo>
                    <a:pt x="0" y="23"/>
                    <a:pt x="20" y="0"/>
                    <a:pt x="52" y="0"/>
                  </a:cubicBezTo>
                  <a:cubicBezTo>
                    <a:pt x="80" y="0"/>
                    <a:pt x="98" y="17"/>
                    <a:pt x="99" y="42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79" y="26"/>
                    <a:pt x="69" y="18"/>
                    <a:pt x="52" y="1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5" name="Freeform 131"/>
            <p:cNvSpPr>
              <a:spLocks noChangeArrowheads="1"/>
            </p:cNvSpPr>
            <p:nvPr/>
          </p:nvSpPr>
          <p:spPr bwMode="auto">
            <a:xfrm>
              <a:off x="4346747" y="5185854"/>
              <a:ext cx="38133" cy="65361"/>
            </a:xfrm>
            <a:custGeom>
              <a:avLst/>
              <a:gdLst>
                <a:gd name="T0" fmla="*/ 0 w 93"/>
                <a:gd name="T1" fmla="*/ 0 h 155"/>
                <a:gd name="T2" fmla="*/ 18 w 93"/>
                <a:gd name="T3" fmla="*/ 0 h 155"/>
                <a:gd name="T4" fmla="*/ 18 w 93"/>
                <a:gd name="T5" fmla="*/ 92 h 155"/>
                <a:gd name="T6" fmla="*/ 68 w 93"/>
                <a:gd name="T7" fmla="*/ 42 h 155"/>
                <a:gd name="T8" fmla="*/ 92 w 93"/>
                <a:gd name="T9" fmla="*/ 42 h 155"/>
                <a:gd name="T10" fmla="*/ 51 w 93"/>
                <a:gd name="T11" fmla="*/ 83 h 155"/>
                <a:gd name="T12" fmla="*/ 91 w 93"/>
                <a:gd name="T13" fmla="*/ 154 h 155"/>
                <a:gd name="T14" fmla="*/ 70 w 93"/>
                <a:gd name="T15" fmla="*/ 154 h 155"/>
                <a:gd name="T16" fmla="*/ 37 w 93"/>
                <a:gd name="T17" fmla="*/ 96 h 155"/>
                <a:gd name="T18" fmla="*/ 18 w 93"/>
                <a:gd name="T19" fmla="*/ 115 h 155"/>
                <a:gd name="T20" fmla="*/ 18 w 93"/>
                <a:gd name="T21" fmla="*/ 154 h 155"/>
                <a:gd name="T22" fmla="*/ 0 w 93"/>
                <a:gd name="T23" fmla="*/ 154 h 155"/>
                <a:gd name="T24" fmla="*/ 0 w 9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55">
                  <a:moveTo>
                    <a:pt x="0" y="0"/>
                  </a:moveTo>
                  <a:lnTo>
                    <a:pt x="18" y="0"/>
                  </a:lnTo>
                  <a:lnTo>
                    <a:pt x="18" y="92"/>
                  </a:lnTo>
                  <a:lnTo>
                    <a:pt x="68" y="42"/>
                  </a:lnTo>
                  <a:lnTo>
                    <a:pt x="92" y="42"/>
                  </a:lnTo>
                  <a:lnTo>
                    <a:pt x="51" y="83"/>
                  </a:lnTo>
                  <a:lnTo>
                    <a:pt x="91" y="154"/>
                  </a:lnTo>
                  <a:lnTo>
                    <a:pt x="70" y="154"/>
                  </a:lnTo>
                  <a:lnTo>
                    <a:pt x="37" y="96"/>
                  </a:lnTo>
                  <a:lnTo>
                    <a:pt x="18" y="115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45" name="Group 875"/>
          <p:cNvGrpSpPr>
            <a:grpSpLocks/>
          </p:cNvGrpSpPr>
          <p:nvPr/>
        </p:nvGrpSpPr>
        <p:grpSpPr bwMode="auto">
          <a:xfrm>
            <a:off x="1354138" y="2330450"/>
            <a:ext cx="330200" cy="66675"/>
            <a:chOff x="1353897" y="2330875"/>
            <a:chExt cx="329776" cy="66697"/>
          </a:xfrm>
        </p:grpSpPr>
        <p:sp>
          <p:nvSpPr>
            <p:cNvPr id="676" name="Freeform 132"/>
            <p:cNvSpPr>
              <a:spLocks noChangeArrowheads="1"/>
            </p:cNvSpPr>
            <p:nvPr/>
          </p:nvSpPr>
          <p:spPr bwMode="auto">
            <a:xfrm>
              <a:off x="1353897" y="2330875"/>
              <a:ext cx="45978" cy="65109"/>
            </a:xfrm>
            <a:custGeom>
              <a:avLst/>
              <a:gdLst>
                <a:gd name="T0" fmla="*/ 0 w 112"/>
                <a:gd name="T1" fmla="*/ 0 h 154"/>
                <a:gd name="T2" fmla="*/ 0 w 112"/>
                <a:gd name="T3" fmla="*/ 0 h 154"/>
                <a:gd name="T4" fmla="*/ 51 w 112"/>
                <a:gd name="T5" fmla="*/ 0 h 154"/>
                <a:gd name="T6" fmla="*/ 58 w 112"/>
                <a:gd name="T7" fmla="*/ 0 h 154"/>
                <a:gd name="T8" fmla="*/ 91 w 112"/>
                <a:gd name="T9" fmla="*/ 5 h 154"/>
                <a:gd name="T10" fmla="*/ 111 w 112"/>
                <a:gd name="T11" fmla="*/ 44 h 154"/>
                <a:gd name="T12" fmla="*/ 91 w 112"/>
                <a:gd name="T13" fmla="*/ 82 h 154"/>
                <a:gd name="T14" fmla="*/ 53 w 112"/>
                <a:gd name="T15" fmla="*/ 89 h 154"/>
                <a:gd name="T16" fmla="*/ 21 w 112"/>
                <a:gd name="T17" fmla="*/ 89 h 154"/>
                <a:gd name="T18" fmla="*/ 21 w 112"/>
                <a:gd name="T19" fmla="*/ 153 h 154"/>
                <a:gd name="T20" fmla="*/ 0 w 112"/>
                <a:gd name="T21" fmla="*/ 153 h 154"/>
                <a:gd name="T22" fmla="*/ 0 w 112"/>
                <a:gd name="T23" fmla="*/ 0 h 154"/>
                <a:gd name="T24" fmla="*/ 57 w 112"/>
                <a:gd name="T25" fmla="*/ 70 h 154"/>
                <a:gd name="T26" fmla="*/ 57 w 112"/>
                <a:gd name="T27" fmla="*/ 70 h 154"/>
                <a:gd name="T28" fmla="*/ 89 w 112"/>
                <a:gd name="T29" fmla="*/ 44 h 154"/>
                <a:gd name="T30" fmla="*/ 58 w 112"/>
                <a:gd name="T31" fmla="*/ 19 h 154"/>
                <a:gd name="T32" fmla="*/ 21 w 112"/>
                <a:gd name="T33" fmla="*/ 19 h 154"/>
                <a:gd name="T34" fmla="*/ 21 w 112"/>
                <a:gd name="T35" fmla="*/ 70 h 154"/>
                <a:gd name="T36" fmla="*/ 57 w 112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6" y="0"/>
                    <a:pt x="58" y="0"/>
                  </a:cubicBezTo>
                  <a:cubicBezTo>
                    <a:pt x="70" y="0"/>
                    <a:pt x="81" y="0"/>
                    <a:pt x="91" y="5"/>
                  </a:cubicBezTo>
                  <a:cubicBezTo>
                    <a:pt x="103" y="13"/>
                    <a:pt x="111" y="26"/>
                    <a:pt x="111" y="44"/>
                  </a:cubicBezTo>
                  <a:cubicBezTo>
                    <a:pt x="111" y="62"/>
                    <a:pt x="103" y="75"/>
                    <a:pt x="91" y="82"/>
                  </a:cubicBezTo>
                  <a:cubicBezTo>
                    <a:pt x="81" y="89"/>
                    <a:pt x="69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7" y="70"/>
                  </a:moveTo>
                  <a:lnTo>
                    <a:pt x="57" y="70"/>
                  </a:lnTo>
                  <a:cubicBezTo>
                    <a:pt x="79" y="70"/>
                    <a:pt x="89" y="65"/>
                    <a:pt x="89" y="44"/>
                  </a:cubicBezTo>
                  <a:cubicBezTo>
                    <a:pt x="89" y="25"/>
                    <a:pt x="79" y="19"/>
                    <a:pt x="5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7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7" name="Freeform 133"/>
            <p:cNvSpPr>
              <a:spLocks noChangeArrowheads="1"/>
            </p:cNvSpPr>
            <p:nvPr/>
          </p:nvSpPr>
          <p:spPr bwMode="auto">
            <a:xfrm>
              <a:off x="1406217" y="2348344"/>
              <a:ext cx="42808" cy="49228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19 w 101"/>
                <a:gd name="T15" fmla="*/ 64 h 119"/>
                <a:gd name="T16" fmla="*/ 51 w 101"/>
                <a:gd name="T17" fmla="*/ 101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49 h 119"/>
                <a:gd name="T24" fmla="*/ 80 w 101"/>
                <a:gd name="T25" fmla="*/ 49 h 119"/>
                <a:gd name="T26" fmla="*/ 50 w 101"/>
                <a:gd name="T27" fmla="*/ 16 h 119"/>
                <a:gd name="T28" fmla="*/ 19 w 101"/>
                <a:gd name="T29" fmla="*/ 49 h 119"/>
                <a:gd name="T30" fmla="*/ 80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3"/>
                    <a:pt x="76" y="118"/>
                    <a:pt x="50" y="118"/>
                  </a:cubicBezTo>
                  <a:cubicBezTo>
                    <a:pt x="19" y="118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19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0" y="88"/>
                    <a:pt x="31" y="101"/>
                    <a:pt x="51" y="101"/>
                  </a:cubicBezTo>
                  <a:cubicBezTo>
                    <a:pt x="67" y="101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6"/>
                    <a:pt x="50" y="16"/>
                  </a:cubicBezTo>
                  <a:cubicBezTo>
                    <a:pt x="31" y="16"/>
                    <a:pt x="21" y="27"/>
                    <a:pt x="19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8" name="Freeform 134"/>
            <p:cNvSpPr>
              <a:spLocks noChangeArrowheads="1"/>
            </p:cNvSpPr>
            <p:nvPr/>
          </p:nvSpPr>
          <p:spPr bwMode="auto">
            <a:xfrm>
              <a:off x="1456952" y="2348344"/>
              <a:ext cx="22196" cy="47641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8 w 55"/>
                <a:gd name="T5" fmla="*/ 2 h 114"/>
                <a:gd name="T6" fmla="*/ 18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49 w 55"/>
                <a:gd name="T15" fmla="*/ 20 h 114"/>
                <a:gd name="T16" fmla="*/ 19 w 55"/>
                <a:gd name="T17" fmla="*/ 52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0"/>
                    <a:pt x="19" y="52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9" name="Freeform 135"/>
            <p:cNvSpPr>
              <a:spLocks noChangeArrowheads="1"/>
            </p:cNvSpPr>
            <p:nvPr/>
          </p:nvSpPr>
          <p:spPr bwMode="auto">
            <a:xfrm>
              <a:off x="1483905" y="2348344"/>
              <a:ext cx="38051" cy="49228"/>
            </a:xfrm>
            <a:custGeom>
              <a:avLst/>
              <a:gdLst>
                <a:gd name="T0" fmla="*/ 17 w 91"/>
                <a:gd name="T1" fmla="*/ 78 h 119"/>
                <a:gd name="T2" fmla="*/ 17 w 91"/>
                <a:gd name="T3" fmla="*/ 78 h 119"/>
                <a:gd name="T4" fmla="*/ 45 w 91"/>
                <a:gd name="T5" fmla="*/ 102 h 119"/>
                <a:gd name="T6" fmla="*/ 71 w 91"/>
                <a:gd name="T7" fmla="*/ 84 h 119"/>
                <a:gd name="T8" fmla="*/ 55 w 91"/>
                <a:gd name="T9" fmla="*/ 68 h 119"/>
                <a:gd name="T10" fmla="*/ 34 w 91"/>
                <a:gd name="T11" fmla="*/ 63 h 119"/>
                <a:gd name="T12" fmla="*/ 2 w 91"/>
                <a:gd name="T13" fmla="*/ 32 h 119"/>
                <a:gd name="T14" fmla="*/ 44 w 91"/>
                <a:gd name="T15" fmla="*/ 0 h 119"/>
                <a:gd name="T16" fmla="*/ 88 w 91"/>
                <a:gd name="T17" fmla="*/ 34 h 119"/>
                <a:gd name="T18" fmla="*/ 88 w 91"/>
                <a:gd name="T19" fmla="*/ 34 h 119"/>
                <a:gd name="T20" fmla="*/ 69 w 91"/>
                <a:gd name="T21" fmla="*/ 34 h 119"/>
                <a:gd name="T22" fmla="*/ 44 w 91"/>
                <a:gd name="T23" fmla="*/ 15 h 119"/>
                <a:gd name="T24" fmla="*/ 21 w 91"/>
                <a:gd name="T25" fmla="*/ 31 h 119"/>
                <a:gd name="T26" fmla="*/ 38 w 91"/>
                <a:gd name="T27" fmla="*/ 44 h 119"/>
                <a:gd name="T28" fmla="*/ 57 w 91"/>
                <a:gd name="T29" fmla="*/ 50 h 119"/>
                <a:gd name="T30" fmla="*/ 90 w 91"/>
                <a:gd name="T31" fmla="*/ 81 h 119"/>
                <a:gd name="T32" fmla="*/ 44 w 91"/>
                <a:gd name="T33" fmla="*/ 118 h 119"/>
                <a:gd name="T34" fmla="*/ 0 w 91"/>
                <a:gd name="T35" fmla="*/ 78 h 119"/>
                <a:gd name="T36" fmla="*/ 17 w 91"/>
                <a:gd name="T37" fmla="*/ 7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9">
                  <a:moveTo>
                    <a:pt x="17" y="78"/>
                  </a:moveTo>
                  <a:lnTo>
                    <a:pt x="17" y="78"/>
                  </a:lnTo>
                  <a:cubicBezTo>
                    <a:pt x="18" y="93"/>
                    <a:pt x="29" y="102"/>
                    <a:pt x="45" y="102"/>
                  </a:cubicBezTo>
                  <a:cubicBezTo>
                    <a:pt x="62" y="102"/>
                    <a:pt x="71" y="94"/>
                    <a:pt x="71" y="84"/>
                  </a:cubicBezTo>
                  <a:cubicBezTo>
                    <a:pt x="71" y="75"/>
                    <a:pt x="66" y="72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2" y="58"/>
                    <a:pt x="2" y="51"/>
                    <a:pt x="2" y="32"/>
                  </a:cubicBezTo>
                  <a:cubicBezTo>
                    <a:pt x="2" y="12"/>
                    <a:pt x="17" y="0"/>
                    <a:pt x="44" y="0"/>
                  </a:cubicBezTo>
                  <a:cubicBezTo>
                    <a:pt x="70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69" y="34"/>
                    <a:pt x="69" y="34"/>
                    <a:pt x="69" y="34"/>
                  </a:cubicBezTo>
                  <a:cubicBezTo>
                    <a:pt x="68" y="23"/>
                    <a:pt x="59" y="15"/>
                    <a:pt x="44" y="15"/>
                  </a:cubicBezTo>
                  <a:cubicBezTo>
                    <a:pt x="29" y="15"/>
                    <a:pt x="21" y="21"/>
                    <a:pt x="21" y="31"/>
                  </a:cubicBezTo>
                  <a:cubicBezTo>
                    <a:pt x="21" y="39"/>
                    <a:pt x="27" y="42"/>
                    <a:pt x="38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0" y="61"/>
                    <a:pt x="90" y="81"/>
                  </a:cubicBezTo>
                  <a:cubicBezTo>
                    <a:pt x="90" y="104"/>
                    <a:pt x="73" y="118"/>
                    <a:pt x="44" y="118"/>
                  </a:cubicBezTo>
                  <a:cubicBezTo>
                    <a:pt x="15" y="118"/>
                    <a:pt x="0" y="104"/>
                    <a:pt x="0" y="78"/>
                  </a:cubicBezTo>
                  <a:lnTo>
                    <a:pt x="17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0" name="Freeform 136"/>
            <p:cNvSpPr>
              <a:spLocks noChangeArrowheads="1"/>
            </p:cNvSpPr>
            <p:nvPr/>
          </p:nvSpPr>
          <p:spPr bwMode="auto">
            <a:xfrm>
              <a:off x="1528298" y="2348344"/>
              <a:ext cx="44393" cy="49228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8"/>
                    <a:pt x="54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6"/>
                    <a:pt x="87" y="59"/>
                  </a:cubicBezTo>
                  <a:cubicBezTo>
                    <a:pt x="87" y="31"/>
                    <a:pt x="76" y="16"/>
                    <a:pt x="54" y="16"/>
                  </a:cubicBezTo>
                  <a:cubicBezTo>
                    <a:pt x="31" y="16"/>
                    <a:pt x="20" y="31"/>
                    <a:pt x="20" y="59"/>
                  </a:cubicBezTo>
                  <a:cubicBezTo>
                    <a:pt x="20" y="86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1" name="Freeform 137"/>
            <p:cNvSpPr>
              <a:spLocks noChangeArrowheads="1"/>
            </p:cNvSpPr>
            <p:nvPr/>
          </p:nvSpPr>
          <p:spPr bwMode="auto">
            <a:xfrm>
              <a:off x="1583788" y="2348344"/>
              <a:ext cx="41222" cy="47641"/>
            </a:xfrm>
            <a:custGeom>
              <a:avLst/>
              <a:gdLst>
                <a:gd name="T0" fmla="*/ 74 w 95"/>
                <a:gd name="T1" fmla="*/ 45 h 115"/>
                <a:gd name="T2" fmla="*/ 74 w 95"/>
                <a:gd name="T3" fmla="*/ 45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19 h 115"/>
                <a:gd name="T18" fmla="*/ 54 w 95"/>
                <a:gd name="T19" fmla="*/ 0 h 115"/>
                <a:gd name="T20" fmla="*/ 88 w 95"/>
                <a:gd name="T21" fmla="*/ 15 h 115"/>
                <a:gd name="T22" fmla="*/ 94 w 95"/>
                <a:gd name="T23" fmla="*/ 42 h 115"/>
                <a:gd name="T24" fmla="*/ 94 w 95"/>
                <a:gd name="T25" fmla="*/ 48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1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4" y="0"/>
                  </a:cubicBezTo>
                  <a:cubicBezTo>
                    <a:pt x="71" y="0"/>
                    <a:pt x="82" y="5"/>
                    <a:pt x="88" y="15"/>
                  </a:cubicBezTo>
                  <a:cubicBezTo>
                    <a:pt x="93" y="23"/>
                    <a:pt x="94" y="31"/>
                    <a:pt x="94" y="42"/>
                  </a:cubicBezTo>
                  <a:cubicBezTo>
                    <a:pt x="94" y="43"/>
                    <a:pt x="94" y="45"/>
                    <a:pt x="94" y="48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2" name="Freeform 138"/>
            <p:cNvSpPr>
              <a:spLocks noChangeArrowheads="1"/>
            </p:cNvSpPr>
            <p:nvPr/>
          </p:nvSpPr>
          <p:spPr bwMode="auto">
            <a:xfrm>
              <a:off x="1661477" y="2332464"/>
              <a:ext cx="22196" cy="63521"/>
            </a:xfrm>
            <a:custGeom>
              <a:avLst/>
              <a:gdLst>
                <a:gd name="T0" fmla="*/ 35 w 55"/>
                <a:gd name="T1" fmla="*/ 44 h 150"/>
                <a:gd name="T2" fmla="*/ 35 w 55"/>
                <a:gd name="T3" fmla="*/ 44 h 150"/>
                <a:gd name="T4" fmla="*/ 0 w 55"/>
                <a:gd name="T5" fmla="*/ 44 h 150"/>
                <a:gd name="T6" fmla="*/ 0 w 55"/>
                <a:gd name="T7" fmla="*/ 28 h 150"/>
                <a:gd name="T8" fmla="*/ 40 w 55"/>
                <a:gd name="T9" fmla="*/ 0 h 150"/>
                <a:gd name="T10" fmla="*/ 54 w 55"/>
                <a:gd name="T11" fmla="*/ 0 h 150"/>
                <a:gd name="T12" fmla="*/ 54 w 55"/>
                <a:gd name="T13" fmla="*/ 149 h 150"/>
                <a:gd name="T14" fmla="*/ 35 w 55"/>
                <a:gd name="T15" fmla="*/ 149 h 150"/>
                <a:gd name="T16" fmla="*/ 35 w 55"/>
                <a:gd name="T17" fmla="*/ 4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0">
                  <a:moveTo>
                    <a:pt x="35" y="44"/>
                  </a:moveTo>
                  <a:lnTo>
                    <a:pt x="35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4" y="28"/>
                    <a:pt x="37" y="20"/>
                    <a:pt x="4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49"/>
                    <a:pt x="54" y="149"/>
                    <a:pt x="54" y="149"/>
                  </a:cubicBezTo>
                  <a:cubicBezTo>
                    <a:pt x="35" y="149"/>
                    <a:pt x="35" y="149"/>
                    <a:pt x="35" y="149"/>
                  </a:cubicBezTo>
                  <a:lnTo>
                    <a:pt x="35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46" name="Group 885"/>
          <p:cNvGrpSpPr>
            <a:grpSpLocks/>
          </p:cNvGrpSpPr>
          <p:nvPr/>
        </p:nvGrpSpPr>
        <p:grpSpPr bwMode="auto">
          <a:xfrm>
            <a:off x="1362075" y="3282950"/>
            <a:ext cx="323850" cy="66675"/>
            <a:chOff x="1361307" y="3283152"/>
            <a:chExt cx="324218" cy="66697"/>
          </a:xfrm>
        </p:grpSpPr>
        <p:sp>
          <p:nvSpPr>
            <p:cNvPr id="683" name="Freeform 139"/>
            <p:cNvSpPr>
              <a:spLocks noChangeArrowheads="1"/>
            </p:cNvSpPr>
            <p:nvPr/>
          </p:nvSpPr>
          <p:spPr bwMode="auto">
            <a:xfrm>
              <a:off x="1361307" y="3283152"/>
              <a:ext cx="57215" cy="65109"/>
            </a:xfrm>
            <a:custGeom>
              <a:avLst/>
              <a:gdLst>
                <a:gd name="T0" fmla="*/ 57 w 138"/>
                <a:gd name="T1" fmla="*/ 0 h 155"/>
                <a:gd name="T2" fmla="*/ 80 w 138"/>
                <a:gd name="T3" fmla="*/ 0 h 155"/>
                <a:gd name="T4" fmla="*/ 137 w 138"/>
                <a:gd name="T5" fmla="*/ 154 h 155"/>
                <a:gd name="T6" fmla="*/ 116 w 138"/>
                <a:gd name="T7" fmla="*/ 154 h 155"/>
                <a:gd name="T8" fmla="*/ 99 w 138"/>
                <a:gd name="T9" fmla="*/ 107 h 155"/>
                <a:gd name="T10" fmla="*/ 39 w 138"/>
                <a:gd name="T11" fmla="*/ 107 h 155"/>
                <a:gd name="T12" fmla="*/ 22 w 138"/>
                <a:gd name="T13" fmla="*/ 154 h 155"/>
                <a:gd name="T14" fmla="*/ 0 w 138"/>
                <a:gd name="T15" fmla="*/ 154 h 155"/>
                <a:gd name="T16" fmla="*/ 57 w 138"/>
                <a:gd name="T17" fmla="*/ 0 h 155"/>
                <a:gd name="T18" fmla="*/ 93 w 138"/>
                <a:gd name="T19" fmla="*/ 89 h 155"/>
                <a:gd name="T20" fmla="*/ 69 w 138"/>
                <a:gd name="T21" fmla="*/ 21 h 155"/>
                <a:gd name="T22" fmla="*/ 45 w 138"/>
                <a:gd name="T23" fmla="*/ 89 h 155"/>
                <a:gd name="T24" fmla="*/ 93 w 138"/>
                <a:gd name="T25" fmla="*/ 8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155">
                  <a:moveTo>
                    <a:pt x="57" y="0"/>
                  </a:moveTo>
                  <a:lnTo>
                    <a:pt x="80" y="0"/>
                  </a:lnTo>
                  <a:lnTo>
                    <a:pt x="137" y="154"/>
                  </a:lnTo>
                  <a:lnTo>
                    <a:pt x="116" y="154"/>
                  </a:lnTo>
                  <a:lnTo>
                    <a:pt x="99" y="107"/>
                  </a:lnTo>
                  <a:lnTo>
                    <a:pt x="39" y="107"/>
                  </a:lnTo>
                  <a:lnTo>
                    <a:pt x="22" y="154"/>
                  </a:lnTo>
                  <a:lnTo>
                    <a:pt x="0" y="154"/>
                  </a:lnTo>
                  <a:lnTo>
                    <a:pt x="57" y="0"/>
                  </a:lnTo>
                  <a:close/>
                  <a:moveTo>
                    <a:pt x="93" y="89"/>
                  </a:moveTo>
                  <a:lnTo>
                    <a:pt x="69" y="21"/>
                  </a:lnTo>
                  <a:lnTo>
                    <a:pt x="45" y="89"/>
                  </a:lnTo>
                  <a:lnTo>
                    <a:pt x="93" y="8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4" name="Freeform 140"/>
            <p:cNvSpPr>
              <a:spLocks noChangeArrowheads="1"/>
            </p:cNvSpPr>
            <p:nvPr/>
          </p:nvSpPr>
          <p:spPr bwMode="auto">
            <a:xfrm>
              <a:off x="1418522" y="3300621"/>
              <a:ext cx="42912" cy="47641"/>
            </a:xfrm>
            <a:custGeom>
              <a:avLst/>
              <a:gdLst>
                <a:gd name="T0" fmla="*/ 0 w 103"/>
                <a:gd name="T1" fmla="*/ 0 h 114"/>
                <a:gd name="T2" fmla="*/ 20 w 103"/>
                <a:gd name="T3" fmla="*/ 0 h 114"/>
                <a:gd name="T4" fmla="*/ 51 w 103"/>
                <a:gd name="T5" fmla="*/ 90 h 114"/>
                <a:gd name="T6" fmla="*/ 83 w 103"/>
                <a:gd name="T7" fmla="*/ 0 h 114"/>
                <a:gd name="T8" fmla="*/ 102 w 103"/>
                <a:gd name="T9" fmla="*/ 0 h 114"/>
                <a:gd name="T10" fmla="*/ 62 w 103"/>
                <a:gd name="T11" fmla="*/ 113 h 114"/>
                <a:gd name="T12" fmla="*/ 42 w 103"/>
                <a:gd name="T13" fmla="*/ 113 h 114"/>
                <a:gd name="T14" fmla="*/ 0 w 103"/>
                <a:gd name="T1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4">
                  <a:moveTo>
                    <a:pt x="0" y="0"/>
                  </a:moveTo>
                  <a:lnTo>
                    <a:pt x="20" y="0"/>
                  </a:lnTo>
                  <a:lnTo>
                    <a:pt x="51" y="90"/>
                  </a:lnTo>
                  <a:lnTo>
                    <a:pt x="83" y="0"/>
                  </a:lnTo>
                  <a:lnTo>
                    <a:pt x="102" y="0"/>
                  </a:lnTo>
                  <a:lnTo>
                    <a:pt x="62" y="113"/>
                  </a:lnTo>
                  <a:lnTo>
                    <a:pt x="42" y="11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5" name="Freeform 141"/>
            <p:cNvSpPr>
              <a:spLocks noChangeArrowheads="1"/>
            </p:cNvSpPr>
            <p:nvPr/>
          </p:nvSpPr>
          <p:spPr bwMode="auto">
            <a:xfrm>
              <a:off x="1464612" y="3300621"/>
              <a:ext cx="44501" cy="49228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8 w 106"/>
                <a:gd name="T7" fmla="*/ 50 h 120"/>
                <a:gd name="T8" fmla="*/ 68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2 w 106"/>
                <a:gd name="T23" fmla="*/ 34 h 120"/>
                <a:gd name="T24" fmla="*/ 92 w 106"/>
                <a:gd name="T25" fmla="*/ 91 h 120"/>
                <a:gd name="T26" fmla="*/ 100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8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8 w 106"/>
                <a:gd name="T41" fmla="*/ 66 h 120"/>
                <a:gd name="T42" fmla="*/ 38 w 106"/>
                <a:gd name="T43" fmla="*/ 66 h 120"/>
                <a:gd name="T44" fmla="*/ 18 w 106"/>
                <a:gd name="T45" fmla="*/ 84 h 120"/>
                <a:gd name="T46" fmla="*/ 39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8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8"/>
                    <a:pt x="64" y="48"/>
                    <a:pt x="68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5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79" y="0"/>
                    <a:pt x="92" y="11"/>
                    <a:pt x="92" y="34"/>
                  </a:cubicBezTo>
                  <a:cubicBezTo>
                    <a:pt x="92" y="91"/>
                    <a:pt x="92" y="91"/>
                    <a:pt x="92" y="91"/>
                  </a:cubicBezTo>
                  <a:cubicBezTo>
                    <a:pt x="92" y="98"/>
                    <a:pt x="93" y="102"/>
                    <a:pt x="100" y="102"/>
                  </a:cubicBezTo>
                  <a:cubicBezTo>
                    <a:pt x="102" y="102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4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0"/>
                  </a:ln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18" y="74"/>
                    <a:pt x="18" y="84"/>
                  </a:cubicBezTo>
                  <a:cubicBezTo>
                    <a:pt x="18" y="96"/>
                    <a:pt x="26" y="102"/>
                    <a:pt x="39" y="102"/>
                  </a:cubicBezTo>
                  <a:cubicBezTo>
                    <a:pt x="59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64"/>
                    <a:pt x="52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6" name="Freeform 142"/>
            <p:cNvSpPr>
              <a:spLocks noChangeArrowheads="1"/>
            </p:cNvSpPr>
            <p:nvPr/>
          </p:nvSpPr>
          <p:spPr bwMode="auto">
            <a:xfrm>
              <a:off x="1510702" y="3286328"/>
              <a:ext cx="25429" cy="61933"/>
            </a:xfrm>
            <a:custGeom>
              <a:avLst/>
              <a:gdLst>
                <a:gd name="T0" fmla="*/ 46 w 56"/>
                <a:gd name="T1" fmla="*/ 128 h 146"/>
                <a:gd name="T2" fmla="*/ 46 w 56"/>
                <a:gd name="T3" fmla="*/ 128 h 146"/>
                <a:gd name="T4" fmla="*/ 55 w 56"/>
                <a:gd name="T5" fmla="*/ 127 h 146"/>
                <a:gd name="T6" fmla="*/ 55 w 56"/>
                <a:gd name="T7" fmla="*/ 143 h 146"/>
                <a:gd name="T8" fmla="*/ 41 w 56"/>
                <a:gd name="T9" fmla="*/ 145 h 146"/>
                <a:gd name="T10" fmla="*/ 17 w 56"/>
                <a:gd name="T11" fmla="*/ 122 h 146"/>
                <a:gd name="T12" fmla="*/ 17 w 56"/>
                <a:gd name="T13" fmla="*/ 47 h 146"/>
                <a:gd name="T14" fmla="*/ 0 w 56"/>
                <a:gd name="T15" fmla="*/ 47 h 146"/>
                <a:gd name="T16" fmla="*/ 0 w 56"/>
                <a:gd name="T17" fmla="*/ 31 h 146"/>
                <a:gd name="T18" fmla="*/ 17 w 56"/>
                <a:gd name="T19" fmla="*/ 31 h 146"/>
                <a:gd name="T20" fmla="*/ 17 w 56"/>
                <a:gd name="T21" fmla="*/ 0 h 146"/>
                <a:gd name="T22" fmla="*/ 35 w 56"/>
                <a:gd name="T23" fmla="*/ 0 h 146"/>
                <a:gd name="T24" fmla="*/ 35 w 56"/>
                <a:gd name="T25" fmla="*/ 31 h 146"/>
                <a:gd name="T26" fmla="*/ 55 w 56"/>
                <a:gd name="T27" fmla="*/ 31 h 146"/>
                <a:gd name="T28" fmla="*/ 55 w 56"/>
                <a:gd name="T29" fmla="*/ 47 h 146"/>
                <a:gd name="T30" fmla="*/ 35 w 56"/>
                <a:gd name="T31" fmla="*/ 47 h 146"/>
                <a:gd name="T32" fmla="*/ 35 w 56"/>
                <a:gd name="T33" fmla="*/ 116 h 146"/>
                <a:gd name="T34" fmla="*/ 46 w 56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6" y="128"/>
                  </a:moveTo>
                  <a:lnTo>
                    <a:pt x="46" y="128"/>
                  </a:lnTo>
                  <a:cubicBezTo>
                    <a:pt x="48" y="128"/>
                    <a:pt x="51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8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24"/>
                    <a:pt x="38" y="128"/>
                    <a:pt x="46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7" name="Freeform 143"/>
            <p:cNvSpPr>
              <a:spLocks noChangeArrowheads="1"/>
            </p:cNvSpPr>
            <p:nvPr/>
          </p:nvSpPr>
          <p:spPr bwMode="auto">
            <a:xfrm>
              <a:off x="1539309" y="3300621"/>
              <a:ext cx="44501" cy="49228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8 w 106"/>
                <a:gd name="T7" fmla="*/ 50 h 120"/>
                <a:gd name="T8" fmla="*/ 68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3 w 106"/>
                <a:gd name="T23" fmla="*/ 34 h 120"/>
                <a:gd name="T24" fmla="*/ 93 w 106"/>
                <a:gd name="T25" fmla="*/ 91 h 120"/>
                <a:gd name="T26" fmla="*/ 101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8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8 w 106"/>
                <a:gd name="T41" fmla="*/ 66 h 120"/>
                <a:gd name="T42" fmla="*/ 38 w 106"/>
                <a:gd name="T43" fmla="*/ 66 h 120"/>
                <a:gd name="T44" fmla="*/ 19 w 106"/>
                <a:gd name="T45" fmla="*/ 84 h 120"/>
                <a:gd name="T46" fmla="*/ 39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8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8"/>
                    <a:pt x="64" y="48"/>
                    <a:pt x="68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5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79" y="0"/>
                    <a:pt x="93" y="11"/>
                    <a:pt x="93" y="34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3" y="102"/>
                    <a:pt x="101" y="102"/>
                  </a:cubicBezTo>
                  <a:cubicBezTo>
                    <a:pt x="102" y="102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4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0"/>
                  </a:ln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19" y="74"/>
                    <a:pt x="19" y="84"/>
                  </a:cubicBezTo>
                  <a:cubicBezTo>
                    <a:pt x="19" y="96"/>
                    <a:pt x="26" y="102"/>
                    <a:pt x="39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64"/>
                    <a:pt x="52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8" name="Freeform 144"/>
            <p:cNvSpPr>
              <a:spLocks noChangeArrowheads="1"/>
            </p:cNvSpPr>
            <p:nvPr/>
          </p:nvSpPr>
          <p:spPr bwMode="auto">
            <a:xfrm>
              <a:off x="1591757" y="3300621"/>
              <a:ext cx="22250" cy="47641"/>
            </a:xfrm>
            <a:custGeom>
              <a:avLst/>
              <a:gdLst>
                <a:gd name="T0" fmla="*/ 0 w 55"/>
                <a:gd name="T1" fmla="*/ 2 h 116"/>
                <a:gd name="T2" fmla="*/ 0 w 55"/>
                <a:gd name="T3" fmla="*/ 2 h 116"/>
                <a:gd name="T4" fmla="*/ 17 w 55"/>
                <a:gd name="T5" fmla="*/ 2 h 116"/>
                <a:gd name="T6" fmla="*/ 17 w 55"/>
                <a:gd name="T7" fmla="*/ 23 h 116"/>
                <a:gd name="T8" fmla="*/ 48 w 55"/>
                <a:gd name="T9" fmla="*/ 0 h 116"/>
                <a:gd name="T10" fmla="*/ 54 w 55"/>
                <a:gd name="T11" fmla="*/ 0 h 116"/>
                <a:gd name="T12" fmla="*/ 54 w 55"/>
                <a:gd name="T13" fmla="*/ 20 h 116"/>
                <a:gd name="T14" fmla="*/ 50 w 55"/>
                <a:gd name="T15" fmla="*/ 20 h 116"/>
                <a:gd name="T16" fmla="*/ 18 w 55"/>
                <a:gd name="T17" fmla="*/ 52 h 116"/>
                <a:gd name="T18" fmla="*/ 18 w 55"/>
                <a:gd name="T19" fmla="*/ 115 h 116"/>
                <a:gd name="T20" fmla="*/ 0 w 55"/>
                <a:gd name="T21" fmla="*/ 115 h 116"/>
                <a:gd name="T22" fmla="*/ 0 w 55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4" y="7"/>
                    <a:pt x="34" y="0"/>
                    <a:pt x="48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8" y="31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9" name="Freeform 145"/>
            <p:cNvSpPr>
              <a:spLocks noChangeArrowheads="1"/>
            </p:cNvSpPr>
            <p:nvPr/>
          </p:nvSpPr>
          <p:spPr bwMode="auto">
            <a:xfrm>
              <a:off x="1641024" y="3284741"/>
              <a:ext cx="44501" cy="65108"/>
            </a:xfrm>
            <a:custGeom>
              <a:avLst/>
              <a:gdLst>
                <a:gd name="T0" fmla="*/ 20 w 105"/>
                <a:gd name="T1" fmla="*/ 103 h 155"/>
                <a:gd name="T2" fmla="*/ 20 w 105"/>
                <a:gd name="T3" fmla="*/ 103 h 155"/>
                <a:gd name="T4" fmla="*/ 52 w 105"/>
                <a:gd name="T5" fmla="*/ 135 h 155"/>
                <a:gd name="T6" fmla="*/ 84 w 105"/>
                <a:gd name="T7" fmla="*/ 106 h 155"/>
                <a:gd name="T8" fmla="*/ 52 w 105"/>
                <a:gd name="T9" fmla="*/ 80 h 155"/>
                <a:gd name="T10" fmla="*/ 41 w 105"/>
                <a:gd name="T11" fmla="*/ 81 h 155"/>
                <a:gd name="T12" fmla="*/ 41 w 105"/>
                <a:gd name="T13" fmla="*/ 63 h 155"/>
                <a:gd name="T14" fmla="*/ 47 w 105"/>
                <a:gd name="T15" fmla="*/ 64 h 155"/>
                <a:gd name="T16" fmla="*/ 78 w 105"/>
                <a:gd name="T17" fmla="*/ 40 h 155"/>
                <a:gd name="T18" fmla="*/ 51 w 105"/>
                <a:gd name="T19" fmla="*/ 17 h 155"/>
                <a:gd name="T20" fmla="*/ 23 w 105"/>
                <a:gd name="T21" fmla="*/ 49 h 155"/>
                <a:gd name="T22" fmla="*/ 4 w 105"/>
                <a:gd name="T23" fmla="*/ 49 h 155"/>
                <a:gd name="T24" fmla="*/ 4 w 105"/>
                <a:gd name="T25" fmla="*/ 48 h 155"/>
                <a:gd name="T26" fmla="*/ 50 w 105"/>
                <a:gd name="T27" fmla="*/ 0 h 155"/>
                <a:gd name="T28" fmla="*/ 98 w 105"/>
                <a:gd name="T29" fmla="*/ 40 h 155"/>
                <a:gd name="T30" fmla="*/ 79 w 105"/>
                <a:gd name="T31" fmla="*/ 70 h 155"/>
                <a:gd name="T32" fmla="*/ 104 w 105"/>
                <a:gd name="T33" fmla="*/ 106 h 155"/>
                <a:gd name="T34" fmla="*/ 50 w 105"/>
                <a:gd name="T35" fmla="*/ 154 h 155"/>
                <a:gd name="T36" fmla="*/ 0 w 105"/>
                <a:gd name="T37" fmla="*/ 104 h 155"/>
                <a:gd name="T38" fmla="*/ 0 w 105"/>
                <a:gd name="T39" fmla="*/ 103 h 155"/>
                <a:gd name="T40" fmla="*/ 20 w 105"/>
                <a:gd name="T41" fmla="*/ 10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155">
                  <a:moveTo>
                    <a:pt x="20" y="103"/>
                  </a:moveTo>
                  <a:lnTo>
                    <a:pt x="20" y="103"/>
                  </a:lnTo>
                  <a:cubicBezTo>
                    <a:pt x="20" y="124"/>
                    <a:pt x="33" y="135"/>
                    <a:pt x="52" y="135"/>
                  </a:cubicBezTo>
                  <a:cubicBezTo>
                    <a:pt x="71" y="135"/>
                    <a:pt x="84" y="125"/>
                    <a:pt x="84" y="106"/>
                  </a:cubicBezTo>
                  <a:cubicBezTo>
                    <a:pt x="84" y="90"/>
                    <a:pt x="72" y="80"/>
                    <a:pt x="52" y="80"/>
                  </a:cubicBezTo>
                  <a:cubicBezTo>
                    <a:pt x="49" y="80"/>
                    <a:pt x="45" y="80"/>
                    <a:pt x="41" y="81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4" y="64"/>
                    <a:pt x="46" y="64"/>
                    <a:pt x="47" y="64"/>
                  </a:cubicBezTo>
                  <a:cubicBezTo>
                    <a:pt x="68" y="64"/>
                    <a:pt x="78" y="58"/>
                    <a:pt x="78" y="40"/>
                  </a:cubicBezTo>
                  <a:cubicBezTo>
                    <a:pt x="78" y="26"/>
                    <a:pt x="69" y="17"/>
                    <a:pt x="51" y="17"/>
                  </a:cubicBezTo>
                  <a:cubicBezTo>
                    <a:pt x="33" y="17"/>
                    <a:pt x="23" y="28"/>
                    <a:pt x="23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9"/>
                    <a:pt x="4" y="49"/>
                    <a:pt x="4" y="48"/>
                  </a:cubicBezTo>
                  <a:cubicBezTo>
                    <a:pt x="4" y="19"/>
                    <a:pt x="22" y="0"/>
                    <a:pt x="50" y="0"/>
                  </a:cubicBezTo>
                  <a:cubicBezTo>
                    <a:pt x="82" y="0"/>
                    <a:pt x="98" y="15"/>
                    <a:pt x="98" y="40"/>
                  </a:cubicBezTo>
                  <a:cubicBezTo>
                    <a:pt x="98" y="54"/>
                    <a:pt x="92" y="64"/>
                    <a:pt x="79" y="70"/>
                  </a:cubicBezTo>
                  <a:cubicBezTo>
                    <a:pt x="96" y="76"/>
                    <a:pt x="104" y="88"/>
                    <a:pt x="104" y="106"/>
                  </a:cubicBezTo>
                  <a:cubicBezTo>
                    <a:pt x="104" y="134"/>
                    <a:pt x="84" y="154"/>
                    <a:pt x="50" y="154"/>
                  </a:cubicBezTo>
                  <a:cubicBezTo>
                    <a:pt x="20" y="154"/>
                    <a:pt x="0" y="134"/>
                    <a:pt x="0" y="104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20" y="10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47" name="Group 895"/>
          <p:cNvGrpSpPr>
            <a:grpSpLocks/>
          </p:cNvGrpSpPr>
          <p:nvPr/>
        </p:nvGrpSpPr>
        <p:grpSpPr bwMode="auto">
          <a:xfrm>
            <a:off x="1454150" y="4235450"/>
            <a:ext cx="149225" cy="84138"/>
            <a:chOff x="1453941" y="4235429"/>
            <a:chExt cx="150066" cy="83371"/>
          </a:xfrm>
        </p:grpSpPr>
        <p:sp>
          <p:nvSpPr>
            <p:cNvPr id="690" name="Freeform 146"/>
            <p:cNvSpPr>
              <a:spLocks noChangeArrowheads="1"/>
            </p:cNvSpPr>
            <p:nvPr/>
          </p:nvSpPr>
          <p:spPr bwMode="auto">
            <a:xfrm>
              <a:off x="1453941" y="4235429"/>
              <a:ext cx="49490" cy="64495"/>
            </a:xfrm>
            <a:custGeom>
              <a:avLst/>
              <a:gdLst>
                <a:gd name="T0" fmla="*/ 0 w 117"/>
                <a:gd name="T1" fmla="*/ 0 h 155"/>
                <a:gd name="T2" fmla="*/ 0 w 117"/>
                <a:gd name="T3" fmla="*/ 0 h 155"/>
                <a:gd name="T4" fmla="*/ 61 w 117"/>
                <a:gd name="T5" fmla="*/ 0 h 155"/>
                <a:gd name="T6" fmla="*/ 109 w 117"/>
                <a:gd name="T7" fmla="*/ 38 h 155"/>
                <a:gd name="T8" fmla="*/ 87 w 117"/>
                <a:gd name="T9" fmla="*/ 71 h 155"/>
                <a:gd name="T10" fmla="*/ 116 w 117"/>
                <a:gd name="T11" fmla="*/ 108 h 155"/>
                <a:gd name="T12" fmla="*/ 64 w 117"/>
                <a:gd name="T13" fmla="*/ 154 h 155"/>
                <a:gd name="T14" fmla="*/ 0 w 117"/>
                <a:gd name="T15" fmla="*/ 154 h 155"/>
                <a:gd name="T16" fmla="*/ 0 w 117"/>
                <a:gd name="T17" fmla="*/ 0 h 155"/>
                <a:gd name="T18" fmla="*/ 57 w 117"/>
                <a:gd name="T19" fmla="*/ 65 h 155"/>
                <a:gd name="T20" fmla="*/ 57 w 117"/>
                <a:gd name="T21" fmla="*/ 65 h 155"/>
                <a:gd name="T22" fmla="*/ 88 w 117"/>
                <a:gd name="T23" fmla="*/ 41 h 155"/>
                <a:gd name="T24" fmla="*/ 59 w 117"/>
                <a:gd name="T25" fmla="*/ 18 h 155"/>
                <a:gd name="T26" fmla="*/ 21 w 117"/>
                <a:gd name="T27" fmla="*/ 18 h 155"/>
                <a:gd name="T28" fmla="*/ 21 w 117"/>
                <a:gd name="T29" fmla="*/ 65 h 155"/>
                <a:gd name="T30" fmla="*/ 57 w 117"/>
                <a:gd name="T31" fmla="*/ 65 h 155"/>
                <a:gd name="T32" fmla="*/ 63 w 117"/>
                <a:gd name="T33" fmla="*/ 135 h 155"/>
                <a:gd name="T34" fmla="*/ 63 w 117"/>
                <a:gd name="T35" fmla="*/ 135 h 155"/>
                <a:gd name="T36" fmla="*/ 96 w 117"/>
                <a:gd name="T37" fmla="*/ 108 h 155"/>
                <a:gd name="T38" fmla="*/ 60 w 117"/>
                <a:gd name="T39" fmla="*/ 82 h 155"/>
                <a:gd name="T40" fmla="*/ 21 w 117"/>
                <a:gd name="T41" fmla="*/ 82 h 155"/>
                <a:gd name="T42" fmla="*/ 21 w 117"/>
                <a:gd name="T43" fmla="*/ 135 h 155"/>
                <a:gd name="T44" fmla="*/ 63 w 117"/>
                <a:gd name="T45" fmla="*/ 13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155">
                  <a:moveTo>
                    <a:pt x="0" y="0"/>
                  </a:moveTo>
                  <a:lnTo>
                    <a:pt x="0" y="0"/>
                  </a:lnTo>
                  <a:cubicBezTo>
                    <a:pt x="61" y="0"/>
                    <a:pt x="61" y="0"/>
                    <a:pt x="61" y="0"/>
                  </a:cubicBezTo>
                  <a:cubicBezTo>
                    <a:pt x="93" y="0"/>
                    <a:pt x="109" y="13"/>
                    <a:pt x="109" y="38"/>
                  </a:cubicBezTo>
                  <a:cubicBezTo>
                    <a:pt x="109" y="54"/>
                    <a:pt x="102" y="66"/>
                    <a:pt x="87" y="71"/>
                  </a:cubicBezTo>
                  <a:cubicBezTo>
                    <a:pt x="106" y="75"/>
                    <a:pt x="116" y="89"/>
                    <a:pt x="116" y="108"/>
                  </a:cubicBezTo>
                  <a:cubicBezTo>
                    <a:pt x="116" y="135"/>
                    <a:pt x="98" y="154"/>
                    <a:pt x="64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7" y="65"/>
                  </a:moveTo>
                  <a:lnTo>
                    <a:pt x="57" y="65"/>
                  </a:lnTo>
                  <a:cubicBezTo>
                    <a:pt x="78" y="65"/>
                    <a:pt x="88" y="57"/>
                    <a:pt x="88" y="41"/>
                  </a:cubicBezTo>
                  <a:cubicBezTo>
                    <a:pt x="88" y="25"/>
                    <a:pt x="79" y="18"/>
                    <a:pt x="59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65"/>
                    <a:pt x="21" y="65"/>
                    <a:pt x="21" y="65"/>
                  </a:cubicBezTo>
                  <a:lnTo>
                    <a:pt x="57" y="65"/>
                  </a:lnTo>
                  <a:close/>
                  <a:moveTo>
                    <a:pt x="63" y="135"/>
                  </a:moveTo>
                  <a:lnTo>
                    <a:pt x="63" y="135"/>
                  </a:lnTo>
                  <a:cubicBezTo>
                    <a:pt x="84" y="135"/>
                    <a:pt x="96" y="126"/>
                    <a:pt x="96" y="108"/>
                  </a:cubicBezTo>
                  <a:cubicBezTo>
                    <a:pt x="96" y="90"/>
                    <a:pt x="84" y="82"/>
                    <a:pt x="60" y="82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1" y="135"/>
                    <a:pt x="21" y="135"/>
                    <a:pt x="21" y="135"/>
                  </a:cubicBezTo>
                  <a:lnTo>
                    <a:pt x="63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1" name="Freeform 147"/>
            <p:cNvSpPr>
              <a:spLocks noChangeArrowheads="1"/>
            </p:cNvSpPr>
            <p:nvPr/>
          </p:nvSpPr>
          <p:spPr bwMode="auto">
            <a:xfrm>
              <a:off x="1509817" y="4249587"/>
              <a:ext cx="44701" cy="50337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6"/>
                    <a:pt x="87" y="118"/>
                    <a:pt x="54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7"/>
                    <a:pt x="87" y="59"/>
                  </a:cubicBezTo>
                  <a:cubicBezTo>
                    <a:pt x="87" y="32"/>
                    <a:pt x="76" y="16"/>
                    <a:pt x="54" y="16"/>
                  </a:cubicBezTo>
                  <a:cubicBezTo>
                    <a:pt x="31" y="16"/>
                    <a:pt x="20" y="32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2" name="Freeform 148"/>
            <p:cNvSpPr>
              <a:spLocks noChangeArrowheads="1"/>
            </p:cNvSpPr>
            <p:nvPr/>
          </p:nvSpPr>
          <p:spPr bwMode="auto">
            <a:xfrm>
              <a:off x="1559306" y="4252733"/>
              <a:ext cx="44701" cy="66067"/>
            </a:xfrm>
            <a:custGeom>
              <a:avLst/>
              <a:gdLst>
                <a:gd name="T0" fmla="*/ 104 w 105"/>
                <a:gd name="T1" fmla="*/ 0 h 159"/>
                <a:gd name="T2" fmla="*/ 104 w 105"/>
                <a:gd name="T3" fmla="*/ 0 h 159"/>
                <a:gd name="T4" fmla="*/ 57 w 105"/>
                <a:gd name="T5" fmla="*/ 129 h 159"/>
                <a:gd name="T6" fmla="*/ 24 w 105"/>
                <a:gd name="T7" fmla="*/ 158 h 159"/>
                <a:gd name="T8" fmla="*/ 12 w 105"/>
                <a:gd name="T9" fmla="*/ 156 h 159"/>
                <a:gd name="T10" fmla="*/ 12 w 105"/>
                <a:gd name="T11" fmla="*/ 138 h 159"/>
                <a:gd name="T12" fmla="*/ 24 w 105"/>
                <a:gd name="T13" fmla="*/ 140 h 159"/>
                <a:gd name="T14" fmla="*/ 37 w 105"/>
                <a:gd name="T15" fmla="*/ 131 h 159"/>
                <a:gd name="T16" fmla="*/ 42 w 105"/>
                <a:gd name="T17" fmla="*/ 117 h 159"/>
                <a:gd name="T18" fmla="*/ 0 w 105"/>
                <a:gd name="T19" fmla="*/ 0 h 159"/>
                <a:gd name="T20" fmla="*/ 20 w 105"/>
                <a:gd name="T21" fmla="*/ 0 h 159"/>
                <a:gd name="T22" fmla="*/ 52 w 105"/>
                <a:gd name="T23" fmla="*/ 89 h 159"/>
                <a:gd name="T24" fmla="*/ 83 w 105"/>
                <a:gd name="T25" fmla="*/ 0 h 159"/>
                <a:gd name="T26" fmla="*/ 104 w 105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" h="159">
                  <a:moveTo>
                    <a:pt x="104" y="0"/>
                  </a:moveTo>
                  <a:lnTo>
                    <a:pt x="104" y="0"/>
                  </a:lnTo>
                  <a:cubicBezTo>
                    <a:pt x="57" y="129"/>
                    <a:pt x="57" y="129"/>
                    <a:pt x="57" y="129"/>
                  </a:cubicBezTo>
                  <a:cubicBezTo>
                    <a:pt x="49" y="150"/>
                    <a:pt x="43" y="158"/>
                    <a:pt x="24" y="158"/>
                  </a:cubicBezTo>
                  <a:cubicBezTo>
                    <a:pt x="19" y="158"/>
                    <a:pt x="16" y="157"/>
                    <a:pt x="12" y="156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6" y="139"/>
                    <a:pt x="19" y="140"/>
                    <a:pt x="24" y="140"/>
                  </a:cubicBezTo>
                  <a:cubicBezTo>
                    <a:pt x="31" y="140"/>
                    <a:pt x="35" y="137"/>
                    <a:pt x="37" y="131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104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48" name="Group 905"/>
          <p:cNvGrpSpPr>
            <a:grpSpLocks/>
          </p:cNvGrpSpPr>
          <p:nvPr/>
        </p:nvGrpSpPr>
        <p:grpSpPr bwMode="auto">
          <a:xfrm>
            <a:off x="1389063" y="5186363"/>
            <a:ext cx="279400" cy="66675"/>
            <a:chOff x="1389097" y="5185854"/>
            <a:chExt cx="279755" cy="66697"/>
          </a:xfrm>
        </p:grpSpPr>
        <p:sp>
          <p:nvSpPr>
            <p:cNvPr id="693" name="Freeform 149"/>
            <p:cNvSpPr>
              <a:spLocks noChangeArrowheads="1"/>
            </p:cNvSpPr>
            <p:nvPr/>
          </p:nvSpPr>
          <p:spPr bwMode="auto">
            <a:xfrm>
              <a:off x="1389097" y="5185854"/>
              <a:ext cx="49275" cy="65108"/>
            </a:xfrm>
            <a:custGeom>
              <a:avLst/>
              <a:gdLst>
                <a:gd name="T0" fmla="*/ 0 w 121"/>
                <a:gd name="T1" fmla="*/ 0 h 155"/>
                <a:gd name="T2" fmla="*/ 20 w 121"/>
                <a:gd name="T3" fmla="*/ 0 h 155"/>
                <a:gd name="T4" fmla="*/ 20 w 121"/>
                <a:gd name="T5" fmla="*/ 63 h 155"/>
                <a:gd name="T6" fmla="*/ 100 w 121"/>
                <a:gd name="T7" fmla="*/ 63 h 155"/>
                <a:gd name="T8" fmla="*/ 100 w 121"/>
                <a:gd name="T9" fmla="*/ 0 h 155"/>
                <a:gd name="T10" fmla="*/ 120 w 121"/>
                <a:gd name="T11" fmla="*/ 0 h 155"/>
                <a:gd name="T12" fmla="*/ 120 w 121"/>
                <a:gd name="T13" fmla="*/ 154 h 155"/>
                <a:gd name="T14" fmla="*/ 100 w 121"/>
                <a:gd name="T15" fmla="*/ 154 h 155"/>
                <a:gd name="T16" fmla="*/ 100 w 121"/>
                <a:gd name="T17" fmla="*/ 82 h 155"/>
                <a:gd name="T18" fmla="*/ 20 w 121"/>
                <a:gd name="T19" fmla="*/ 82 h 155"/>
                <a:gd name="T20" fmla="*/ 20 w 121"/>
                <a:gd name="T21" fmla="*/ 154 h 155"/>
                <a:gd name="T22" fmla="*/ 0 w 121"/>
                <a:gd name="T23" fmla="*/ 154 h 155"/>
                <a:gd name="T24" fmla="*/ 0 w 121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55">
                  <a:moveTo>
                    <a:pt x="0" y="0"/>
                  </a:moveTo>
                  <a:lnTo>
                    <a:pt x="20" y="0"/>
                  </a:lnTo>
                  <a:lnTo>
                    <a:pt x="20" y="63"/>
                  </a:lnTo>
                  <a:lnTo>
                    <a:pt x="100" y="63"/>
                  </a:lnTo>
                  <a:lnTo>
                    <a:pt x="100" y="0"/>
                  </a:lnTo>
                  <a:lnTo>
                    <a:pt x="120" y="0"/>
                  </a:lnTo>
                  <a:lnTo>
                    <a:pt x="120" y="154"/>
                  </a:lnTo>
                  <a:lnTo>
                    <a:pt x="100" y="154"/>
                  </a:lnTo>
                  <a:lnTo>
                    <a:pt x="100" y="82"/>
                  </a:lnTo>
                  <a:lnTo>
                    <a:pt x="20" y="82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4" name="Freeform 150"/>
            <p:cNvSpPr>
              <a:spLocks noChangeArrowheads="1"/>
            </p:cNvSpPr>
            <p:nvPr/>
          </p:nvSpPr>
          <p:spPr bwMode="auto">
            <a:xfrm>
              <a:off x="1449499" y="5201734"/>
              <a:ext cx="42916" cy="50817"/>
            </a:xfrm>
            <a:custGeom>
              <a:avLst/>
              <a:gdLst>
                <a:gd name="T0" fmla="*/ 99 w 101"/>
                <a:gd name="T1" fmla="*/ 80 h 121"/>
                <a:gd name="T2" fmla="*/ 99 w 101"/>
                <a:gd name="T3" fmla="*/ 80 h 121"/>
                <a:gd name="T4" fmla="*/ 50 w 101"/>
                <a:gd name="T5" fmla="*/ 120 h 121"/>
                <a:gd name="T6" fmla="*/ 0 w 101"/>
                <a:gd name="T7" fmla="*/ 61 h 121"/>
                <a:gd name="T8" fmla="*/ 50 w 101"/>
                <a:gd name="T9" fmla="*/ 0 h 121"/>
                <a:gd name="T10" fmla="*/ 100 w 101"/>
                <a:gd name="T11" fmla="*/ 57 h 121"/>
                <a:gd name="T12" fmla="*/ 100 w 101"/>
                <a:gd name="T13" fmla="*/ 66 h 121"/>
                <a:gd name="T14" fmla="*/ 20 w 101"/>
                <a:gd name="T15" fmla="*/ 66 h 121"/>
                <a:gd name="T16" fmla="*/ 53 w 101"/>
                <a:gd name="T17" fmla="*/ 102 h 121"/>
                <a:gd name="T18" fmla="*/ 81 w 101"/>
                <a:gd name="T19" fmla="*/ 80 h 121"/>
                <a:gd name="T20" fmla="*/ 99 w 101"/>
                <a:gd name="T21" fmla="*/ 80 h 121"/>
                <a:gd name="T22" fmla="*/ 81 w 101"/>
                <a:gd name="T23" fmla="*/ 50 h 121"/>
                <a:gd name="T24" fmla="*/ 81 w 101"/>
                <a:gd name="T25" fmla="*/ 50 h 121"/>
                <a:gd name="T26" fmla="*/ 51 w 101"/>
                <a:gd name="T27" fmla="*/ 17 h 121"/>
                <a:gd name="T28" fmla="*/ 20 w 101"/>
                <a:gd name="T29" fmla="*/ 50 h 121"/>
                <a:gd name="T30" fmla="*/ 81 w 101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1">
                  <a:moveTo>
                    <a:pt x="99" y="80"/>
                  </a:moveTo>
                  <a:lnTo>
                    <a:pt x="99" y="80"/>
                  </a:lnTo>
                  <a:cubicBezTo>
                    <a:pt x="95" y="104"/>
                    <a:pt x="76" y="120"/>
                    <a:pt x="50" y="120"/>
                  </a:cubicBezTo>
                  <a:cubicBezTo>
                    <a:pt x="19" y="120"/>
                    <a:pt x="0" y="98"/>
                    <a:pt x="0" y="61"/>
                  </a:cubicBezTo>
                  <a:cubicBezTo>
                    <a:pt x="0" y="23"/>
                    <a:pt x="19" y="0"/>
                    <a:pt x="50" y="0"/>
                  </a:cubicBezTo>
                  <a:cubicBezTo>
                    <a:pt x="83" y="0"/>
                    <a:pt x="100" y="21"/>
                    <a:pt x="100" y="57"/>
                  </a:cubicBezTo>
                  <a:cubicBezTo>
                    <a:pt x="100" y="60"/>
                    <a:pt x="100" y="62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90"/>
                    <a:pt x="33" y="102"/>
                    <a:pt x="53" y="102"/>
                  </a:cubicBezTo>
                  <a:cubicBezTo>
                    <a:pt x="67" y="102"/>
                    <a:pt x="78" y="95"/>
                    <a:pt x="81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9"/>
                    <a:pt x="70" y="17"/>
                    <a:pt x="51" y="17"/>
                  </a:cubicBezTo>
                  <a:cubicBezTo>
                    <a:pt x="33" y="17"/>
                    <a:pt x="21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5" name="Freeform 151"/>
            <p:cNvSpPr>
              <a:spLocks noChangeArrowheads="1"/>
            </p:cNvSpPr>
            <p:nvPr/>
          </p:nvSpPr>
          <p:spPr bwMode="auto">
            <a:xfrm>
              <a:off x="1500363" y="5201734"/>
              <a:ext cx="44506" cy="50817"/>
            </a:xfrm>
            <a:custGeom>
              <a:avLst/>
              <a:gdLst>
                <a:gd name="T0" fmla="*/ 35 w 106"/>
                <a:gd name="T1" fmla="*/ 120 h 121"/>
                <a:gd name="T2" fmla="*/ 35 w 106"/>
                <a:gd name="T3" fmla="*/ 120 h 121"/>
                <a:gd name="T4" fmla="*/ 0 w 106"/>
                <a:gd name="T5" fmla="*/ 85 h 121"/>
                <a:gd name="T6" fmla="*/ 38 w 106"/>
                <a:gd name="T7" fmla="*/ 51 h 121"/>
                <a:gd name="T8" fmla="*/ 69 w 106"/>
                <a:gd name="T9" fmla="*/ 47 h 121"/>
                <a:gd name="T10" fmla="*/ 74 w 106"/>
                <a:gd name="T11" fmla="*/ 34 h 121"/>
                <a:gd name="T12" fmla="*/ 49 w 106"/>
                <a:gd name="T13" fmla="*/ 17 h 121"/>
                <a:gd name="T14" fmla="*/ 22 w 106"/>
                <a:gd name="T15" fmla="*/ 37 h 121"/>
                <a:gd name="T16" fmla="*/ 4 w 106"/>
                <a:gd name="T17" fmla="*/ 37 h 121"/>
                <a:gd name="T18" fmla="*/ 4 w 106"/>
                <a:gd name="T19" fmla="*/ 37 h 121"/>
                <a:gd name="T20" fmla="*/ 49 w 106"/>
                <a:gd name="T21" fmla="*/ 0 h 121"/>
                <a:gd name="T22" fmla="*/ 93 w 106"/>
                <a:gd name="T23" fmla="*/ 35 h 121"/>
                <a:gd name="T24" fmla="*/ 93 w 106"/>
                <a:gd name="T25" fmla="*/ 91 h 121"/>
                <a:gd name="T26" fmla="*/ 100 w 106"/>
                <a:gd name="T27" fmla="*/ 102 h 121"/>
                <a:gd name="T28" fmla="*/ 105 w 106"/>
                <a:gd name="T29" fmla="*/ 102 h 121"/>
                <a:gd name="T30" fmla="*/ 105 w 106"/>
                <a:gd name="T31" fmla="*/ 117 h 121"/>
                <a:gd name="T32" fmla="*/ 94 w 106"/>
                <a:gd name="T33" fmla="*/ 118 h 121"/>
                <a:gd name="T34" fmla="*/ 75 w 106"/>
                <a:gd name="T35" fmla="*/ 101 h 121"/>
                <a:gd name="T36" fmla="*/ 75 w 106"/>
                <a:gd name="T37" fmla="*/ 101 h 121"/>
                <a:gd name="T38" fmla="*/ 35 w 106"/>
                <a:gd name="T39" fmla="*/ 120 h 121"/>
                <a:gd name="T40" fmla="*/ 39 w 106"/>
                <a:gd name="T41" fmla="*/ 67 h 121"/>
                <a:gd name="T42" fmla="*/ 39 w 106"/>
                <a:gd name="T43" fmla="*/ 67 h 121"/>
                <a:gd name="T44" fmla="*/ 19 w 106"/>
                <a:gd name="T45" fmla="*/ 85 h 121"/>
                <a:gd name="T46" fmla="*/ 39 w 106"/>
                <a:gd name="T47" fmla="*/ 103 h 121"/>
                <a:gd name="T48" fmla="*/ 74 w 106"/>
                <a:gd name="T49" fmla="*/ 76 h 121"/>
                <a:gd name="T50" fmla="*/ 74 w 106"/>
                <a:gd name="T51" fmla="*/ 59 h 121"/>
                <a:gd name="T52" fmla="*/ 39 w 106"/>
                <a:gd name="T53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1">
                  <a:moveTo>
                    <a:pt x="35" y="120"/>
                  </a:moveTo>
                  <a:lnTo>
                    <a:pt x="35" y="120"/>
                  </a:lnTo>
                  <a:cubicBezTo>
                    <a:pt x="13" y="120"/>
                    <a:pt x="0" y="106"/>
                    <a:pt x="0" y="85"/>
                  </a:cubicBezTo>
                  <a:cubicBezTo>
                    <a:pt x="0" y="66"/>
                    <a:pt x="13" y="54"/>
                    <a:pt x="38" y="51"/>
                  </a:cubicBezTo>
                  <a:cubicBezTo>
                    <a:pt x="53" y="49"/>
                    <a:pt x="64" y="48"/>
                    <a:pt x="69" y="47"/>
                  </a:cubicBezTo>
                  <a:cubicBezTo>
                    <a:pt x="74" y="45"/>
                    <a:pt x="74" y="42"/>
                    <a:pt x="74" y="34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2" y="24"/>
                    <a:pt x="22" y="37"/>
                  </a:cubicBezTo>
                  <a:cubicBezTo>
                    <a:pt x="4" y="37"/>
                    <a:pt x="4" y="37"/>
                    <a:pt x="4" y="37"/>
                  </a:cubicBezTo>
                  <a:lnTo>
                    <a:pt x="4" y="37"/>
                  </a:lnTo>
                  <a:cubicBezTo>
                    <a:pt x="4" y="15"/>
                    <a:pt x="21" y="0"/>
                    <a:pt x="49" y="0"/>
                  </a:cubicBezTo>
                  <a:cubicBezTo>
                    <a:pt x="79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4" y="102"/>
                    <a:pt x="100" y="102"/>
                  </a:cubicBezTo>
                  <a:cubicBezTo>
                    <a:pt x="101" y="102"/>
                    <a:pt x="103" y="102"/>
                    <a:pt x="105" y="102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1" y="118"/>
                    <a:pt x="98" y="118"/>
                    <a:pt x="94" y="118"/>
                  </a:cubicBezTo>
                  <a:cubicBezTo>
                    <a:pt x="81" y="118"/>
                    <a:pt x="75" y="112"/>
                    <a:pt x="75" y="101"/>
                  </a:cubicBezTo>
                  <a:lnTo>
                    <a:pt x="75" y="101"/>
                  </a:lnTo>
                  <a:cubicBezTo>
                    <a:pt x="64" y="113"/>
                    <a:pt x="51" y="120"/>
                    <a:pt x="35" y="120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19" y="74"/>
                    <a:pt x="19" y="85"/>
                  </a:cubicBezTo>
                  <a:cubicBezTo>
                    <a:pt x="19" y="97"/>
                    <a:pt x="26" y="103"/>
                    <a:pt x="39" y="103"/>
                  </a:cubicBezTo>
                  <a:cubicBezTo>
                    <a:pt x="59" y="103"/>
                    <a:pt x="74" y="92"/>
                    <a:pt x="74" y="76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5"/>
                    <a:pt x="51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6" name="Freeform 152"/>
            <p:cNvSpPr>
              <a:spLocks noChangeArrowheads="1"/>
            </p:cNvSpPr>
            <p:nvPr/>
          </p:nvSpPr>
          <p:spPr bwMode="auto">
            <a:xfrm>
              <a:off x="1548049" y="5185854"/>
              <a:ext cx="44506" cy="66697"/>
            </a:xfrm>
            <a:custGeom>
              <a:avLst/>
              <a:gdLst>
                <a:gd name="T0" fmla="*/ 103 w 104"/>
                <a:gd name="T1" fmla="*/ 154 h 159"/>
                <a:gd name="T2" fmla="*/ 103 w 104"/>
                <a:gd name="T3" fmla="*/ 154 h 159"/>
                <a:gd name="T4" fmla="*/ 85 w 104"/>
                <a:gd name="T5" fmla="*/ 154 h 159"/>
                <a:gd name="T6" fmla="*/ 85 w 104"/>
                <a:gd name="T7" fmla="*/ 140 h 159"/>
                <a:gd name="T8" fmla="*/ 49 w 104"/>
                <a:gd name="T9" fmla="*/ 158 h 159"/>
                <a:gd name="T10" fmla="*/ 0 w 104"/>
                <a:gd name="T11" fmla="*/ 98 h 159"/>
                <a:gd name="T12" fmla="*/ 49 w 104"/>
                <a:gd name="T13" fmla="*/ 38 h 159"/>
                <a:gd name="T14" fmla="*/ 85 w 104"/>
                <a:gd name="T15" fmla="*/ 56 h 159"/>
                <a:gd name="T16" fmla="*/ 85 w 104"/>
                <a:gd name="T17" fmla="*/ 0 h 159"/>
                <a:gd name="T18" fmla="*/ 103 w 104"/>
                <a:gd name="T19" fmla="*/ 0 h 159"/>
                <a:gd name="T20" fmla="*/ 103 w 104"/>
                <a:gd name="T21" fmla="*/ 154 h 159"/>
                <a:gd name="T22" fmla="*/ 52 w 104"/>
                <a:gd name="T23" fmla="*/ 56 h 159"/>
                <a:gd name="T24" fmla="*/ 52 w 104"/>
                <a:gd name="T25" fmla="*/ 56 h 159"/>
                <a:gd name="T26" fmla="*/ 19 w 104"/>
                <a:gd name="T27" fmla="*/ 99 h 159"/>
                <a:gd name="T28" fmla="*/ 53 w 104"/>
                <a:gd name="T29" fmla="*/ 141 h 159"/>
                <a:gd name="T30" fmla="*/ 85 w 104"/>
                <a:gd name="T31" fmla="*/ 97 h 159"/>
                <a:gd name="T32" fmla="*/ 52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3" y="158"/>
                    <a:pt x="49" y="158"/>
                  </a:cubicBezTo>
                  <a:cubicBezTo>
                    <a:pt x="19" y="158"/>
                    <a:pt x="0" y="135"/>
                    <a:pt x="0" y="98"/>
                  </a:cubicBezTo>
                  <a:cubicBezTo>
                    <a:pt x="0" y="61"/>
                    <a:pt x="19" y="38"/>
                    <a:pt x="49" y="38"/>
                  </a:cubicBezTo>
                  <a:cubicBezTo>
                    <a:pt x="64" y="38"/>
                    <a:pt x="76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6"/>
                  </a:moveTo>
                  <a:lnTo>
                    <a:pt x="52" y="56"/>
                  </a:lnTo>
                  <a:cubicBezTo>
                    <a:pt x="32" y="56"/>
                    <a:pt x="19" y="70"/>
                    <a:pt x="19" y="99"/>
                  </a:cubicBezTo>
                  <a:cubicBezTo>
                    <a:pt x="19" y="125"/>
                    <a:pt x="32" y="141"/>
                    <a:pt x="53" y="141"/>
                  </a:cubicBezTo>
                  <a:cubicBezTo>
                    <a:pt x="74" y="141"/>
                    <a:pt x="85" y="125"/>
                    <a:pt x="85" y="97"/>
                  </a:cubicBezTo>
                  <a:cubicBezTo>
                    <a:pt x="85" y="69"/>
                    <a:pt x="75" y="56"/>
                    <a:pt x="52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7" name="Freeform 153"/>
            <p:cNvSpPr>
              <a:spLocks noChangeArrowheads="1"/>
            </p:cNvSpPr>
            <p:nvPr/>
          </p:nvSpPr>
          <p:spPr bwMode="auto">
            <a:xfrm>
              <a:off x="1624346" y="5223967"/>
              <a:ext cx="44506" cy="6352"/>
            </a:xfrm>
            <a:custGeom>
              <a:avLst/>
              <a:gdLst>
                <a:gd name="T0" fmla="*/ 0 w 108"/>
                <a:gd name="T1" fmla="*/ 0 h 12"/>
                <a:gd name="T2" fmla="*/ 107 w 108"/>
                <a:gd name="T3" fmla="*/ 0 h 12"/>
                <a:gd name="T4" fmla="*/ 107 w 108"/>
                <a:gd name="T5" fmla="*/ 11 h 12"/>
                <a:gd name="T6" fmla="*/ 0 w 108"/>
                <a:gd name="T7" fmla="*/ 11 h 12"/>
                <a:gd name="T8" fmla="*/ 0 w 108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2">
                  <a:moveTo>
                    <a:pt x="0" y="0"/>
                  </a:moveTo>
                  <a:lnTo>
                    <a:pt x="107" y="0"/>
                  </a:lnTo>
                  <a:lnTo>
                    <a:pt x="107" y="11"/>
                  </a:lnTo>
                  <a:lnTo>
                    <a:pt x="0" y="11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49" name="Group 876"/>
          <p:cNvGrpSpPr>
            <a:grpSpLocks/>
          </p:cNvGrpSpPr>
          <p:nvPr/>
        </p:nvGrpSpPr>
        <p:grpSpPr bwMode="auto">
          <a:xfrm>
            <a:off x="2216150" y="2330450"/>
            <a:ext cx="346075" cy="66675"/>
            <a:chOff x="2215392" y="2330875"/>
            <a:chExt cx="346451" cy="66697"/>
          </a:xfrm>
        </p:grpSpPr>
        <p:sp>
          <p:nvSpPr>
            <p:cNvPr id="698" name="Freeform 154"/>
            <p:cNvSpPr>
              <a:spLocks noChangeArrowheads="1"/>
            </p:cNvSpPr>
            <p:nvPr/>
          </p:nvSpPr>
          <p:spPr bwMode="auto">
            <a:xfrm>
              <a:off x="2215392" y="2330875"/>
              <a:ext cx="46088" cy="65109"/>
            </a:xfrm>
            <a:custGeom>
              <a:avLst/>
              <a:gdLst>
                <a:gd name="T0" fmla="*/ 0 w 112"/>
                <a:gd name="T1" fmla="*/ 0 h 154"/>
                <a:gd name="T2" fmla="*/ 0 w 112"/>
                <a:gd name="T3" fmla="*/ 0 h 154"/>
                <a:gd name="T4" fmla="*/ 51 w 112"/>
                <a:gd name="T5" fmla="*/ 0 h 154"/>
                <a:gd name="T6" fmla="*/ 58 w 112"/>
                <a:gd name="T7" fmla="*/ 0 h 154"/>
                <a:gd name="T8" fmla="*/ 91 w 112"/>
                <a:gd name="T9" fmla="*/ 5 h 154"/>
                <a:gd name="T10" fmla="*/ 111 w 112"/>
                <a:gd name="T11" fmla="*/ 44 h 154"/>
                <a:gd name="T12" fmla="*/ 91 w 112"/>
                <a:gd name="T13" fmla="*/ 82 h 154"/>
                <a:gd name="T14" fmla="*/ 54 w 112"/>
                <a:gd name="T15" fmla="*/ 89 h 154"/>
                <a:gd name="T16" fmla="*/ 21 w 112"/>
                <a:gd name="T17" fmla="*/ 89 h 154"/>
                <a:gd name="T18" fmla="*/ 21 w 112"/>
                <a:gd name="T19" fmla="*/ 153 h 154"/>
                <a:gd name="T20" fmla="*/ 0 w 112"/>
                <a:gd name="T21" fmla="*/ 153 h 154"/>
                <a:gd name="T22" fmla="*/ 0 w 112"/>
                <a:gd name="T23" fmla="*/ 0 h 154"/>
                <a:gd name="T24" fmla="*/ 57 w 112"/>
                <a:gd name="T25" fmla="*/ 70 h 154"/>
                <a:gd name="T26" fmla="*/ 57 w 112"/>
                <a:gd name="T27" fmla="*/ 70 h 154"/>
                <a:gd name="T28" fmla="*/ 89 w 112"/>
                <a:gd name="T29" fmla="*/ 44 h 154"/>
                <a:gd name="T30" fmla="*/ 58 w 112"/>
                <a:gd name="T31" fmla="*/ 19 h 154"/>
                <a:gd name="T32" fmla="*/ 21 w 112"/>
                <a:gd name="T33" fmla="*/ 19 h 154"/>
                <a:gd name="T34" fmla="*/ 21 w 112"/>
                <a:gd name="T35" fmla="*/ 70 h 154"/>
                <a:gd name="T36" fmla="*/ 57 w 112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0"/>
                    <a:pt x="58" y="0"/>
                  </a:cubicBezTo>
                  <a:cubicBezTo>
                    <a:pt x="70" y="0"/>
                    <a:pt x="82" y="0"/>
                    <a:pt x="91" y="5"/>
                  </a:cubicBezTo>
                  <a:cubicBezTo>
                    <a:pt x="104" y="13"/>
                    <a:pt x="111" y="26"/>
                    <a:pt x="111" y="44"/>
                  </a:cubicBezTo>
                  <a:cubicBezTo>
                    <a:pt x="111" y="62"/>
                    <a:pt x="104" y="75"/>
                    <a:pt x="91" y="82"/>
                  </a:cubicBezTo>
                  <a:cubicBezTo>
                    <a:pt x="81" y="89"/>
                    <a:pt x="69" y="89"/>
                    <a:pt x="54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7" y="70"/>
                  </a:moveTo>
                  <a:lnTo>
                    <a:pt x="57" y="70"/>
                  </a:lnTo>
                  <a:cubicBezTo>
                    <a:pt x="80" y="70"/>
                    <a:pt x="89" y="65"/>
                    <a:pt x="89" y="44"/>
                  </a:cubicBezTo>
                  <a:cubicBezTo>
                    <a:pt x="89" y="25"/>
                    <a:pt x="80" y="19"/>
                    <a:pt x="5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7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9" name="Freeform 155"/>
            <p:cNvSpPr>
              <a:spLocks noChangeArrowheads="1"/>
            </p:cNvSpPr>
            <p:nvPr/>
          </p:nvSpPr>
          <p:spPr bwMode="auto">
            <a:xfrm>
              <a:off x="2267837" y="2348344"/>
              <a:ext cx="41320" cy="49228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19 w 101"/>
                <a:gd name="T15" fmla="*/ 64 h 119"/>
                <a:gd name="T16" fmla="*/ 51 w 101"/>
                <a:gd name="T17" fmla="*/ 101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49 h 119"/>
                <a:gd name="T24" fmla="*/ 80 w 101"/>
                <a:gd name="T25" fmla="*/ 49 h 119"/>
                <a:gd name="T26" fmla="*/ 50 w 101"/>
                <a:gd name="T27" fmla="*/ 16 h 119"/>
                <a:gd name="T28" fmla="*/ 19 w 101"/>
                <a:gd name="T29" fmla="*/ 49 h 119"/>
                <a:gd name="T30" fmla="*/ 80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3"/>
                    <a:pt x="76" y="118"/>
                    <a:pt x="50" y="118"/>
                  </a:cubicBezTo>
                  <a:cubicBezTo>
                    <a:pt x="19" y="118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19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0" y="88"/>
                    <a:pt x="32" y="101"/>
                    <a:pt x="51" y="101"/>
                  </a:cubicBezTo>
                  <a:cubicBezTo>
                    <a:pt x="67" y="101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6"/>
                    <a:pt x="50" y="16"/>
                  </a:cubicBezTo>
                  <a:cubicBezTo>
                    <a:pt x="32" y="16"/>
                    <a:pt x="21" y="27"/>
                    <a:pt x="19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0" name="Freeform 156"/>
            <p:cNvSpPr>
              <a:spLocks noChangeArrowheads="1"/>
            </p:cNvSpPr>
            <p:nvPr/>
          </p:nvSpPr>
          <p:spPr bwMode="auto">
            <a:xfrm>
              <a:off x="2318692" y="2348344"/>
              <a:ext cx="22249" cy="47641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8 w 55"/>
                <a:gd name="T5" fmla="*/ 2 h 114"/>
                <a:gd name="T6" fmla="*/ 18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19 w 55"/>
                <a:gd name="T17" fmla="*/ 52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9" y="30"/>
                    <a:pt x="19" y="52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1" name="Freeform 157"/>
            <p:cNvSpPr>
              <a:spLocks noChangeArrowheads="1"/>
            </p:cNvSpPr>
            <p:nvPr/>
          </p:nvSpPr>
          <p:spPr bwMode="auto">
            <a:xfrm>
              <a:off x="2347298" y="2348344"/>
              <a:ext cx="38141" cy="49228"/>
            </a:xfrm>
            <a:custGeom>
              <a:avLst/>
              <a:gdLst>
                <a:gd name="T0" fmla="*/ 17 w 91"/>
                <a:gd name="T1" fmla="*/ 78 h 119"/>
                <a:gd name="T2" fmla="*/ 17 w 91"/>
                <a:gd name="T3" fmla="*/ 78 h 119"/>
                <a:gd name="T4" fmla="*/ 45 w 91"/>
                <a:gd name="T5" fmla="*/ 102 h 119"/>
                <a:gd name="T6" fmla="*/ 71 w 91"/>
                <a:gd name="T7" fmla="*/ 84 h 119"/>
                <a:gd name="T8" fmla="*/ 55 w 91"/>
                <a:gd name="T9" fmla="*/ 68 h 119"/>
                <a:gd name="T10" fmla="*/ 34 w 91"/>
                <a:gd name="T11" fmla="*/ 63 h 119"/>
                <a:gd name="T12" fmla="*/ 3 w 91"/>
                <a:gd name="T13" fmla="*/ 32 h 119"/>
                <a:gd name="T14" fmla="*/ 44 w 91"/>
                <a:gd name="T15" fmla="*/ 0 h 119"/>
                <a:gd name="T16" fmla="*/ 88 w 91"/>
                <a:gd name="T17" fmla="*/ 34 h 119"/>
                <a:gd name="T18" fmla="*/ 88 w 91"/>
                <a:gd name="T19" fmla="*/ 34 h 119"/>
                <a:gd name="T20" fmla="*/ 69 w 91"/>
                <a:gd name="T21" fmla="*/ 34 h 119"/>
                <a:gd name="T22" fmla="*/ 44 w 91"/>
                <a:gd name="T23" fmla="*/ 15 h 119"/>
                <a:gd name="T24" fmla="*/ 21 w 91"/>
                <a:gd name="T25" fmla="*/ 31 h 119"/>
                <a:gd name="T26" fmla="*/ 38 w 91"/>
                <a:gd name="T27" fmla="*/ 44 h 119"/>
                <a:gd name="T28" fmla="*/ 57 w 91"/>
                <a:gd name="T29" fmla="*/ 50 h 119"/>
                <a:gd name="T30" fmla="*/ 90 w 91"/>
                <a:gd name="T31" fmla="*/ 81 h 119"/>
                <a:gd name="T32" fmla="*/ 44 w 91"/>
                <a:gd name="T33" fmla="*/ 118 h 119"/>
                <a:gd name="T34" fmla="*/ 0 w 91"/>
                <a:gd name="T35" fmla="*/ 78 h 119"/>
                <a:gd name="T36" fmla="*/ 17 w 91"/>
                <a:gd name="T37" fmla="*/ 7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9">
                  <a:moveTo>
                    <a:pt x="17" y="78"/>
                  </a:moveTo>
                  <a:lnTo>
                    <a:pt x="17" y="78"/>
                  </a:lnTo>
                  <a:cubicBezTo>
                    <a:pt x="18" y="93"/>
                    <a:pt x="29" y="102"/>
                    <a:pt x="45" y="102"/>
                  </a:cubicBezTo>
                  <a:cubicBezTo>
                    <a:pt x="62" y="102"/>
                    <a:pt x="71" y="94"/>
                    <a:pt x="71" y="84"/>
                  </a:cubicBezTo>
                  <a:cubicBezTo>
                    <a:pt x="71" y="75"/>
                    <a:pt x="66" y="72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2"/>
                    <a:pt x="17" y="0"/>
                    <a:pt x="44" y="0"/>
                  </a:cubicBezTo>
                  <a:cubicBezTo>
                    <a:pt x="70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69" y="34"/>
                    <a:pt x="69" y="34"/>
                    <a:pt x="69" y="34"/>
                  </a:cubicBezTo>
                  <a:cubicBezTo>
                    <a:pt x="68" y="23"/>
                    <a:pt x="59" y="15"/>
                    <a:pt x="44" y="15"/>
                  </a:cubicBezTo>
                  <a:cubicBezTo>
                    <a:pt x="29" y="15"/>
                    <a:pt x="21" y="21"/>
                    <a:pt x="21" y="31"/>
                  </a:cubicBezTo>
                  <a:cubicBezTo>
                    <a:pt x="21" y="39"/>
                    <a:pt x="27" y="42"/>
                    <a:pt x="38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0" y="61"/>
                    <a:pt x="90" y="81"/>
                  </a:cubicBezTo>
                  <a:cubicBezTo>
                    <a:pt x="90" y="104"/>
                    <a:pt x="74" y="118"/>
                    <a:pt x="44" y="118"/>
                  </a:cubicBezTo>
                  <a:cubicBezTo>
                    <a:pt x="15" y="118"/>
                    <a:pt x="0" y="104"/>
                    <a:pt x="0" y="78"/>
                  </a:cubicBezTo>
                  <a:lnTo>
                    <a:pt x="17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2" name="Freeform 158"/>
            <p:cNvSpPr>
              <a:spLocks noChangeArrowheads="1"/>
            </p:cNvSpPr>
            <p:nvPr/>
          </p:nvSpPr>
          <p:spPr bwMode="auto">
            <a:xfrm>
              <a:off x="2391796" y="2348344"/>
              <a:ext cx="44498" cy="49228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8"/>
                    <a:pt x="54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6"/>
                    <a:pt x="87" y="59"/>
                  </a:cubicBezTo>
                  <a:cubicBezTo>
                    <a:pt x="87" y="31"/>
                    <a:pt x="76" y="16"/>
                    <a:pt x="54" y="16"/>
                  </a:cubicBezTo>
                  <a:cubicBezTo>
                    <a:pt x="31" y="16"/>
                    <a:pt x="20" y="31"/>
                    <a:pt x="20" y="59"/>
                  </a:cubicBezTo>
                  <a:cubicBezTo>
                    <a:pt x="20" y="86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3" name="Freeform 159"/>
            <p:cNvSpPr>
              <a:spLocks noChangeArrowheads="1"/>
            </p:cNvSpPr>
            <p:nvPr/>
          </p:nvSpPr>
          <p:spPr bwMode="auto">
            <a:xfrm>
              <a:off x="2445830" y="2348344"/>
              <a:ext cx="39730" cy="47641"/>
            </a:xfrm>
            <a:custGeom>
              <a:avLst/>
              <a:gdLst>
                <a:gd name="T0" fmla="*/ 74 w 95"/>
                <a:gd name="T1" fmla="*/ 45 h 115"/>
                <a:gd name="T2" fmla="*/ 74 w 95"/>
                <a:gd name="T3" fmla="*/ 45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19 h 115"/>
                <a:gd name="T18" fmla="*/ 54 w 95"/>
                <a:gd name="T19" fmla="*/ 0 h 115"/>
                <a:gd name="T20" fmla="*/ 88 w 95"/>
                <a:gd name="T21" fmla="*/ 15 h 115"/>
                <a:gd name="T22" fmla="*/ 94 w 95"/>
                <a:gd name="T23" fmla="*/ 42 h 115"/>
                <a:gd name="T24" fmla="*/ 94 w 95"/>
                <a:gd name="T25" fmla="*/ 48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1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2" y="5"/>
                    <a:pt x="88" y="15"/>
                  </a:cubicBezTo>
                  <a:cubicBezTo>
                    <a:pt x="94" y="23"/>
                    <a:pt x="94" y="31"/>
                    <a:pt x="94" y="42"/>
                  </a:cubicBezTo>
                  <a:cubicBezTo>
                    <a:pt x="94" y="43"/>
                    <a:pt x="94" y="45"/>
                    <a:pt x="94" y="48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4" name="Freeform 160"/>
            <p:cNvSpPr>
              <a:spLocks noChangeArrowheads="1"/>
            </p:cNvSpPr>
            <p:nvPr/>
          </p:nvSpPr>
          <p:spPr bwMode="auto">
            <a:xfrm>
              <a:off x="2518934" y="2332464"/>
              <a:ext cx="42909" cy="63521"/>
            </a:xfrm>
            <a:custGeom>
              <a:avLst/>
              <a:gdLst>
                <a:gd name="T0" fmla="*/ 0 w 102"/>
                <a:gd name="T1" fmla="*/ 148 h 150"/>
                <a:gd name="T2" fmla="*/ 0 w 102"/>
                <a:gd name="T3" fmla="*/ 148 h 150"/>
                <a:gd name="T4" fmla="*/ 47 w 102"/>
                <a:gd name="T5" fmla="*/ 83 h 150"/>
                <a:gd name="T6" fmla="*/ 59 w 102"/>
                <a:gd name="T7" fmla="*/ 76 h 150"/>
                <a:gd name="T8" fmla="*/ 81 w 102"/>
                <a:gd name="T9" fmla="*/ 44 h 150"/>
                <a:gd name="T10" fmla="*/ 52 w 102"/>
                <a:gd name="T11" fmla="*/ 18 h 150"/>
                <a:gd name="T12" fmla="*/ 23 w 102"/>
                <a:gd name="T13" fmla="*/ 52 h 150"/>
                <a:gd name="T14" fmla="*/ 23 w 102"/>
                <a:gd name="T15" fmla="*/ 54 h 150"/>
                <a:gd name="T16" fmla="*/ 3 w 102"/>
                <a:gd name="T17" fmla="*/ 54 h 150"/>
                <a:gd name="T18" fmla="*/ 3 w 102"/>
                <a:gd name="T19" fmla="*/ 51 h 150"/>
                <a:gd name="T20" fmla="*/ 52 w 102"/>
                <a:gd name="T21" fmla="*/ 0 h 150"/>
                <a:gd name="T22" fmla="*/ 101 w 102"/>
                <a:gd name="T23" fmla="*/ 44 h 150"/>
                <a:gd name="T24" fmla="*/ 70 w 102"/>
                <a:gd name="T25" fmla="*/ 91 h 150"/>
                <a:gd name="T26" fmla="*/ 57 w 102"/>
                <a:gd name="T27" fmla="*/ 97 h 150"/>
                <a:gd name="T28" fmla="*/ 21 w 102"/>
                <a:gd name="T29" fmla="*/ 132 h 150"/>
                <a:gd name="T30" fmla="*/ 101 w 102"/>
                <a:gd name="T31" fmla="*/ 132 h 150"/>
                <a:gd name="T32" fmla="*/ 101 w 102"/>
                <a:gd name="T33" fmla="*/ 149 h 150"/>
                <a:gd name="T34" fmla="*/ 0 w 102"/>
                <a:gd name="T35" fmla="*/ 149 h 150"/>
                <a:gd name="T36" fmla="*/ 0 w 102"/>
                <a:gd name="T37" fmla="*/ 14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50">
                  <a:moveTo>
                    <a:pt x="0" y="148"/>
                  </a:moveTo>
                  <a:lnTo>
                    <a:pt x="0" y="148"/>
                  </a:lnTo>
                  <a:cubicBezTo>
                    <a:pt x="0" y="117"/>
                    <a:pt x="14" y="100"/>
                    <a:pt x="47" y="83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74" y="68"/>
                    <a:pt x="81" y="58"/>
                    <a:pt x="81" y="44"/>
                  </a:cubicBezTo>
                  <a:cubicBezTo>
                    <a:pt x="81" y="28"/>
                    <a:pt x="70" y="18"/>
                    <a:pt x="52" y="18"/>
                  </a:cubicBezTo>
                  <a:cubicBezTo>
                    <a:pt x="33" y="18"/>
                    <a:pt x="23" y="31"/>
                    <a:pt x="23" y="52"/>
                  </a:cubicBezTo>
                  <a:cubicBezTo>
                    <a:pt x="23" y="52"/>
                    <a:pt x="23" y="53"/>
                    <a:pt x="2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1"/>
                  </a:cubicBezTo>
                  <a:cubicBezTo>
                    <a:pt x="3" y="19"/>
                    <a:pt x="23" y="0"/>
                    <a:pt x="52" y="0"/>
                  </a:cubicBezTo>
                  <a:cubicBezTo>
                    <a:pt x="82" y="0"/>
                    <a:pt x="101" y="18"/>
                    <a:pt x="101" y="44"/>
                  </a:cubicBezTo>
                  <a:cubicBezTo>
                    <a:pt x="101" y="65"/>
                    <a:pt x="91" y="79"/>
                    <a:pt x="70" y="91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37" y="108"/>
                    <a:pt x="25" y="117"/>
                    <a:pt x="21" y="132"/>
                  </a:cubicBezTo>
                  <a:cubicBezTo>
                    <a:pt x="101" y="132"/>
                    <a:pt x="101" y="132"/>
                    <a:pt x="101" y="132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0" y="149"/>
                    <a:pt x="0" y="149"/>
                    <a:pt x="0" y="149"/>
                  </a:cubicBezTo>
                  <a:lnTo>
                    <a:pt x="0" y="14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50" name="Group 886"/>
          <p:cNvGrpSpPr>
            <a:grpSpLocks/>
          </p:cNvGrpSpPr>
          <p:nvPr/>
        </p:nvGrpSpPr>
        <p:grpSpPr bwMode="auto">
          <a:xfrm>
            <a:off x="2235200" y="3282950"/>
            <a:ext cx="293688" cy="66675"/>
            <a:chOff x="2235772" y="3283152"/>
            <a:chExt cx="292723" cy="66697"/>
          </a:xfrm>
        </p:grpSpPr>
        <p:sp>
          <p:nvSpPr>
            <p:cNvPr id="705" name="Freeform 161"/>
            <p:cNvSpPr>
              <a:spLocks noChangeArrowheads="1"/>
            </p:cNvSpPr>
            <p:nvPr/>
          </p:nvSpPr>
          <p:spPr bwMode="auto">
            <a:xfrm>
              <a:off x="2235772" y="3283152"/>
              <a:ext cx="45887" cy="65109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6 w 111"/>
                <a:gd name="T7" fmla="*/ 0 h 155"/>
                <a:gd name="T8" fmla="*/ 90 w 111"/>
                <a:gd name="T9" fmla="*/ 6 h 155"/>
                <a:gd name="T10" fmla="*/ 110 w 111"/>
                <a:gd name="T11" fmla="*/ 44 h 155"/>
                <a:gd name="T12" fmla="*/ 90 w 111"/>
                <a:gd name="T13" fmla="*/ 82 h 155"/>
                <a:gd name="T14" fmla="*/ 52 w 111"/>
                <a:gd name="T15" fmla="*/ 88 h 155"/>
                <a:gd name="T16" fmla="*/ 21 w 111"/>
                <a:gd name="T17" fmla="*/ 88 h 155"/>
                <a:gd name="T18" fmla="*/ 21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5 w 111"/>
                <a:gd name="T25" fmla="*/ 70 h 155"/>
                <a:gd name="T26" fmla="*/ 55 w 111"/>
                <a:gd name="T27" fmla="*/ 70 h 155"/>
                <a:gd name="T28" fmla="*/ 89 w 111"/>
                <a:gd name="T29" fmla="*/ 44 h 155"/>
                <a:gd name="T30" fmla="*/ 58 w 111"/>
                <a:gd name="T31" fmla="*/ 18 h 155"/>
                <a:gd name="T32" fmla="*/ 21 w 111"/>
                <a:gd name="T33" fmla="*/ 18 h 155"/>
                <a:gd name="T34" fmla="*/ 21 w 111"/>
                <a:gd name="T35" fmla="*/ 70 h 155"/>
                <a:gd name="T36" fmla="*/ 55 w 111"/>
                <a:gd name="T37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0"/>
                    <a:pt x="56" y="0"/>
                  </a:cubicBezTo>
                  <a:cubicBezTo>
                    <a:pt x="70" y="0"/>
                    <a:pt x="80" y="1"/>
                    <a:pt x="90" y="6"/>
                  </a:cubicBezTo>
                  <a:cubicBezTo>
                    <a:pt x="102" y="12"/>
                    <a:pt x="110" y="26"/>
                    <a:pt x="110" y="44"/>
                  </a:cubicBezTo>
                  <a:cubicBezTo>
                    <a:pt x="110" y="61"/>
                    <a:pt x="102" y="75"/>
                    <a:pt x="90" y="82"/>
                  </a:cubicBezTo>
                  <a:cubicBezTo>
                    <a:pt x="80" y="88"/>
                    <a:pt x="68" y="88"/>
                    <a:pt x="52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5" y="70"/>
                  </a:moveTo>
                  <a:lnTo>
                    <a:pt x="55" y="70"/>
                  </a:lnTo>
                  <a:cubicBezTo>
                    <a:pt x="78" y="70"/>
                    <a:pt x="89" y="64"/>
                    <a:pt x="89" y="44"/>
                  </a:cubicBezTo>
                  <a:cubicBezTo>
                    <a:pt x="89" y="26"/>
                    <a:pt x="79" y="18"/>
                    <a:pt x="58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5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6" name="Freeform 162"/>
            <p:cNvSpPr>
              <a:spLocks noChangeArrowheads="1"/>
            </p:cNvSpPr>
            <p:nvPr/>
          </p:nvSpPr>
          <p:spPr bwMode="auto">
            <a:xfrm>
              <a:off x="2287988" y="3300621"/>
              <a:ext cx="44304" cy="49228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59 h 120"/>
                <a:gd name="T6" fmla="*/ 53 w 107"/>
                <a:gd name="T7" fmla="*/ 119 h 120"/>
                <a:gd name="T8" fmla="*/ 0 w 107"/>
                <a:gd name="T9" fmla="*/ 59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8 w 107"/>
                <a:gd name="T17" fmla="*/ 59 h 120"/>
                <a:gd name="T18" fmla="*/ 53 w 107"/>
                <a:gd name="T19" fmla="*/ 17 h 120"/>
                <a:gd name="T20" fmla="*/ 19 w 107"/>
                <a:gd name="T21" fmla="*/ 59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2"/>
                    <a:pt x="106" y="59"/>
                  </a:cubicBezTo>
                  <a:cubicBezTo>
                    <a:pt x="106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59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7" name="Freeform 163"/>
            <p:cNvSpPr>
              <a:spLocks noChangeArrowheads="1"/>
            </p:cNvSpPr>
            <p:nvPr/>
          </p:nvSpPr>
          <p:spPr bwMode="auto">
            <a:xfrm>
              <a:off x="2341786" y="3283152"/>
              <a:ext cx="9494" cy="65109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8" name="Freeform 164"/>
            <p:cNvSpPr>
              <a:spLocks noChangeArrowheads="1"/>
            </p:cNvSpPr>
            <p:nvPr/>
          </p:nvSpPr>
          <p:spPr bwMode="auto">
            <a:xfrm>
              <a:off x="2362355" y="3283152"/>
              <a:ext cx="7912" cy="65109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1 h 155"/>
                <a:gd name="T6" fmla="*/ 0 w 20"/>
                <a:gd name="T7" fmla="*/ 21 h 155"/>
                <a:gd name="T8" fmla="*/ 0 w 20"/>
                <a:gd name="T9" fmla="*/ 0 h 155"/>
                <a:gd name="T10" fmla="*/ 0 w 20"/>
                <a:gd name="T11" fmla="*/ 41 h 155"/>
                <a:gd name="T12" fmla="*/ 19 w 20"/>
                <a:gd name="T13" fmla="*/ 41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19" y="41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9" name="Freeform 165"/>
            <p:cNvSpPr>
              <a:spLocks noChangeArrowheads="1"/>
            </p:cNvSpPr>
            <p:nvPr/>
          </p:nvSpPr>
          <p:spPr bwMode="auto">
            <a:xfrm>
              <a:off x="2378178" y="3300621"/>
              <a:ext cx="42722" cy="49228"/>
            </a:xfrm>
            <a:custGeom>
              <a:avLst/>
              <a:gdLst>
                <a:gd name="T0" fmla="*/ 51 w 100"/>
                <a:gd name="T1" fmla="*/ 17 h 120"/>
                <a:gd name="T2" fmla="*/ 51 w 100"/>
                <a:gd name="T3" fmla="*/ 17 h 120"/>
                <a:gd name="T4" fmla="*/ 18 w 100"/>
                <a:gd name="T5" fmla="*/ 59 h 120"/>
                <a:gd name="T6" fmla="*/ 50 w 100"/>
                <a:gd name="T7" fmla="*/ 101 h 120"/>
                <a:gd name="T8" fmla="*/ 80 w 100"/>
                <a:gd name="T9" fmla="*/ 75 h 120"/>
                <a:gd name="T10" fmla="*/ 99 w 100"/>
                <a:gd name="T11" fmla="*/ 75 h 120"/>
                <a:gd name="T12" fmla="*/ 49 w 100"/>
                <a:gd name="T13" fmla="*/ 119 h 120"/>
                <a:gd name="T14" fmla="*/ 0 w 100"/>
                <a:gd name="T15" fmla="*/ 59 h 120"/>
                <a:gd name="T16" fmla="*/ 51 w 100"/>
                <a:gd name="T17" fmla="*/ 0 h 120"/>
                <a:gd name="T18" fmla="*/ 98 w 100"/>
                <a:gd name="T19" fmla="*/ 41 h 120"/>
                <a:gd name="T20" fmla="*/ 80 w 100"/>
                <a:gd name="T21" fmla="*/ 41 h 120"/>
                <a:gd name="T22" fmla="*/ 51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1" y="17"/>
                  </a:moveTo>
                  <a:lnTo>
                    <a:pt x="51" y="17"/>
                  </a:lnTo>
                  <a:cubicBezTo>
                    <a:pt x="31" y="17"/>
                    <a:pt x="18" y="31"/>
                    <a:pt x="18" y="59"/>
                  </a:cubicBezTo>
                  <a:cubicBezTo>
                    <a:pt x="18" y="87"/>
                    <a:pt x="30" y="101"/>
                    <a:pt x="50" y="101"/>
                  </a:cubicBezTo>
                  <a:cubicBezTo>
                    <a:pt x="67" y="101"/>
                    <a:pt x="78" y="93"/>
                    <a:pt x="80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8" y="119"/>
                    <a:pt x="49" y="119"/>
                  </a:cubicBezTo>
                  <a:cubicBezTo>
                    <a:pt x="18" y="119"/>
                    <a:pt x="0" y="97"/>
                    <a:pt x="0" y="59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79" y="0"/>
                    <a:pt x="97" y="16"/>
                    <a:pt x="98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8" y="25"/>
                    <a:pt x="68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0" name="Freeform 166"/>
            <p:cNvSpPr>
              <a:spLocks noChangeArrowheads="1"/>
            </p:cNvSpPr>
            <p:nvPr/>
          </p:nvSpPr>
          <p:spPr bwMode="auto">
            <a:xfrm>
              <a:off x="2427229" y="3300621"/>
              <a:ext cx="42721" cy="49228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8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1" name="Freeform 167"/>
            <p:cNvSpPr>
              <a:spLocks noChangeArrowheads="1"/>
            </p:cNvSpPr>
            <p:nvPr/>
          </p:nvSpPr>
          <p:spPr bwMode="auto">
            <a:xfrm>
              <a:off x="2506343" y="3284741"/>
              <a:ext cx="22152" cy="63521"/>
            </a:xfrm>
            <a:custGeom>
              <a:avLst/>
              <a:gdLst>
                <a:gd name="T0" fmla="*/ 34 w 55"/>
                <a:gd name="T1" fmla="*/ 44 h 151"/>
                <a:gd name="T2" fmla="*/ 34 w 55"/>
                <a:gd name="T3" fmla="*/ 44 h 151"/>
                <a:gd name="T4" fmla="*/ 0 w 55"/>
                <a:gd name="T5" fmla="*/ 44 h 151"/>
                <a:gd name="T6" fmla="*/ 0 w 55"/>
                <a:gd name="T7" fmla="*/ 29 h 151"/>
                <a:gd name="T8" fmla="*/ 39 w 55"/>
                <a:gd name="T9" fmla="*/ 0 h 151"/>
                <a:gd name="T10" fmla="*/ 54 w 55"/>
                <a:gd name="T11" fmla="*/ 0 h 151"/>
                <a:gd name="T12" fmla="*/ 54 w 55"/>
                <a:gd name="T13" fmla="*/ 150 h 151"/>
                <a:gd name="T14" fmla="*/ 34 w 55"/>
                <a:gd name="T15" fmla="*/ 150 h 151"/>
                <a:gd name="T16" fmla="*/ 34 w 55"/>
                <a:gd name="T17" fmla="*/ 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1">
                  <a:moveTo>
                    <a:pt x="34" y="44"/>
                  </a:moveTo>
                  <a:lnTo>
                    <a:pt x="34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5" y="28"/>
                    <a:pt x="37" y="20"/>
                    <a:pt x="39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34" y="150"/>
                    <a:pt x="34" y="150"/>
                    <a:pt x="34" y="150"/>
                  </a:cubicBezTo>
                  <a:lnTo>
                    <a:pt x="34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51" name="Group 896"/>
          <p:cNvGrpSpPr>
            <a:grpSpLocks/>
          </p:cNvGrpSpPr>
          <p:nvPr/>
        </p:nvGrpSpPr>
        <p:grpSpPr bwMode="auto">
          <a:xfrm>
            <a:off x="2079625" y="4233863"/>
            <a:ext cx="619125" cy="68262"/>
            <a:chOff x="2080147" y="4233577"/>
            <a:chExt cx="618795" cy="68549"/>
          </a:xfrm>
        </p:grpSpPr>
        <p:sp>
          <p:nvSpPr>
            <p:cNvPr id="712" name="Freeform 168"/>
            <p:cNvSpPr>
              <a:spLocks noChangeArrowheads="1"/>
            </p:cNvSpPr>
            <p:nvPr/>
          </p:nvSpPr>
          <p:spPr bwMode="auto">
            <a:xfrm>
              <a:off x="2080147" y="4235171"/>
              <a:ext cx="46013" cy="65362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7 w 111"/>
                <a:gd name="T7" fmla="*/ 0 h 155"/>
                <a:gd name="T8" fmla="*/ 90 w 111"/>
                <a:gd name="T9" fmla="*/ 6 h 155"/>
                <a:gd name="T10" fmla="*/ 110 w 111"/>
                <a:gd name="T11" fmla="*/ 45 h 155"/>
                <a:gd name="T12" fmla="*/ 90 w 111"/>
                <a:gd name="T13" fmla="*/ 83 h 155"/>
                <a:gd name="T14" fmla="*/ 53 w 111"/>
                <a:gd name="T15" fmla="*/ 90 h 155"/>
                <a:gd name="T16" fmla="*/ 22 w 111"/>
                <a:gd name="T17" fmla="*/ 90 h 155"/>
                <a:gd name="T18" fmla="*/ 22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6 w 111"/>
                <a:gd name="T25" fmla="*/ 71 h 155"/>
                <a:gd name="T26" fmla="*/ 56 w 111"/>
                <a:gd name="T27" fmla="*/ 71 h 155"/>
                <a:gd name="T28" fmla="*/ 89 w 111"/>
                <a:gd name="T29" fmla="*/ 45 h 155"/>
                <a:gd name="T30" fmla="*/ 58 w 111"/>
                <a:gd name="T31" fmla="*/ 19 h 155"/>
                <a:gd name="T32" fmla="*/ 22 w 111"/>
                <a:gd name="T33" fmla="*/ 19 h 155"/>
                <a:gd name="T34" fmla="*/ 22 w 111"/>
                <a:gd name="T35" fmla="*/ 71 h 155"/>
                <a:gd name="T36" fmla="*/ 56 w 111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69" y="0"/>
                    <a:pt x="81" y="1"/>
                    <a:pt x="90" y="6"/>
                  </a:cubicBezTo>
                  <a:cubicBezTo>
                    <a:pt x="103" y="14"/>
                    <a:pt x="110" y="27"/>
                    <a:pt x="110" y="45"/>
                  </a:cubicBezTo>
                  <a:cubicBezTo>
                    <a:pt x="110" y="62"/>
                    <a:pt x="103" y="75"/>
                    <a:pt x="90" y="83"/>
                  </a:cubicBezTo>
                  <a:cubicBezTo>
                    <a:pt x="81" y="90"/>
                    <a:pt x="68" y="90"/>
                    <a:pt x="53" y="90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2" y="154"/>
                    <a:pt x="22" y="154"/>
                    <a:pt x="22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9" y="71"/>
                    <a:pt x="89" y="65"/>
                    <a:pt x="89" y="45"/>
                  </a:cubicBezTo>
                  <a:cubicBezTo>
                    <a:pt x="89" y="26"/>
                    <a:pt x="79" y="19"/>
                    <a:pt x="58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71"/>
                    <a:pt x="22" y="71"/>
                    <a:pt x="22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3" name="Freeform 169"/>
            <p:cNvSpPr>
              <a:spLocks noChangeArrowheads="1"/>
            </p:cNvSpPr>
            <p:nvPr/>
          </p:nvSpPr>
          <p:spPr bwMode="auto">
            <a:xfrm>
              <a:off x="2132507" y="4249519"/>
              <a:ext cx="42839" cy="51014"/>
            </a:xfrm>
            <a:custGeom>
              <a:avLst/>
              <a:gdLst>
                <a:gd name="T0" fmla="*/ 98 w 101"/>
                <a:gd name="T1" fmla="*/ 79 h 119"/>
                <a:gd name="T2" fmla="*/ 98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7 h 119"/>
                <a:gd name="T12" fmla="*/ 100 w 101"/>
                <a:gd name="T13" fmla="*/ 65 h 119"/>
                <a:gd name="T14" fmla="*/ 19 w 101"/>
                <a:gd name="T15" fmla="*/ 65 h 119"/>
                <a:gd name="T16" fmla="*/ 52 w 101"/>
                <a:gd name="T17" fmla="*/ 102 h 119"/>
                <a:gd name="T18" fmla="*/ 80 w 101"/>
                <a:gd name="T19" fmla="*/ 79 h 119"/>
                <a:gd name="T20" fmla="*/ 98 w 101"/>
                <a:gd name="T21" fmla="*/ 79 h 119"/>
                <a:gd name="T22" fmla="*/ 80 w 101"/>
                <a:gd name="T23" fmla="*/ 50 h 119"/>
                <a:gd name="T24" fmla="*/ 80 w 101"/>
                <a:gd name="T25" fmla="*/ 50 h 119"/>
                <a:gd name="T26" fmla="*/ 51 w 101"/>
                <a:gd name="T27" fmla="*/ 16 h 119"/>
                <a:gd name="T28" fmla="*/ 19 w 101"/>
                <a:gd name="T29" fmla="*/ 50 h 119"/>
                <a:gd name="T30" fmla="*/ 80 w 101"/>
                <a:gd name="T31" fmla="*/ 5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8" y="79"/>
                  </a:moveTo>
                  <a:lnTo>
                    <a:pt x="98" y="79"/>
                  </a:lnTo>
                  <a:cubicBezTo>
                    <a:pt x="94" y="104"/>
                    <a:pt x="76" y="118"/>
                    <a:pt x="50" y="118"/>
                  </a:cubicBezTo>
                  <a:cubicBezTo>
                    <a:pt x="18" y="118"/>
                    <a:pt x="0" y="96"/>
                    <a:pt x="0" y="60"/>
                  </a:cubicBezTo>
                  <a:cubicBezTo>
                    <a:pt x="0" y="21"/>
                    <a:pt x="18" y="0"/>
                    <a:pt x="50" y="0"/>
                  </a:cubicBezTo>
                  <a:cubicBezTo>
                    <a:pt x="82" y="0"/>
                    <a:pt x="100" y="20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8"/>
                    <a:pt x="32" y="102"/>
                    <a:pt x="52" y="102"/>
                  </a:cubicBezTo>
                  <a:cubicBezTo>
                    <a:pt x="66" y="102"/>
                    <a:pt x="77" y="93"/>
                    <a:pt x="80" y="79"/>
                  </a:cubicBezTo>
                  <a:lnTo>
                    <a:pt x="98" y="79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8"/>
                    <a:pt x="69" y="16"/>
                    <a:pt x="51" y="16"/>
                  </a:cubicBezTo>
                  <a:cubicBezTo>
                    <a:pt x="32" y="16"/>
                    <a:pt x="20" y="28"/>
                    <a:pt x="19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4" name="Freeform 170"/>
            <p:cNvSpPr>
              <a:spLocks noChangeArrowheads="1"/>
            </p:cNvSpPr>
            <p:nvPr/>
          </p:nvSpPr>
          <p:spPr bwMode="auto">
            <a:xfrm>
              <a:off x="2183280" y="4252707"/>
              <a:ext cx="25386" cy="47825"/>
            </a:xfrm>
            <a:custGeom>
              <a:avLst/>
              <a:gdLst>
                <a:gd name="T0" fmla="*/ 0 w 56"/>
                <a:gd name="T1" fmla="*/ 3 h 115"/>
                <a:gd name="T2" fmla="*/ 0 w 56"/>
                <a:gd name="T3" fmla="*/ 3 h 115"/>
                <a:gd name="T4" fmla="*/ 19 w 56"/>
                <a:gd name="T5" fmla="*/ 3 h 115"/>
                <a:gd name="T6" fmla="*/ 19 w 56"/>
                <a:gd name="T7" fmla="*/ 22 h 115"/>
                <a:gd name="T8" fmla="*/ 49 w 56"/>
                <a:gd name="T9" fmla="*/ 0 h 115"/>
                <a:gd name="T10" fmla="*/ 55 w 56"/>
                <a:gd name="T11" fmla="*/ 1 h 115"/>
                <a:gd name="T12" fmla="*/ 55 w 56"/>
                <a:gd name="T13" fmla="*/ 20 h 115"/>
                <a:gd name="T14" fmla="*/ 50 w 56"/>
                <a:gd name="T15" fmla="*/ 19 h 115"/>
                <a:gd name="T16" fmla="*/ 19 w 56"/>
                <a:gd name="T17" fmla="*/ 52 h 115"/>
                <a:gd name="T18" fmla="*/ 19 w 56"/>
                <a:gd name="T19" fmla="*/ 114 h 115"/>
                <a:gd name="T20" fmla="*/ 0 w 56"/>
                <a:gd name="T21" fmla="*/ 114 h 115"/>
                <a:gd name="T22" fmla="*/ 0 w 56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5">
                  <a:moveTo>
                    <a:pt x="0" y="3"/>
                  </a:moveTo>
                  <a:lnTo>
                    <a:pt x="0" y="3"/>
                  </a:lnTo>
                  <a:cubicBezTo>
                    <a:pt x="19" y="3"/>
                    <a:pt x="19" y="3"/>
                    <a:pt x="19" y="3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5" y="1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3" y="19"/>
                    <a:pt x="51" y="19"/>
                    <a:pt x="50" y="19"/>
                  </a:cubicBezTo>
                  <a:cubicBezTo>
                    <a:pt x="30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5" name="Freeform 171"/>
            <p:cNvSpPr>
              <a:spLocks noChangeArrowheads="1"/>
            </p:cNvSpPr>
            <p:nvPr/>
          </p:nvSpPr>
          <p:spPr bwMode="auto">
            <a:xfrm>
              <a:off x="2210253" y="4249519"/>
              <a:ext cx="38080" cy="51014"/>
            </a:xfrm>
            <a:custGeom>
              <a:avLst/>
              <a:gdLst>
                <a:gd name="T0" fmla="*/ 18 w 92"/>
                <a:gd name="T1" fmla="*/ 79 h 119"/>
                <a:gd name="T2" fmla="*/ 18 w 92"/>
                <a:gd name="T3" fmla="*/ 79 h 119"/>
                <a:gd name="T4" fmla="*/ 47 w 92"/>
                <a:gd name="T5" fmla="*/ 102 h 119"/>
                <a:gd name="T6" fmla="*/ 73 w 92"/>
                <a:gd name="T7" fmla="*/ 84 h 119"/>
                <a:gd name="T8" fmla="*/ 55 w 92"/>
                <a:gd name="T9" fmla="*/ 69 h 119"/>
                <a:gd name="T10" fmla="*/ 34 w 92"/>
                <a:gd name="T11" fmla="*/ 63 h 119"/>
                <a:gd name="T12" fmla="*/ 3 w 92"/>
                <a:gd name="T13" fmla="*/ 32 h 119"/>
                <a:gd name="T14" fmla="*/ 45 w 92"/>
                <a:gd name="T15" fmla="*/ 0 h 119"/>
                <a:gd name="T16" fmla="*/ 88 w 92"/>
                <a:gd name="T17" fmla="*/ 34 h 119"/>
                <a:gd name="T18" fmla="*/ 88 w 92"/>
                <a:gd name="T19" fmla="*/ 35 h 119"/>
                <a:gd name="T20" fmla="*/ 70 w 92"/>
                <a:gd name="T21" fmla="*/ 35 h 119"/>
                <a:gd name="T22" fmla="*/ 45 w 92"/>
                <a:gd name="T23" fmla="*/ 16 h 119"/>
                <a:gd name="T24" fmla="*/ 22 w 92"/>
                <a:gd name="T25" fmla="*/ 32 h 119"/>
                <a:gd name="T26" fmla="*/ 39 w 92"/>
                <a:gd name="T27" fmla="*/ 45 h 119"/>
                <a:gd name="T28" fmla="*/ 57 w 92"/>
                <a:gd name="T29" fmla="*/ 50 h 119"/>
                <a:gd name="T30" fmla="*/ 91 w 92"/>
                <a:gd name="T31" fmla="*/ 82 h 119"/>
                <a:gd name="T32" fmla="*/ 45 w 92"/>
                <a:gd name="T33" fmla="*/ 118 h 119"/>
                <a:gd name="T34" fmla="*/ 0 w 92"/>
                <a:gd name="T35" fmla="*/ 79 h 119"/>
                <a:gd name="T36" fmla="*/ 18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9"/>
                  </a:moveTo>
                  <a:lnTo>
                    <a:pt x="18" y="79"/>
                  </a:lnTo>
                  <a:cubicBezTo>
                    <a:pt x="20" y="94"/>
                    <a:pt x="29" y="102"/>
                    <a:pt x="47" y="102"/>
                  </a:cubicBezTo>
                  <a:cubicBezTo>
                    <a:pt x="62" y="102"/>
                    <a:pt x="73" y="94"/>
                    <a:pt x="73" y="84"/>
                  </a:cubicBezTo>
                  <a:cubicBezTo>
                    <a:pt x="73" y="74"/>
                    <a:pt x="66" y="71"/>
                    <a:pt x="55" y="69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3"/>
                    <a:pt x="18" y="0"/>
                    <a:pt x="45" y="0"/>
                  </a:cubicBezTo>
                  <a:cubicBezTo>
                    <a:pt x="72" y="0"/>
                    <a:pt x="88" y="13"/>
                    <a:pt x="88" y="34"/>
                  </a:cubicBezTo>
                  <a:cubicBezTo>
                    <a:pt x="88" y="34"/>
                    <a:pt x="88" y="34"/>
                    <a:pt x="88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22"/>
                    <a:pt x="60" y="16"/>
                    <a:pt x="45" y="16"/>
                  </a:cubicBezTo>
                  <a:cubicBezTo>
                    <a:pt x="29" y="16"/>
                    <a:pt x="22" y="21"/>
                    <a:pt x="22" y="32"/>
                  </a:cubicBezTo>
                  <a:cubicBezTo>
                    <a:pt x="22" y="40"/>
                    <a:pt x="27" y="42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2"/>
                    <a:pt x="91" y="82"/>
                  </a:cubicBezTo>
                  <a:cubicBezTo>
                    <a:pt x="91" y="105"/>
                    <a:pt x="75" y="118"/>
                    <a:pt x="45" y="118"/>
                  </a:cubicBezTo>
                  <a:cubicBezTo>
                    <a:pt x="15" y="118"/>
                    <a:pt x="0" y="105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6" name="Freeform 172"/>
            <p:cNvSpPr>
              <a:spLocks noChangeArrowheads="1"/>
            </p:cNvSpPr>
            <p:nvPr/>
          </p:nvSpPr>
          <p:spPr bwMode="auto">
            <a:xfrm>
              <a:off x="2256266" y="4249519"/>
              <a:ext cx="44426" cy="51014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8 w 107"/>
                <a:gd name="T17" fmla="*/ 59 h 119"/>
                <a:gd name="T18" fmla="*/ 53 w 107"/>
                <a:gd name="T19" fmla="*/ 16 h 119"/>
                <a:gd name="T20" fmla="*/ 19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1"/>
                    <a:pt x="106" y="59"/>
                  </a:cubicBezTo>
                  <a:cubicBezTo>
                    <a:pt x="106" y="96"/>
                    <a:pt x="87" y="118"/>
                    <a:pt x="53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2"/>
                    <a:pt x="75" y="16"/>
                    <a:pt x="53" y="16"/>
                  </a:cubicBezTo>
                  <a:cubicBezTo>
                    <a:pt x="31" y="16"/>
                    <a:pt x="19" y="32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7" name="Freeform 173"/>
            <p:cNvSpPr>
              <a:spLocks noChangeArrowheads="1"/>
            </p:cNvSpPr>
            <p:nvPr/>
          </p:nvSpPr>
          <p:spPr bwMode="auto">
            <a:xfrm>
              <a:off x="2310212" y="4252707"/>
              <a:ext cx="39666" cy="47825"/>
            </a:xfrm>
            <a:custGeom>
              <a:avLst/>
              <a:gdLst>
                <a:gd name="T0" fmla="*/ 75 w 95"/>
                <a:gd name="T1" fmla="*/ 45 h 115"/>
                <a:gd name="T2" fmla="*/ 75 w 95"/>
                <a:gd name="T3" fmla="*/ 45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9 w 95"/>
                <a:gd name="T15" fmla="*/ 3 h 115"/>
                <a:gd name="T16" fmla="*/ 19 w 95"/>
                <a:gd name="T17" fmla="*/ 18 h 115"/>
                <a:gd name="T18" fmla="*/ 54 w 95"/>
                <a:gd name="T19" fmla="*/ 0 h 115"/>
                <a:gd name="T20" fmla="*/ 89 w 95"/>
                <a:gd name="T21" fmla="*/ 15 h 115"/>
                <a:gd name="T22" fmla="*/ 94 w 95"/>
                <a:gd name="T23" fmla="*/ 41 h 115"/>
                <a:gd name="T24" fmla="*/ 94 w 95"/>
                <a:gd name="T25" fmla="*/ 47 h 115"/>
                <a:gd name="T26" fmla="*/ 94 w 95"/>
                <a:gd name="T27" fmla="*/ 114 h 115"/>
                <a:gd name="T28" fmla="*/ 75 w 95"/>
                <a:gd name="T29" fmla="*/ 114 h 115"/>
                <a:gd name="T30" fmla="*/ 75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5" y="45"/>
                  </a:moveTo>
                  <a:lnTo>
                    <a:pt x="75" y="45"/>
                  </a:lnTo>
                  <a:cubicBezTo>
                    <a:pt x="75" y="26"/>
                    <a:pt x="70" y="16"/>
                    <a:pt x="52" y="16"/>
                  </a:cubicBezTo>
                  <a:cubicBezTo>
                    <a:pt x="31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2" y="5"/>
                    <a:pt x="89" y="15"/>
                  </a:cubicBezTo>
                  <a:cubicBezTo>
                    <a:pt x="94" y="22"/>
                    <a:pt x="94" y="31"/>
                    <a:pt x="94" y="41"/>
                  </a:cubicBezTo>
                  <a:cubicBezTo>
                    <a:pt x="94" y="43"/>
                    <a:pt x="94" y="45"/>
                    <a:pt x="94" y="47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8" name="Freeform 174"/>
            <p:cNvSpPr>
              <a:spLocks noChangeArrowheads="1"/>
            </p:cNvSpPr>
            <p:nvPr/>
          </p:nvSpPr>
          <p:spPr bwMode="auto">
            <a:xfrm>
              <a:off x="2383198" y="4233577"/>
              <a:ext cx="60293" cy="68549"/>
            </a:xfrm>
            <a:custGeom>
              <a:avLst/>
              <a:gdLst>
                <a:gd name="T0" fmla="*/ 70 w 141"/>
                <a:gd name="T1" fmla="*/ 161 h 162"/>
                <a:gd name="T2" fmla="*/ 70 w 141"/>
                <a:gd name="T3" fmla="*/ 161 h 162"/>
                <a:gd name="T4" fmla="*/ 0 w 141"/>
                <a:gd name="T5" fmla="*/ 80 h 162"/>
                <a:gd name="T6" fmla="*/ 75 w 141"/>
                <a:gd name="T7" fmla="*/ 0 h 162"/>
                <a:gd name="T8" fmla="*/ 138 w 141"/>
                <a:gd name="T9" fmla="*/ 50 h 162"/>
                <a:gd name="T10" fmla="*/ 117 w 141"/>
                <a:gd name="T11" fmla="*/ 50 h 162"/>
                <a:gd name="T12" fmla="*/ 75 w 141"/>
                <a:gd name="T13" fmla="*/ 18 h 162"/>
                <a:gd name="T14" fmla="*/ 22 w 141"/>
                <a:gd name="T15" fmla="*/ 80 h 162"/>
                <a:gd name="T16" fmla="*/ 73 w 141"/>
                <a:gd name="T17" fmla="*/ 143 h 162"/>
                <a:gd name="T18" fmla="*/ 121 w 141"/>
                <a:gd name="T19" fmla="*/ 94 h 162"/>
                <a:gd name="T20" fmla="*/ 121 w 141"/>
                <a:gd name="T21" fmla="*/ 92 h 162"/>
                <a:gd name="T22" fmla="*/ 73 w 141"/>
                <a:gd name="T23" fmla="*/ 92 h 162"/>
                <a:gd name="T24" fmla="*/ 73 w 141"/>
                <a:gd name="T25" fmla="*/ 74 h 162"/>
                <a:gd name="T26" fmla="*/ 140 w 141"/>
                <a:gd name="T27" fmla="*/ 74 h 162"/>
                <a:gd name="T28" fmla="*/ 140 w 141"/>
                <a:gd name="T29" fmla="*/ 157 h 162"/>
                <a:gd name="T30" fmla="*/ 126 w 141"/>
                <a:gd name="T31" fmla="*/ 157 h 162"/>
                <a:gd name="T32" fmla="*/ 122 w 141"/>
                <a:gd name="T33" fmla="*/ 136 h 162"/>
                <a:gd name="T34" fmla="*/ 70 w 141"/>
                <a:gd name="T35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162">
                  <a:moveTo>
                    <a:pt x="70" y="161"/>
                  </a:moveTo>
                  <a:lnTo>
                    <a:pt x="70" y="161"/>
                  </a:lnTo>
                  <a:cubicBezTo>
                    <a:pt x="29" y="161"/>
                    <a:pt x="0" y="130"/>
                    <a:pt x="0" y="80"/>
                  </a:cubicBezTo>
                  <a:cubicBezTo>
                    <a:pt x="0" y="30"/>
                    <a:pt x="29" y="0"/>
                    <a:pt x="75" y="0"/>
                  </a:cubicBezTo>
                  <a:cubicBezTo>
                    <a:pt x="110" y="0"/>
                    <a:pt x="132" y="19"/>
                    <a:pt x="138" y="50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4" y="29"/>
                    <a:pt x="98" y="18"/>
                    <a:pt x="75" y="18"/>
                  </a:cubicBezTo>
                  <a:cubicBezTo>
                    <a:pt x="42" y="18"/>
                    <a:pt x="22" y="41"/>
                    <a:pt x="22" y="80"/>
                  </a:cubicBezTo>
                  <a:cubicBezTo>
                    <a:pt x="22" y="120"/>
                    <a:pt x="42" y="143"/>
                    <a:pt x="73" y="143"/>
                  </a:cubicBezTo>
                  <a:cubicBezTo>
                    <a:pt x="102" y="143"/>
                    <a:pt x="121" y="124"/>
                    <a:pt x="121" y="94"/>
                  </a:cubicBezTo>
                  <a:cubicBezTo>
                    <a:pt x="121" y="93"/>
                    <a:pt x="121" y="93"/>
                    <a:pt x="121" y="92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140" y="74"/>
                    <a:pt x="140" y="74"/>
                    <a:pt x="140" y="74"/>
                  </a:cubicBezTo>
                  <a:cubicBezTo>
                    <a:pt x="140" y="157"/>
                    <a:pt x="140" y="157"/>
                    <a:pt x="140" y="157"/>
                  </a:cubicBezTo>
                  <a:cubicBezTo>
                    <a:pt x="126" y="157"/>
                    <a:pt x="126" y="157"/>
                    <a:pt x="126" y="157"/>
                  </a:cubicBezTo>
                  <a:cubicBezTo>
                    <a:pt x="122" y="136"/>
                    <a:pt x="122" y="136"/>
                    <a:pt x="122" y="136"/>
                  </a:cubicBezTo>
                  <a:cubicBezTo>
                    <a:pt x="110" y="153"/>
                    <a:pt x="92" y="161"/>
                    <a:pt x="70" y="161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9" name="Freeform 175"/>
            <p:cNvSpPr>
              <a:spLocks noChangeArrowheads="1"/>
            </p:cNvSpPr>
            <p:nvPr/>
          </p:nvSpPr>
          <p:spPr bwMode="auto">
            <a:xfrm>
              <a:off x="2454597" y="4235171"/>
              <a:ext cx="9520" cy="65362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0" name="Freeform 176"/>
            <p:cNvSpPr>
              <a:spLocks noChangeArrowheads="1"/>
            </p:cNvSpPr>
            <p:nvPr/>
          </p:nvSpPr>
          <p:spPr bwMode="auto">
            <a:xfrm>
              <a:off x="2473637" y="4249519"/>
              <a:ext cx="44426" cy="51014"/>
            </a:xfrm>
            <a:custGeom>
              <a:avLst/>
              <a:gdLst>
                <a:gd name="T0" fmla="*/ 36 w 106"/>
                <a:gd name="T1" fmla="*/ 118 h 119"/>
                <a:gd name="T2" fmla="*/ 36 w 106"/>
                <a:gd name="T3" fmla="*/ 118 h 119"/>
                <a:gd name="T4" fmla="*/ 0 w 106"/>
                <a:gd name="T5" fmla="*/ 85 h 119"/>
                <a:gd name="T6" fmla="*/ 38 w 106"/>
                <a:gd name="T7" fmla="*/ 50 h 119"/>
                <a:gd name="T8" fmla="*/ 68 w 106"/>
                <a:gd name="T9" fmla="*/ 45 h 119"/>
                <a:gd name="T10" fmla="*/ 73 w 106"/>
                <a:gd name="T11" fmla="*/ 34 h 119"/>
                <a:gd name="T12" fmla="*/ 48 w 106"/>
                <a:gd name="T13" fmla="*/ 16 h 119"/>
                <a:gd name="T14" fmla="*/ 22 w 106"/>
                <a:gd name="T15" fmla="*/ 37 h 119"/>
                <a:gd name="T16" fmla="*/ 5 w 106"/>
                <a:gd name="T17" fmla="*/ 37 h 119"/>
                <a:gd name="T18" fmla="*/ 5 w 106"/>
                <a:gd name="T19" fmla="*/ 36 h 119"/>
                <a:gd name="T20" fmla="*/ 49 w 106"/>
                <a:gd name="T21" fmla="*/ 0 h 119"/>
                <a:gd name="T22" fmla="*/ 93 w 106"/>
                <a:gd name="T23" fmla="*/ 34 h 119"/>
                <a:gd name="T24" fmla="*/ 93 w 106"/>
                <a:gd name="T25" fmla="*/ 90 h 119"/>
                <a:gd name="T26" fmla="*/ 100 w 106"/>
                <a:gd name="T27" fmla="*/ 102 h 119"/>
                <a:gd name="T28" fmla="*/ 105 w 106"/>
                <a:gd name="T29" fmla="*/ 101 h 119"/>
                <a:gd name="T30" fmla="*/ 105 w 106"/>
                <a:gd name="T31" fmla="*/ 115 h 119"/>
                <a:gd name="T32" fmla="*/ 94 w 106"/>
                <a:gd name="T33" fmla="*/ 117 h 119"/>
                <a:gd name="T34" fmla="*/ 76 w 106"/>
                <a:gd name="T35" fmla="*/ 101 h 119"/>
                <a:gd name="T36" fmla="*/ 76 w 106"/>
                <a:gd name="T37" fmla="*/ 101 h 119"/>
                <a:gd name="T38" fmla="*/ 36 w 106"/>
                <a:gd name="T39" fmla="*/ 118 h 119"/>
                <a:gd name="T40" fmla="*/ 38 w 106"/>
                <a:gd name="T41" fmla="*/ 66 h 119"/>
                <a:gd name="T42" fmla="*/ 38 w 106"/>
                <a:gd name="T43" fmla="*/ 66 h 119"/>
                <a:gd name="T44" fmla="*/ 19 w 106"/>
                <a:gd name="T45" fmla="*/ 85 h 119"/>
                <a:gd name="T46" fmla="*/ 39 w 106"/>
                <a:gd name="T47" fmla="*/ 102 h 119"/>
                <a:gd name="T48" fmla="*/ 73 w 106"/>
                <a:gd name="T49" fmla="*/ 74 h 119"/>
                <a:gd name="T50" fmla="*/ 73 w 106"/>
                <a:gd name="T51" fmla="*/ 58 h 119"/>
                <a:gd name="T52" fmla="*/ 38 w 106"/>
                <a:gd name="T5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6" y="118"/>
                  </a:moveTo>
                  <a:lnTo>
                    <a:pt x="36" y="118"/>
                  </a:lnTo>
                  <a:cubicBezTo>
                    <a:pt x="13" y="118"/>
                    <a:pt x="0" y="106"/>
                    <a:pt x="0" y="85"/>
                  </a:cubicBezTo>
                  <a:cubicBezTo>
                    <a:pt x="0" y="64"/>
                    <a:pt x="12" y="53"/>
                    <a:pt x="38" y="50"/>
                  </a:cubicBezTo>
                  <a:cubicBezTo>
                    <a:pt x="54" y="48"/>
                    <a:pt x="64" y="47"/>
                    <a:pt x="68" y="45"/>
                  </a:cubicBezTo>
                  <a:cubicBezTo>
                    <a:pt x="73" y="43"/>
                    <a:pt x="73" y="41"/>
                    <a:pt x="73" y="34"/>
                  </a:cubicBezTo>
                  <a:cubicBezTo>
                    <a:pt x="73" y="22"/>
                    <a:pt x="65" y="16"/>
                    <a:pt x="48" y="16"/>
                  </a:cubicBezTo>
                  <a:cubicBezTo>
                    <a:pt x="31" y="16"/>
                    <a:pt x="22" y="23"/>
                    <a:pt x="22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4"/>
                    <a:pt x="21" y="0"/>
                    <a:pt x="49" y="0"/>
                  </a:cubicBezTo>
                  <a:cubicBezTo>
                    <a:pt x="80" y="0"/>
                    <a:pt x="93" y="11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8"/>
                    <a:pt x="93" y="102"/>
                    <a:pt x="100" y="102"/>
                  </a:cubicBezTo>
                  <a:cubicBezTo>
                    <a:pt x="102" y="102"/>
                    <a:pt x="103" y="102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0" y="116"/>
                    <a:pt x="97" y="117"/>
                    <a:pt x="94" y="117"/>
                  </a:cubicBezTo>
                  <a:cubicBezTo>
                    <a:pt x="82" y="117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4" y="112"/>
                    <a:pt x="51" y="118"/>
                    <a:pt x="36" y="118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4" y="68"/>
                    <a:pt x="19" y="73"/>
                    <a:pt x="19" y="85"/>
                  </a:cubicBezTo>
                  <a:cubicBezTo>
                    <a:pt x="19" y="95"/>
                    <a:pt x="26" y="102"/>
                    <a:pt x="39" y="102"/>
                  </a:cubicBezTo>
                  <a:cubicBezTo>
                    <a:pt x="60" y="102"/>
                    <a:pt x="73" y="90"/>
                    <a:pt x="73" y="74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64" y="63"/>
                    <a:pt x="52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1" name="Freeform 177"/>
            <p:cNvSpPr>
              <a:spLocks noChangeArrowheads="1"/>
            </p:cNvSpPr>
            <p:nvPr/>
          </p:nvSpPr>
          <p:spPr bwMode="auto">
            <a:xfrm>
              <a:off x="2521237" y="4249519"/>
              <a:ext cx="38080" cy="51014"/>
            </a:xfrm>
            <a:custGeom>
              <a:avLst/>
              <a:gdLst>
                <a:gd name="T0" fmla="*/ 18 w 92"/>
                <a:gd name="T1" fmla="*/ 79 h 119"/>
                <a:gd name="T2" fmla="*/ 18 w 92"/>
                <a:gd name="T3" fmla="*/ 79 h 119"/>
                <a:gd name="T4" fmla="*/ 46 w 92"/>
                <a:gd name="T5" fmla="*/ 102 h 119"/>
                <a:gd name="T6" fmla="*/ 72 w 92"/>
                <a:gd name="T7" fmla="*/ 84 h 119"/>
                <a:gd name="T8" fmla="*/ 55 w 92"/>
                <a:gd name="T9" fmla="*/ 69 h 119"/>
                <a:gd name="T10" fmla="*/ 34 w 92"/>
                <a:gd name="T11" fmla="*/ 63 h 119"/>
                <a:gd name="T12" fmla="*/ 3 w 92"/>
                <a:gd name="T13" fmla="*/ 32 h 119"/>
                <a:gd name="T14" fmla="*/ 45 w 92"/>
                <a:gd name="T15" fmla="*/ 0 h 119"/>
                <a:gd name="T16" fmla="*/ 89 w 92"/>
                <a:gd name="T17" fmla="*/ 34 h 119"/>
                <a:gd name="T18" fmla="*/ 89 w 92"/>
                <a:gd name="T19" fmla="*/ 35 h 119"/>
                <a:gd name="T20" fmla="*/ 70 w 92"/>
                <a:gd name="T21" fmla="*/ 35 h 119"/>
                <a:gd name="T22" fmla="*/ 45 w 92"/>
                <a:gd name="T23" fmla="*/ 16 h 119"/>
                <a:gd name="T24" fmla="*/ 22 w 92"/>
                <a:gd name="T25" fmla="*/ 32 h 119"/>
                <a:gd name="T26" fmla="*/ 39 w 92"/>
                <a:gd name="T27" fmla="*/ 45 h 119"/>
                <a:gd name="T28" fmla="*/ 57 w 92"/>
                <a:gd name="T29" fmla="*/ 50 h 119"/>
                <a:gd name="T30" fmla="*/ 91 w 92"/>
                <a:gd name="T31" fmla="*/ 82 h 119"/>
                <a:gd name="T32" fmla="*/ 45 w 92"/>
                <a:gd name="T33" fmla="*/ 118 h 119"/>
                <a:gd name="T34" fmla="*/ 0 w 92"/>
                <a:gd name="T35" fmla="*/ 79 h 119"/>
                <a:gd name="T36" fmla="*/ 18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9"/>
                  </a:moveTo>
                  <a:lnTo>
                    <a:pt x="18" y="79"/>
                  </a:lnTo>
                  <a:cubicBezTo>
                    <a:pt x="19" y="94"/>
                    <a:pt x="29" y="102"/>
                    <a:pt x="46" y="102"/>
                  </a:cubicBezTo>
                  <a:cubicBezTo>
                    <a:pt x="63" y="102"/>
                    <a:pt x="72" y="94"/>
                    <a:pt x="72" y="84"/>
                  </a:cubicBezTo>
                  <a:cubicBezTo>
                    <a:pt x="72" y="74"/>
                    <a:pt x="67" y="71"/>
                    <a:pt x="55" y="69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3" y="58"/>
                    <a:pt x="3" y="51"/>
                    <a:pt x="3" y="32"/>
                  </a:cubicBezTo>
                  <a:cubicBezTo>
                    <a:pt x="3" y="13"/>
                    <a:pt x="18" y="0"/>
                    <a:pt x="45" y="0"/>
                  </a:cubicBezTo>
                  <a:cubicBezTo>
                    <a:pt x="71" y="0"/>
                    <a:pt x="89" y="13"/>
                    <a:pt x="89" y="34"/>
                  </a:cubicBezTo>
                  <a:cubicBezTo>
                    <a:pt x="89" y="34"/>
                    <a:pt x="89" y="34"/>
                    <a:pt x="89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9" y="22"/>
                    <a:pt x="59" y="16"/>
                    <a:pt x="45" y="16"/>
                  </a:cubicBezTo>
                  <a:cubicBezTo>
                    <a:pt x="29" y="16"/>
                    <a:pt x="22" y="21"/>
                    <a:pt x="22" y="32"/>
                  </a:cubicBezTo>
                  <a:cubicBezTo>
                    <a:pt x="22" y="40"/>
                    <a:pt x="27" y="42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2"/>
                    <a:pt x="91" y="82"/>
                  </a:cubicBezTo>
                  <a:cubicBezTo>
                    <a:pt x="91" y="105"/>
                    <a:pt x="74" y="118"/>
                    <a:pt x="45" y="118"/>
                  </a:cubicBezTo>
                  <a:cubicBezTo>
                    <a:pt x="16" y="118"/>
                    <a:pt x="0" y="105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2" name="Freeform 178"/>
            <p:cNvSpPr>
              <a:spLocks noChangeArrowheads="1"/>
            </p:cNvSpPr>
            <p:nvPr/>
          </p:nvSpPr>
          <p:spPr bwMode="auto">
            <a:xfrm>
              <a:off x="2565663" y="4249519"/>
              <a:ext cx="38080" cy="51014"/>
            </a:xfrm>
            <a:custGeom>
              <a:avLst/>
              <a:gdLst>
                <a:gd name="T0" fmla="*/ 19 w 93"/>
                <a:gd name="T1" fmla="*/ 79 h 119"/>
                <a:gd name="T2" fmla="*/ 19 w 93"/>
                <a:gd name="T3" fmla="*/ 79 h 119"/>
                <a:gd name="T4" fmla="*/ 47 w 93"/>
                <a:gd name="T5" fmla="*/ 102 h 119"/>
                <a:gd name="T6" fmla="*/ 73 w 93"/>
                <a:gd name="T7" fmla="*/ 84 h 119"/>
                <a:gd name="T8" fmla="*/ 56 w 93"/>
                <a:gd name="T9" fmla="*/ 69 h 119"/>
                <a:gd name="T10" fmla="*/ 36 w 93"/>
                <a:gd name="T11" fmla="*/ 63 h 119"/>
                <a:gd name="T12" fmla="*/ 3 w 93"/>
                <a:gd name="T13" fmla="*/ 32 h 119"/>
                <a:gd name="T14" fmla="*/ 46 w 93"/>
                <a:gd name="T15" fmla="*/ 0 h 119"/>
                <a:gd name="T16" fmla="*/ 89 w 93"/>
                <a:gd name="T17" fmla="*/ 34 h 119"/>
                <a:gd name="T18" fmla="*/ 89 w 93"/>
                <a:gd name="T19" fmla="*/ 35 h 119"/>
                <a:gd name="T20" fmla="*/ 71 w 93"/>
                <a:gd name="T21" fmla="*/ 35 h 119"/>
                <a:gd name="T22" fmla="*/ 46 w 93"/>
                <a:gd name="T23" fmla="*/ 16 h 119"/>
                <a:gd name="T24" fmla="*/ 22 w 93"/>
                <a:gd name="T25" fmla="*/ 32 h 119"/>
                <a:gd name="T26" fmla="*/ 40 w 93"/>
                <a:gd name="T27" fmla="*/ 45 h 119"/>
                <a:gd name="T28" fmla="*/ 59 w 93"/>
                <a:gd name="T29" fmla="*/ 50 h 119"/>
                <a:gd name="T30" fmla="*/ 92 w 93"/>
                <a:gd name="T31" fmla="*/ 82 h 119"/>
                <a:gd name="T32" fmla="*/ 46 w 93"/>
                <a:gd name="T33" fmla="*/ 118 h 119"/>
                <a:gd name="T34" fmla="*/ 0 w 93"/>
                <a:gd name="T35" fmla="*/ 79 h 119"/>
                <a:gd name="T36" fmla="*/ 19 w 93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9" y="79"/>
                  </a:moveTo>
                  <a:lnTo>
                    <a:pt x="19" y="79"/>
                  </a:lnTo>
                  <a:cubicBezTo>
                    <a:pt x="20" y="94"/>
                    <a:pt x="29" y="102"/>
                    <a:pt x="47" y="102"/>
                  </a:cubicBezTo>
                  <a:cubicBezTo>
                    <a:pt x="64" y="102"/>
                    <a:pt x="73" y="94"/>
                    <a:pt x="73" y="84"/>
                  </a:cubicBezTo>
                  <a:cubicBezTo>
                    <a:pt x="73" y="74"/>
                    <a:pt x="68" y="71"/>
                    <a:pt x="56" y="69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14" y="58"/>
                    <a:pt x="3" y="51"/>
                    <a:pt x="3" y="32"/>
                  </a:cubicBezTo>
                  <a:cubicBezTo>
                    <a:pt x="3" y="13"/>
                    <a:pt x="19" y="0"/>
                    <a:pt x="46" y="0"/>
                  </a:cubicBezTo>
                  <a:cubicBezTo>
                    <a:pt x="72" y="0"/>
                    <a:pt x="89" y="13"/>
                    <a:pt x="89" y="34"/>
                  </a:cubicBezTo>
                  <a:cubicBezTo>
                    <a:pt x="89" y="34"/>
                    <a:pt x="89" y="34"/>
                    <a:pt x="89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0" y="22"/>
                    <a:pt x="61" y="16"/>
                    <a:pt x="46" y="16"/>
                  </a:cubicBezTo>
                  <a:cubicBezTo>
                    <a:pt x="30" y="16"/>
                    <a:pt x="22" y="21"/>
                    <a:pt x="22" y="32"/>
                  </a:cubicBezTo>
                  <a:cubicBezTo>
                    <a:pt x="22" y="40"/>
                    <a:pt x="28" y="42"/>
                    <a:pt x="40" y="45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81" y="55"/>
                    <a:pt x="92" y="62"/>
                    <a:pt x="92" y="82"/>
                  </a:cubicBezTo>
                  <a:cubicBezTo>
                    <a:pt x="92" y="105"/>
                    <a:pt x="75" y="118"/>
                    <a:pt x="46" y="118"/>
                  </a:cubicBezTo>
                  <a:cubicBezTo>
                    <a:pt x="17" y="118"/>
                    <a:pt x="1" y="105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3" name="Freeform 179"/>
            <p:cNvSpPr>
              <a:spLocks noChangeArrowheads="1"/>
            </p:cNvSpPr>
            <p:nvPr/>
          </p:nvSpPr>
          <p:spPr bwMode="auto">
            <a:xfrm>
              <a:off x="2611677" y="4249519"/>
              <a:ext cx="42839" cy="51014"/>
            </a:xfrm>
            <a:custGeom>
              <a:avLst/>
              <a:gdLst>
                <a:gd name="T0" fmla="*/ 98 w 100"/>
                <a:gd name="T1" fmla="*/ 79 h 119"/>
                <a:gd name="T2" fmla="*/ 98 w 100"/>
                <a:gd name="T3" fmla="*/ 79 h 119"/>
                <a:gd name="T4" fmla="*/ 50 w 100"/>
                <a:gd name="T5" fmla="*/ 118 h 119"/>
                <a:gd name="T6" fmla="*/ 0 w 100"/>
                <a:gd name="T7" fmla="*/ 60 h 119"/>
                <a:gd name="T8" fmla="*/ 50 w 100"/>
                <a:gd name="T9" fmla="*/ 0 h 119"/>
                <a:gd name="T10" fmla="*/ 99 w 100"/>
                <a:gd name="T11" fmla="*/ 57 h 119"/>
                <a:gd name="T12" fmla="*/ 99 w 100"/>
                <a:gd name="T13" fmla="*/ 65 h 119"/>
                <a:gd name="T14" fmla="*/ 18 w 100"/>
                <a:gd name="T15" fmla="*/ 65 h 119"/>
                <a:gd name="T16" fmla="*/ 51 w 100"/>
                <a:gd name="T17" fmla="*/ 102 h 119"/>
                <a:gd name="T18" fmla="*/ 80 w 100"/>
                <a:gd name="T19" fmla="*/ 79 h 119"/>
                <a:gd name="T20" fmla="*/ 98 w 100"/>
                <a:gd name="T21" fmla="*/ 79 h 119"/>
                <a:gd name="T22" fmla="*/ 80 w 100"/>
                <a:gd name="T23" fmla="*/ 50 h 119"/>
                <a:gd name="T24" fmla="*/ 80 w 100"/>
                <a:gd name="T25" fmla="*/ 50 h 119"/>
                <a:gd name="T26" fmla="*/ 50 w 100"/>
                <a:gd name="T27" fmla="*/ 16 h 119"/>
                <a:gd name="T28" fmla="*/ 18 w 100"/>
                <a:gd name="T29" fmla="*/ 50 h 119"/>
                <a:gd name="T30" fmla="*/ 80 w 100"/>
                <a:gd name="T31" fmla="*/ 5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119">
                  <a:moveTo>
                    <a:pt x="98" y="79"/>
                  </a:moveTo>
                  <a:lnTo>
                    <a:pt x="98" y="79"/>
                  </a:lnTo>
                  <a:cubicBezTo>
                    <a:pt x="94" y="104"/>
                    <a:pt x="76" y="118"/>
                    <a:pt x="50" y="118"/>
                  </a:cubicBezTo>
                  <a:cubicBezTo>
                    <a:pt x="18" y="118"/>
                    <a:pt x="0" y="96"/>
                    <a:pt x="0" y="60"/>
                  </a:cubicBezTo>
                  <a:cubicBezTo>
                    <a:pt x="0" y="21"/>
                    <a:pt x="18" y="0"/>
                    <a:pt x="50" y="0"/>
                  </a:cubicBezTo>
                  <a:cubicBezTo>
                    <a:pt x="81" y="0"/>
                    <a:pt x="99" y="20"/>
                    <a:pt x="99" y="57"/>
                  </a:cubicBezTo>
                  <a:cubicBezTo>
                    <a:pt x="99" y="59"/>
                    <a:pt x="99" y="62"/>
                    <a:pt x="99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88"/>
                    <a:pt x="31" y="102"/>
                    <a:pt x="51" y="102"/>
                  </a:cubicBezTo>
                  <a:cubicBezTo>
                    <a:pt x="66" y="102"/>
                    <a:pt x="77" y="93"/>
                    <a:pt x="80" y="79"/>
                  </a:cubicBezTo>
                  <a:lnTo>
                    <a:pt x="98" y="79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8"/>
                    <a:pt x="69" y="16"/>
                    <a:pt x="50" y="16"/>
                  </a:cubicBezTo>
                  <a:cubicBezTo>
                    <a:pt x="31" y="16"/>
                    <a:pt x="20" y="28"/>
                    <a:pt x="18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4" name="Freeform 180"/>
            <p:cNvSpPr>
              <a:spLocks noChangeArrowheads="1"/>
            </p:cNvSpPr>
            <p:nvPr/>
          </p:nvSpPr>
          <p:spPr bwMode="auto">
            <a:xfrm>
              <a:off x="2659276" y="4249519"/>
              <a:ext cx="39666" cy="51014"/>
            </a:xfrm>
            <a:custGeom>
              <a:avLst/>
              <a:gdLst>
                <a:gd name="T0" fmla="*/ 18 w 92"/>
                <a:gd name="T1" fmla="*/ 79 h 119"/>
                <a:gd name="T2" fmla="*/ 18 w 92"/>
                <a:gd name="T3" fmla="*/ 79 h 119"/>
                <a:gd name="T4" fmla="*/ 46 w 92"/>
                <a:gd name="T5" fmla="*/ 102 h 119"/>
                <a:gd name="T6" fmla="*/ 72 w 92"/>
                <a:gd name="T7" fmla="*/ 84 h 119"/>
                <a:gd name="T8" fmla="*/ 55 w 92"/>
                <a:gd name="T9" fmla="*/ 69 h 119"/>
                <a:gd name="T10" fmla="*/ 34 w 92"/>
                <a:gd name="T11" fmla="*/ 63 h 119"/>
                <a:gd name="T12" fmla="*/ 2 w 92"/>
                <a:gd name="T13" fmla="*/ 32 h 119"/>
                <a:gd name="T14" fmla="*/ 45 w 92"/>
                <a:gd name="T15" fmla="*/ 0 h 119"/>
                <a:gd name="T16" fmla="*/ 88 w 92"/>
                <a:gd name="T17" fmla="*/ 34 h 119"/>
                <a:gd name="T18" fmla="*/ 88 w 92"/>
                <a:gd name="T19" fmla="*/ 35 h 119"/>
                <a:gd name="T20" fmla="*/ 70 w 92"/>
                <a:gd name="T21" fmla="*/ 35 h 119"/>
                <a:gd name="T22" fmla="*/ 45 w 92"/>
                <a:gd name="T23" fmla="*/ 16 h 119"/>
                <a:gd name="T24" fmla="*/ 21 w 92"/>
                <a:gd name="T25" fmla="*/ 32 h 119"/>
                <a:gd name="T26" fmla="*/ 39 w 92"/>
                <a:gd name="T27" fmla="*/ 45 h 119"/>
                <a:gd name="T28" fmla="*/ 57 w 92"/>
                <a:gd name="T29" fmla="*/ 50 h 119"/>
                <a:gd name="T30" fmla="*/ 91 w 92"/>
                <a:gd name="T31" fmla="*/ 82 h 119"/>
                <a:gd name="T32" fmla="*/ 45 w 92"/>
                <a:gd name="T33" fmla="*/ 118 h 119"/>
                <a:gd name="T34" fmla="*/ 0 w 92"/>
                <a:gd name="T35" fmla="*/ 79 h 119"/>
                <a:gd name="T36" fmla="*/ 18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9"/>
                  </a:moveTo>
                  <a:lnTo>
                    <a:pt x="18" y="79"/>
                  </a:lnTo>
                  <a:cubicBezTo>
                    <a:pt x="19" y="94"/>
                    <a:pt x="28" y="102"/>
                    <a:pt x="46" y="102"/>
                  </a:cubicBezTo>
                  <a:cubicBezTo>
                    <a:pt x="63" y="102"/>
                    <a:pt x="72" y="94"/>
                    <a:pt x="72" y="84"/>
                  </a:cubicBezTo>
                  <a:cubicBezTo>
                    <a:pt x="72" y="74"/>
                    <a:pt x="67" y="71"/>
                    <a:pt x="55" y="69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3" y="58"/>
                    <a:pt x="2" y="51"/>
                    <a:pt x="2" y="32"/>
                  </a:cubicBezTo>
                  <a:cubicBezTo>
                    <a:pt x="2" y="13"/>
                    <a:pt x="18" y="0"/>
                    <a:pt x="45" y="0"/>
                  </a:cubicBezTo>
                  <a:cubicBezTo>
                    <a:pt x="71" y="0"/>
                    <a:pt x="88" y="13"/>
                    <a:pt x="88" y="34"/>
                  </a:cubicBezTo>
                  <a:cubicBezTo>
                    <a:pt x="88" y="34"/>
                    <a:pt x="88" y="34"/>
                    <a:pt x="88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9" y="22"/>
                    <a:pt x="59" y="16"/>
                    <a:pt x="45" y="16"/>
                  </a:cubicBezTo>
                  <a:cubicBezTo>
                    <a:pt x="29" y="16"/>
                    <a:pt x="21" y="21"/>
                    <a:pt x="21" y="32"/>
                  </a:cubicBezTo>
                  <a:cubicBezTo>
                    <a:pt x="21" y="40"/>
                    <a:pt x="27" y="42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2"/>
                    <a:pt x="91" y="82"/>
                  </a:cubicBezTo>
                  <a:cubicBezTo>
                    <a:pt x="91" y="105"/>
                    <a:pt x="74" y="118"/>
                    <a:pt x="45" y="118"/>
                  </a:cubicBezTo>
                  <a:cubicBezTo>
                    <a:pt x="16" y="118"/>
                    <a:pt x="0" y="105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52" name="Group 906"/>
          <p:cNvGrpSpPr>
            <a:grpSpLocks/>
          </p:cNvGrpSpPr>
          <p:nvPr/>
        </p:nvGrpSpPr>
        <p:grpSpPr bwMode="auto">
          <a:xfrm>
            <a:off x="2179638" y="5186363"/>
            <a:ext cx="422275" cy="68262"/>
            <a:chOff x="2180191" y="5185854"/>
            <a:chExt cx="422411" cy="68549"/>
          </a:xfrm>
        </p:grpSpPr>
        <p:sp>
          <p:nvSpPr>
            <p:cNvPr id="725" name="Freeform 181"/>
            <p:cNvSpPr>
              <a:spLocks noChangeArrowheads="1"/>
            </p:cNvSpPr>
            <p:nvPr/>
          </p:nvSpPr>
          <p:spPr bwMode="auto">
            <a:xfrm>
              <a:off x="2180191" y="5185854"/>
              <a:ext cx="52404" cy="65361"/>
            </a:xfrm>
            <a:custGeom>
              <a:avLst/>
              <a:gdLst>
                <a:gd name="T0" fmla="*/ 0 w 123"/>
                <a:gd name="T1" fmla="*/ 0 h 155"/>
                <a:gd name="T2" fmla="*/ 21 w 123"/>
                <a:gd name="T3" fmla="*/ 0 h 155"/>
                <a:gd name="T4" fmla="*/ 21 w 123"/>
                <a:gd name="T5" fmla="*/ 63 h 155"/>
                <a:gd name="T6" fmla="*/ 100 w 123"/>
                <a:gd name="T7" fmla="*/ 63 h 155"/>
                <a:gd name="T8" fmla="*/ 100 w 123"/>
                <a:gd name="T9" fmla="*/ 0 h 155"/>
                <a:gd name="T10" fmla="*/ 122 w 123"/>
                <a:gd name="T11" fmla="*/ 0 h 155"/>
                <a:gd name="T12" fmla="*/ 122 w 123"/>
                <a:gd name="T13" fmla="*/ 154 h 155"/>
                <a:gd name="T14" fmla="*/ 100 w 123"/>
                <a:gd name="T15" fmla="*/ 154 h 155"/>
                <a:gd name="T16" fmla="*/ 100 w 123"/>
                <a:gd name="T17" fmla="*/ 82 h 155"/>
                <a:gd name="T18" fmla="*/ 21 w 123"/>
                <a:gd name="T19" fmla="*/ 82 h 155"/>
                <a:gd name="T20" fmla="*/ 21 w 123"/>
                <a:gd name="T21" fmla="*/ 154 h 155"/>
                <a:gd name="T22" fmla="*/ 0 w 123"/>
                <a:gd name="T23" fmla="*/ 154 h 155"/>
                <a:gd name="T24" fmla="*/ 0 w 12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55">
                  <a:moveTo>
                    <a:pt x="0" y="0"/>
                  </a:moveTo>
                  <a:lnTo>
                    <a:pt x="21" y="0"/>
                  </a:lnTo>
                  <a:lnTo>
                    <a:pt x="21" y="63"/>
                  </a:lnTo>
                  <a:lnTo>
                    <a:pt x="100" y="63"/>
                  </a:lnTo>
                  <a:lnTo>
                    <a:pt x="100" y="0"/>
                  </a:lnTo>
                  <a:lnTo>
                    <a:pt x="122" y="0"/>
                  </a:lnTo>
                  <a:lnTo>
                    <a:pt x="122" y="154"/>
                  </a:lnTo>
                  <a:lnTo>
                    <a:pt x="100" y="154"/>
                  </a:lnTo>
                  <a:lnTo>
                    <a:pt x="100" y="82"/>
                  </a:lnTo>
                  <a:lnTo>
                    <a:pt x="21" y="82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6" name="Freeform 182"/>
            <p:cNvSpPr>
              <a:spLocks noChangeArrowheads="1"/>
            </p:cNvSpPr>
            <p:nvPr/>
          </p:nvSpPr>
          <p:spPr bwMode="auto">
            <a:xfrm>
              <a:off x="2240535" y="5201796"/>
              <a:ext cx="42876" cy="51014"/>
            </a:xfrm>
            <a:custGeom>
              <a:avLst/>
              <a:gdLst>
                <a:gd name="T0" fmla="*/ 99 w 102"/>
                <a:gd name="T1" fmla="*/ 80 h 121"/>
                <a:gd name="T2" fmla="*/ 99 w 102"/>
                <a:gd name="T3" fmla="*/ 80 h 121"/>
                <a:gd name="T4" fmla="*/ 50 w 102"/>
                <a:gd name="T5" fmla="*/ 120 h 121"/>
                <a:gd name="T6" fmla="*/ 0 w 102"/>
                <a:gd name="T7" fmla="*/ 61 h 121"/>
                <a:gd name="T8" fmla="*/ 50 w 102"/>
                <a:gd name="T9" fmla="*/ 0 h 121"/>
                <a:gd name="T10" fmla="*/ 101 w 102"/>
                <a:gd name="T11" fmla="*/ 57 h 121"/>
                <a:gd name="T12" fmla="*/ 100 w 102"/>
                <a:gd name="T13" fmla="*/ 66 h 121"/>
                <a:gd name="T14" fmla="*/ 20 w 102"/>
                <a:gd name="T15" fmla="*/ 66 h 121"/>
                <a:gd name="T16" fmla="*/ 52 w 102"/>
                <a:gd name="T17" fmla="*/ 102 h 121"/>
                <a:gd name="T18" fmla="*/ 80 w 102"/>
                <a:gd name="T19" fmla="*/ 80 h 121"/>
                <a:gd name="T20" fmla="*/ 99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20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9" y="80"/>
                  </a:moveTo>
                  <a:lnTo>
                    <a:pt x="99" y="80"/>
                  </a:lnTo>
                  <a:cubicBezTo>
                    <a:pt x="95" y="104"/>
                    <a:pt x="76" y="120"/>
                    <a:pt x="50" y="120"/>
                  </a:cubicBezTo>
                  <a:cubicBezTo>
                    <a:pt x="20" y="120"/>
                    <a:pt x="0" y="98"/>
                    <a:pt x="0" y="61"/>
                  </a:cubicBezTo>
                  <a:cubicBezTo>
                    <a:pt x="0" y="23"/>
                    <a:pt x="20" y="0"/>
                    <a:pt x="50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60"/>
                    <a:pt x="101" y="62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90"/>
                    <a:pt x="32" y="102"/>
                    <a:pt x="52" y="102"/>
                  </a:cubicBezTo>
                  <a:cubicBezTo>
                    <a:pt x="67" y="102"/>
                    <a:pt x="77" y="95"/>
                    <a:pt x="80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9"/>
                    <a:pt x="70" y="17"/>
                    <a:pt x="51" y="17"/>
                  </a:cubicBezTo>
                  <a:cubicBezTo>
                    <a:pt x="32" y="17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7" name="Freeform 183"/>
            <p:cNvSpPr>
              <a:spLocks noChangeArrowheads="1"/>
            </p:cNvSpPr>
            <p:nvPr/>
          </p:nvSpPr>
          <p:spPr bwMode="auto">
            <a:xfrm>
              <a:off x="2289763" y="5201796"/>
              <a:ext cx="44464" cy="51014"/>
            </a:xfrm>
            <a:custGeom>
              <a:avLst/>
              <a:gdLst>
                <a:gd name="T0" fmla="*/ 37 w 106"/>
                <a:gd name="T1" fmla="*/ 120 h 121"/>
                <a:gd name="T2" fmla="*/ 37 w 106"/>
                <a:gd name="T3" fmla="*/ 120 h 121"/>
                <a:gd name="T4" fmla="*/ 0 w 106"/>
                <a:gd name="T5" fmla="*/ 85 h 121"/>
                <a:gd name="T6" fmla="*/ 39 w 106"/>
                <a:gd name="T7" fmla="*/ 51 h 121"/>
                <a:gd name="T8" fmla="*/ 69 w 106"/>
                <a:gd name="T9" fmla="*/ 47 h 121"/>
                <a:gd name="T10" fmla="*/ 74 w 106"/>
                <a:gd name="T11" fmla="*/ 34 h 121"/>
                <a:gd name="T12" fmla="*/ 49 w 106"/>
                <a:gd name="T13" fmla="*/ 17 h 121"/>
                <a:gd name="T14" fmla="*/ 23 w 106"/>
                <a:gd name="T15" fmla="*/ 37 h 121"/>
                <a:gd name="T16" fmla="*/ 6 w 106"/>
                <a:gd name="T17" fmla="*/ 37 h 121"/>
                <a:gd name="T18" fmla="*/ 6 w 106"/>
                <a:gd name="T19" fmla="*/ 37 h 121"/>
                <a:gd name="T20" fmla="*/ 50 w 106"/>
                <a:gd name="T21" fmla="*/ 0 h 121"/>
                <a:gd name="T22" fmla="*/ 93 w 106"/>
                <a:gd name="T23" fmla="*/ 35 h 121"/>
                <a:gd name="T24" fmla="*/ 93 w 106"/>
                <a:gd name="T25" fmla="*/ 91 h 121"/>
                <a:gd name="T26" fmla="*/ 100 w 106"/>
                <a:gd name="T27" fmla="*/ 102 h 121"/>
                <a:gd name="T28" fmla="*/ 105 w 106"/>
                <a:gd name="T29" fmla="*/ 102 h 121"/>
                <a:gd name="T30" fmla="*/ 105 w 106"/>
                <a:gd name="T31" fmla="*/ 117 h 121"/>
                <a:gd name="T32" fmla="*/ 95 w 106"/>
                <a:gd name="T33" fmla="*/ 118 h 121"/>
                <a:gd name="T34" fmla="*/ 76 w 106"/>
                <a:gd name="T35" fmla="*/ 101 h 121"/>
                <a:gd name="T36" fmla="*/ 76 w 106"/>
                <a:gd name="T37" fmla="*/ 101 h 121"/>
                <a:gd name="T38" fmla="*/ 37 w 106"/>
                <a:gd name="T39" fmla="*/ 120 h 121"/>
                <a:gd name="T40" fmla="*/ 39 w 106"/>
                <a:gd name="T41" fmla="*/ 67 h 121"/>
                <a:gd name="T42" fmla="*/ 39 w 106"/>
                <a:gd name="T43" fmla="*/ 67 h 121"/>
                <a:gd name="T44" fmla="*/ 19 w 106"/>
                <a:gd name="T45" fmla="*/ 85 h 121"/>
                <a:gd name="T46" fmla="*/ 40 w 106"/>
                <a:gd name="T47" fmla="*/ 103 h 121"/>
                <a:gd name="T48" fmla="*/ 74 w 106"/>
                <a:gd name="T49" fmla="*/ 76 h 121"/>
                <a:gd name="T50" fmla="*/ 74 w 106"/>
                <a:gd name="T51" fmla="*/ 59 h 121"/>
                <a:gd name="T52" fmla="*/ 39 w 106"/>
                <a:gd name="T53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1">
                  <a:moveTo>
                    <a:pt x="37" y="120"/>
                  </a:moveTo>
                  <a:lnTo>
                    <a:pt x="37" y="120"/>
                  </a:lnTo>
                  <a:cubicBezTo>
                    <a:pt x="14" y="120"/>
                    <a:pt x="0" y="106"/>
                    <a:pt x="0" y="85"/>
                  </a:cubicBezTo>
                  <a:cubicBezTo>
                    <a:pt x="0" y="66"/>
                    <a:pt x="13" y="54"/>
                    <a:pt x="39" y="51"/>
                  </a:cubicBezTo>
                  <a:cubicBezTo>
                    <a:pt x="54" y="49"/>
                    <a:pt x="65" y="48"/>
                    <a:pt x="69" y="47"/>
                  </a:cubicBezTo>
                  <a:cubicBezTo>
                    <a:pt x="74" y="45"/>
                    <a:pt x="74" y="42"/>
                    <a:pt x="74" y="34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2" y="17"/>
                    <a:pt x="23" y="24"/>
                    <a:pt x="23" y="37"/>
                  </a:cubicBezTo>
                  <a:cubicBezTo>
                    <a:pt x="6" y="37"/>
                    <a:pt x="6" y="37"/>
                    <a:pt x="6" y="37"/>
                  </a:cubicBezTo>
                  <a:lnTo>
                    <a:pt x="6" y="37"/>
                  </a:lnTo>
                  <a:cubicBezTo>
                    <a:pt x="6" y="15"/>
                    <a:pt x="22" y="0"/>
                    <a:pt x="50" y="0"/>
                  </a:cubicBezTo>
                  <a:cubicBezTo>
                    <a:pt x="79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4" y="102"/>
                    <a:pt x="100" y="102"/>
                  </a:cubicBezTo>
                  <a:cubicBezTo>
                    <a:pt x="102" y="102"/>
                    <a:pt x="103" y="102"/>
                    <a:pt x="105" y="102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1" y="118"/>
                    <a:pt x="98" y="118"/>
                    <a:pt x="95" y="118"/>
                  </a:cubicBezTo>
                  <a:cubicBezTo>
                    <a:pt x="83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5" y="113"/>
                    <a:pt x="51" y="120"/>
                    <a:pt x="37" y="120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19" y="74"/>
                    <a:pt x="19" y="85"/>
                  </a:cubicBezTo>
                  <a:cubicBezTo>
                    <a:pt x="19" y="97"/>
                    <a:pt x="26" y="103"/>
                    <a:pt x="40" y="103"/>
                  </a:cubicBezTo>
                  <a:cubicBezTo>
                    <a:pt x="60" y="103"/>
                    <a:pt x="74" y="92"/>
                    <a:pt x="74" y="76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8" name="Freeform 184"/>
            <p:cNvSpPr>
              <a:spLocks noChangeArrowheads="1"/>
            </p:cNvSpPr>
            <p:nvPr/>
          </p:nvSpPr>
          <p:spPr bwMode="auto">
            <a:xfrm>
              <a:off x="2337404" y="5185854"/>
              <a:ext cx="44464" cy="66955"/>
            </a:xfrm>
            <a:custGeom>
              <a:avLst/>
              <a:gdLst>
                <a:gd name="T0" fmla="*/ 104 w 105"/>
                <a:gd name="T1" fmla="*/ 154 h 159"/>
                <a:gd name="T2" fmla="*/ 104 w 105"/>
                <a:gd name="T3" fmla="*/ 154 h 159"/>
                <a:gd name="T4" fmla="*/ 85 w 105"/>
                <a:gd name="T5" fmla="*/ 154 h 159"/>
                <a:gd name="T6" fmla="*/ 85 w 105"/>
                <a:gd name="T7" fmla="*/ 140 h 159"/>
                <a:gd name="T8" fmla="*/ 49 w 105"/>
                <a:gd name="T9" fmla="*/ 158 h 159"/>
                <a:gd name="T10" fmla="*/ 0 w 105"/>
                <a:gd name="T11" fmla="*/ 98 h 159"/>
                <a:gd name="T12" fmla="*/ 49 w 105"/>
                <a:gd name="T13" fmla="*/ 38 h 159"/>
                <a:gd name="T14" fmla="*/ 85 w 105"/>
                <a:gd name="T15" fmla="*/ 56 h 159"/>
                <a:gd name="T16" fmla="*/ 85 w 105"/>
                <a:gd name="T17" fmla="*/ 0 h 159"/>
                <a:gd name="T18" fmla="*/ 104 w 105"/>
                <a:gd name="T19" fmla="*/ 0 h 159"/>
                <a:gd name="T20" fmla="*/ 104 w 105"/>
                <a:gd name="T21" fmla="*/ 154 h 159"/>
                <a:gd name="T22" fmla="*/ 53 w 105"/>
                <a:gd name="T23" fmla="*/ 56 h 159"/>
                <a:gd name="T24" fmla="*/ 53 w 105"/>
                <a:gd name="T25" fmla="*/ 56 h 159"/>
                <a:gd name="T26" fmla="*/ 20 w 105"/>
                <a:gd name="T27" fmla="*/ 99 h 159"/>
                <a:gd name="T28" fmla="*/ 53 w 105"/>
                <a:gd name="T29" fmla="*/ 141 h 159"/>
                <a:gd name="T30" fmla="*/ 86 w 105"/>
                <a:gd name="T31" fmla="*/ 97 h 159"/>
                <a:gd name="T32" fmla="*/ 53 w 105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9">
                  <a:moveTo>
                    <a:pt x="104" y="154"/>
                  </a:moveTo>
                  <a:lnTo>
                    <a:pt x="104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3" y="158"/>
                    <a:pt x="49" y="158"/>
                  </a:cubicBezTo>
                  <a:cubicBezTo>
                    <a:pt x="20" y="158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4" y="38"/>
                    <a:pt x="77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4"/>
                  </a:lnTo>
                  <a:close/>
                  <a:moveTo>
                    <a:pt x="53" y="56"/>
                  </a:moveTo>
                  <a:lnTo>
                    <a:pt x="53" y="56"/>
                  </a:lnTo>
                  <a:cubicBezTo>
                    <a:pt x="32" y="56"/>
                    <a:pt x="20" y="70"/>
                    <a:pt x="20" y="99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6" y="125"/>
                    <a:pt x="86" y="97"/>
                  </a:cubicBezTo>
                  <a:cubicBezTo>
                    <a:pt x="86" y="69"/>
                    <a:pt x="75" y="56"/>
                    <a:pt x="53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9" name="Freeform 185"/>
            <p:cNvSpPr>
              <a:spLocks noChangeArrowheads="1"/>
            </p:cNvSpPr>
            <p:nvPr/>
          </p:nvSpPr>
          <p:spPr bwMode="auto">
            <a:xfrm>
              <a:off x="2416804" y="5185854"/>
              <a:ext cx="57168" cy="68549"/>
            </a:xfrm>
            <a:custGeom>
              <a:avLst/>
              <a:gdLst>
                <a:gd name="T0" fmla="*/ 135 w 136"/>
                <a:gd name="T1" fmla="*/ 100 h 163"/>
                <a:gd name="T2" fmla="*/ 135 w 136"/>
                <a:gd name="T3" fmla="*/ 100 h 163"/>
                <a:gd name="T4" fmla="*/ 69 w 136"/>
                <a:gd name="T5" fmla="*/ 162 h 163"/>
                <a:gd name="T6" fmla="*/ 0 w 136"/>
                <a:gd name="T7" fmla="*/ 78 h 163"/>
                <a:gd name="T8" fmla="*/ 71 w 136"/>
                <a:gd name="T9" fmla="*/ 0 h 163"/>
                <a:gd name="T10" fmla="*/ 134 w 136"/>
                <a:gd name="T11" fmla="*/ 50 h 163"/>
                <a:gd name="T12" fmla="*/ 113 w 136"/>
                <a:gd name="T13" fmla="*/ 50 h 163"/>
                <a:gd name="T14" fmla="*/ 70 w 136"/>
                <a:gd name="T15" fmla="*/ 19 h 163"/>
                <a:gd name="T16" fmla="*/ 21 w 136"/>
                <a:gd name="T17" fmla="*/ 82 h 163"/>
                <a:gd name="T18" fmla="*/ 70 w 136"/>
                <a:gd name="T19" fmla="*/ 143 h 163"/>
                <a:gd name="T20" fmla="*/ 114 w 136"/>
                <a:gd name="T21" fmla="*/ 100 h 163"/>
                <a:gd name="T22" fmla="*/ 135 w 136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0"/>
                  </a:moveTo>
                  <a:lnTo>
                    <a:pt x="135" y="100"/>
                  </a:lnTo>
                  <a:cubicBezTo>
                    <a:pt x="133" y="138"/>
                    <a:pt x="107" y="162"/>
                    <a:pt x="69" y="162"/>
                  </a:cubicBezTo>
                  <a:cubicBezTo>
                    <a:pt x="26" y="162"/>
                    <a:pt x="0" y="132"/>
                    <a:pt x="0" y="78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7" y="0"/>
                    <a:pt x="129" y="20"/>
                    <a:pt x="134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31"/>
                    <a:pt x="94" y="19"/>
                    <a:pt x="70" y="19"/>
                  </a:cubicBezTo>
                  <a:cubicBezTo>
                    <a:pt x="40" y="19"/>
                    <a:pt x="21" y="41"/>
                    <a:pt x="21" y="82"/>
                  </a:cubicBezTo>
                  <a:cubicBezTo>
                    <a:pt x="21" y="119"/>
                    <a:pt x="41" y="143"/>
                    <a:pt x="70" y="143"/>
                  </a:cubicBezTo>
                  <a:cubicBezTo>
                    <a:pt x="95" y="143"/>
                    <a:pt x="113" y="126"/>
                    <a:pt x="114" y="100"/>
                  </a:cubicBezTo>
                  <a:lnTo>
                    <a:pt x="135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0" name="Freeform 186"/>
            <p:cNvSpPr>
              <a:spLocks noChangeArrowheads="1"/>
            </p:cNvSpPr>
            <p:nvPr/>
          </p:nvSpPr>
          <p:spPr bwMode="auto">
            <a:xfrm>
              <a:off x="2483501" y="5185854"/>
              <a:ext cx="39701" cy="65361"/>
            </a:xfrm>
            <a:custGeom>
              <a:avLst/>
              <a:gdLst>
                <a:gd name="T0" fmla="*/ 74 w 94"/>
                <a:gd name="T1" fmla="*/ 85 h 155"/>
                <a:gd name="T2" fmla="*/ 74 w 94"/>
                <a:gd name="T3" fmla="*/ 85 h 155"/>
                <a:gd name="T4" fmla="*/ 52 w 94"/>
                <a:gd name="T5" fmla="*/ 56 h 155"/>
                <a:gd name="T6" fmla="*/ 18 w 94"/>
                <a:gd name="T7" fmla="*/ 88 h 155"/>
                <a:gd name="T8" fmla="*/ 18 w 94"/>
                <a:gd name="T9" fmla="*/ 154 h 155"/>
                <a:gd name="T10" fmla="*/ 0 w 94"/>
                <a:gd name="T11" fmla="*/ 154 h 155"/>
                <a:gd name="T12" fmla="*/ 0 w 94"/>
                <a:gd name="T13" fmla="*/ 0 h 155"/>
                <a:gd name="T14" fmla="*/ 18 w 94"/>
                <a:gd name="T15" fmla="*/ 0 h 155"/>
                <a:gd name="T16" fmla="*/ 18 w 94"/>
                <a:gd name="T17" fmla="*/ 58 h 155"/>
                <a:gd name="T18" fmla="*/ 54 w 94"/>
                <a:gd name="T19" fmla="*/ 39 h 155"/>
                <a:gd name="T20" fmla="*/ 88 w 94"/>
                <a:gd name="T21" fmla="*/ 55 h 155"/>
                <a:gd name="T22" fmla="*/ 93 w 94"/>
                <a:gd name="T23" fmla="*/ 82 h 155"/>
                <a:gd name="T24" fmla="*/ 93 w 94"/>
                <a:gd name="T25" fmla="*/ 87 h 155"/>
                <a:gd name="T26" fmla="*/ 93 w 94"/>
                <a:gd name="T27" fmla="*/ 154 h 155"/>
                <a:gd name="T28" fmla="*/ 74 w 94"/>
                <a:gd name="T29" fmla="*/ 154 h 155"/>
                <a:gd name="T30" fmla="*/ 74 w 94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5">
                  <a:moveTo>
                    <a:pt x="74" y="85"/>
                  </a:moveTo>
                  <a:lnTo>
                    <a:pt x="74" y="85"/>
                  </a:lnTo>
                  <a:cubicBezTo>
                    <a:pt x="74" y="65"/>
                    <a:pt x="70" y="56"/>
                    <a:pt x="52" y="56"/>
                  </a:cubicBezTo>
                  <a:cubicBezTo>
                    <a:pt x="32" y="56"/>
                    <a:pt x="18" y="68"/>
                    <a:pt x="18" y="88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6" y="45"/>
                    <a:pt x="38" y="39"/>
                    <a:pt x="54" y="39"/>
                  </a:cubicBezTo>
                  <a:cubicBezTo>
                    <a:pt x="70" y="39"/>
                    <a:pt x="82" y="44"/>
                    <a:pt x="88" y="55"/>
                  </a:cubicBezTo>
                  <a:cubicBezTo>
                    <a:pt x="93" y="62"/>
                    <a:pt x="93" y="70"/>
                    <a:pt x="93" y="82"/>
                  </a:cubicBezTo>
                  <a:cubicBezTo>
                    <a:pt x="93" y="83"/>
                    <a:pt x="93" y="85"/>
                    <a:pt x="93" y="87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1" name="Freeform 187"/>
            <p:cNvSpPr>
              <a:spLocks noChangeArrowheads="1"/>
            </p:cNvSpPr>
            <p:nvPr/>
          </p:nvSpPr>
          <p:spPr bwMode="auto">
            <a:xfrm>
              <a:off x="2532730" y="5201796"/>
              <a:ext cx="44464" cy="51014"/>
            </a:xfrm>
            <a:custGeom>
              <a:avLst/>
              <a:gdLst>
                <a:gd name="T0" fmla="*/ 36 w 106"/>
                <a:gd name="T1" fmla="*/ 120 h 121"/>
                <a:gd name="T2" fmla="*/ 36 w 106"/>
                <a:gd name="T3" fmla="*/ 120 h 121"/>
                <a:gd name="T4" fmla="*/ 0 w 106"/>
                <a:gd name="T5" fmla="*/ 85 h 121"/>
                <a:gd name="T6" fmla="*/ 38 w 106"/>
                <a:gd name="T7" fmla="*/ 51 h 121"/>
                <a:gd name="T8" fmla="*/ 69 w 106"/>
                <a:gd name="T9" fmla="*/ 47 h 121"/>
                <a:gd name="T10" fmla="*/ 74 w 106"/>
                <a:gd name="T11" fmla="*/ 34 h 121"/>
                <a:gd name="T12" fmla="*/ 49 w 106"/>
                <a:gd name="T13" fmla="*/ 17 h 121"/>
                <a:gd name="T14" fmla="*/ 23 w 106"/>
                <a:gd name="T15" fmla="*/ 37 h 121"/>
                <a:gd name="T16" fmla="*/ 5 w 106"/>
                <a:gd name="T17" fmla="*/ 37 h 121"/>
                <a:gd name="T18" fmla="*/ 5 w 106"/>
                <a:gd name="T19" fmla="*/ 37 h 121"/>
                <a:gd name="T20" fmla="*/ 49 w 106"/>
                <a:gd name="T21" fmla="*/ 0 h 121"/>
                <a:gd name="T22" fmla="*/ 93 w 106"/>
                <a:gd name="T23" fmla="*/ 35 h 121"/>
                <a:gd name="T24" fmla="*/ 93 w 106"/>
                <a:gd name="T25" fmla="*/ 91 h 121"/>
                <a:gd name="T26" fmla="*/ 100 w 106"/>
                <a:gd name="T27" fmla="*/ 102 h 121"/>
                <a:gd name="T28" fmla="*/ 105 w 106"/>
                <a:gd name="T29" fmla="*/ 102 h 121"/>
                <a:gd name="T30" fmla="*/ 105 w 106"/>
                <a:gd name="T31" fmla="*/ 117 h 121"/>
                <a:gd name="T32" fmla="*/ 94 w 106"/>
                <a:gd name="T33" fmla="*/ 118 h 121"/>
                <a:gd name="T34" fmla="*/ 75 w 106"/>
                <a:gd name="T35" fmla="*/ 101 h 121"/>
                <a:gd name="T36" fmla="*/ 75 w 106"/>
                <a:gd name="T37" fmla="*/ 101 h 121"/>
                <a:gd name="T38" fmla="*/ 36 w 106"/>
                <a:gd name="T39" fmla="*/ 120 h 121"/>
                <a:gd name="T40" fmla="*/ 39 w 106"/>
                <a:gd name="T41" fmla="*/ 67 h 121"/>
                <a:gd name="T42" fmla="*/ 39 w 106"/>
                <a:gd name="T43" fmla="*/ 67 h 121"/>
                <a:gd name="T44" fmla="*/ 19 w 106"/>
                <a:gd name="T45" fmla="*/ 85 h 121"/>
                <a:gd name="T46" fmla="*/ 40 w 106"/>
                <a:gd name="T47" fmla="*/ 103 h 121"/>
                <a:gd name="T48" fmla="*/ 74 w 106"/>
                <a:gd name="T49" fmla="*/ 76 h 121"/>
                <a:gd name="T50" fmla="*/ 74 w 106"/>
                <a:gd name="T51" fmla="*/ 59 h 121"/>
                <a:gd name="T52" fmla="*/ 39 w 106"/>
                <a:gd name="T53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1">
                  <a:moveTo>
                    <a:pt x="36" y="120"/>
                  </a:moveTo>
                  <a:lnTo>
                    <a:pt x="36" y="120"/>
                  </a:lnTo>
                  <a:cubicBezTo>
                    <a:pt x="13" y="120"/>
                    <a:pt x="0" y="106"/>
                    <a:pt x="0" y="85"/>
                  </a:cubicBezTo>
                  <a:cubicBezTo>
                    <a:pt x="0" y="66"/>
                    <a:pt x="13" y="54"/>
                    <a:pt x="38" y="51"/>
                  </a:cubicBezTo>
                  <a:cubicBezTo>
                    <a:pt x="53" y="49"/>
                    <a:pt x="64" y="48"/>
                    <a:pt x="69" y="47"/>
                  </a:cubicBezTo>
                  <a:cubicBezTo>
                    <a:pt x="74" y="45"/>
                    <a:pt x="74" y="42"/>
                    <a:pt x="74" y="34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5"/>
                    <a:pt x="22" y="0"/>
                    <a:pt x="49" y="0"/>
                  </a:cubicBezTo>
                  <a:cubicBezTo>
                    <a:pt x="79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4" y="102"/>
                    <a:pt x="100" y="102"/>
                  </a:cubicBezTo>
                  <a:cubicBezTo>
                    <a:pt x="101" y="102"/>
                    <a:pt x="103" y="102"/>
                    <a:pt x="105" y="102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1" y="118"/>
                    <a:pt x="98" y="118"/>
                    <a:pt x="94" y="118"/>
                  </a:cubicBezTo>
                  <a:cubicBezTo>
                    <a:pt x="81" y="118"/>
                    <a:pt x="75" y="112"/>
                    <a:pt x="75" y="101"/>
                  </a:cubicBezTo>
                  <a:lnTo>
                    <a:pt x="75" y="101"/>
                  </a:lnTo>
                  <a:cubicBezTo>
                    <a:pt x="64" y="113"/>
                    <a:pt x="51" y="120"/>
                    <a:pt x="36" y="120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19" y="74"/>
                    <a:pt x="19" y="85"/>
                  </a:cubicBezTo>
                  <a:cubicBezTo>
                    <a:pt x="19" y="97"/>
                    <a:pt x="26" y="103"/>
                    <a:pt x="40" y="103"/>
                  </a:cubicBezTo>
                  <a:cubicBezTo>
                    <a:pt x="59" y="103"/>
                    <a:pt x="74" y="92"/>
                    <a:pt x="74" y="76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5"/>
                    <a:pt x="51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2" name="Freeform 188"/>
            <p:cNvSpPr>
              <a:spLocks noChangeArrowheads="1"/>
            </p:cNvSpPr>
            <p:nvPr/>
          </p:nvSpPr>
          <p:spPr bwMode="auto">
            <a:xfrm>
              <a:off x="2578781" y="5190636"/>
              <a:ext cx="23821" cy="62173"/>
            </a:xfrm>
            <a:custGeom>
              <a:avLst/>
              <a:gdLst>
                <a:gd name="T0" fmla="*/ 45 w 57"/>
                <a:gd name="T1" fmla="*/ 127 h 146"/>
                <a:gd name="T2" fmla="*/ 45 w 57"/>
                <a:gd name="T3" fmla="*/ 127 h 146"/>
                <a:gd name="T4" fmla="*/ 56 w 57"/>
                <a:gd name="T5" fmla="*/ 127 h 146"/>
                <a:gd name="T6" fmla="*/ 56 w 57"/>
                <a:gd name="T7" fmla="*/ 143 h 146"/>
                <a:gd name="T8" fmla="*/ 41 w 57"/>
                <a:gd name="T9" fmla="*/ 145 h 146"/>
                <a:gd name="T10" fmla="*/ 17 w 57"/>
                <a:gd name="T11" fmla="*/ 121 h 146"/>
                <a:gd name="T12" fmla="*/ 17 w 57"/>
                <a:gd name="T13" fmla="*/ 46 h 146"/>
                <a:gd name="T14" fmla="*/ 0 w 57"/>
                <a:gd name="T15" fmla="*/ 46 h 146"/>
                <a:gd name="T16" fmla="*/ 0 w 57"/>
                <a:gd name="T17" fmla="*/ 31 h 146"/>
                <a:gd name="T18" fmla="*/ 17 w 57"/>
                <a:gd name="T19" fmla="*/ 31 h 146"/>
                <a:gd name="T20" fmla="*/ 17 w 57"/>
                <a:gd name="T21" fmla="*/ 0 h 146"/>
                <a:gd name="T22" fmla="*/ 36 w 57"/>
                <a:gd name="T23" fmla="*/ 0 h 146"/>
                <a:gd name="T24" fmla="*/ 36 w 57"/>
                <a:gd name="T25" fmla="*/ 31 h 146"/>
                <a:gd name="T26" fmla="*/ 56 w 57"/>
                <a:gd name="T27" fmla="*/ 31 h 146"/>
                <a:gd name="T28" fmla="*/ 56 w 57"/>
                <a:gd name="T29" fmla="*/ 46 h 146"/>
                <a:gd name="T30" fmla="*/ 36 w 57"/>
                <a:gd name="T31" fmla="*/ 46 h 146"/>
                <a:gd name="T32" fmla="*/ 36 w 57"/>
                <a:gd name="T33" fmla="*/ 114 h 146"/>
                <a:gd name="T34" fmla="*/ 45 w 57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0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49" y="144"/>
                    <a:pt x="45" y="145"/>
                    <a:pt x="41" y="145"/>
                  </a:cubicBezTo>
                  <a:cubicBezTo>
                    <a:pt x="22" y="145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53" name="Group 879"/>
          <p:cNvGrpSpPr>
            <a:grpSpLocks/>
          </p:cNvGrpSpPr>
          <p:nvPr/>
        </p:nvGrpSpPr>
        <p:grpSpPr bwMode="auto">
          <a:xfrm>
            <a:off x="4760913" y="2330450"/>
            <a:ext cx="490537" cy="66675"/>
            <a:chOff x="4760973" y="2330875"/>
            <a:chExt cx="490960" cy="66697"/>
          </a:xfrm>
        </p:grpSpPr>
        <p:sp>
          <p:nvSpPr>
            <p:cNvPr id="733" name="Freeform 189"/>
            <p:cNvSpPr>
              <a:spLocks noChangeArrowheads="1"/>
            </p:cNvSpPr>
            <p:nvPr/>
          </p:nvSpPr>
          <p:spPr bwMode="auto">
            <a:xfrm>
              <a:off x="4760973" y="2330875"/>
              <a:ext cx="46077" cy="65109"/>
            </a:xfrm>
            <a:custGeom>
              <a:avLst/>
              <a:gdLst>
                <a:gd name="T0" fmla="*/ 0 w 110"/>
                <a:gd name="T1" fmla="*/ 0 h 154"/>
                <a:gd name="T2" fmla="*/ 0 w 110"/>
                <a:gd name="T3" fmla="*/ 0 h 154"/>
                <a:gd name="T4" fmla="*/ 51 w 110"/>
                <a:gd name="T5" fmla="*/ 0 h 154"/>
                <a:gd name="T6" fmla="*/ 56 w 110"/>
                <a:gd name="T7" fmla="*/ 0 h 154"/>
                <a:gd name="T8" fmla="*/ 89 w 110"/>
                <a:gd name="T9" fmla="*/ 5 h 154"/>
                <a:gd name="T10" fmla="*/ 109 w 110"/>
                <a:gd name="T11" fmla="*/ 44 h 154"/>
                <a:gd name="T12" fmla="*/ 89 w 110"/>
                <a:gd name="T13" fmla="*/ 82 h 154"/>
                <a:gd name="T14" fmla="*/ 52 w 110"/>
                <a:gd name="T15" fmla="*/ 89 h 154"/>
                <a:gd name="T16" fmla="*/ 21 w 110"/>
                <a:gd name="T17" fmla="*/ 89 h 154"/>
                <a:gd name="T18" fmla="*/ 21 w 110"/>
                <a:gd name="T19" fmla="*/ 153 h 154"/>
                <a:gd name="T20" fmla="*/ 0 w 110"/>
                <a:gd name="T21" fmla="*/ 153 h 154"/>
                <a:gd name="T22" fmla="*/ 0 w 110"/>
                <a:gd name="T23" fmla="*/ 0 h 154"/>
                <a:gd name="T24" fmla="*/ 55 w 110"/>
                <a:gd name="T25" fmla="*/ 70 h 154"/>
                <a:gd name="T26" fmla="*/ 55 w 110"/>
                <a:gd name="T27" fmla="*/ 70 h 154"/>
                <a:gd name="T28" fmla="*/ 88 w 110"/>
                <a:gd name="T29" fmla="*/ 44 h 154"/>
                <a:gd name="T30" fmla="*/ 57 w 110"/>
                <a:gd name="T31" fmla="*/ 19 h 154"/>
                <a:gd name="T32" fmla="*/ 21 w 110"/>
                <a:gd name="T33" fmla="*/ 19 h 154"/>
                <a:gd name="T34" fmla="*/ 21 w 110"/>
                <a:gd name="T35" fmla="*/ 70 h 154"/>
                <a:gd name="T36" fmla="*/ 55 w 110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0"/>
                    <a:pt x="56" y="0"/>
                  </a:cubicBezTo>
                  <a:cubicBezTo>
                    <a:pt x="69" y="0"/>
                    <a:pt x="80" y="0"/>
                    <a:pt x="89" y="5"/>
                  </a:cubicBezTo>
                  <a:cubicBezTo>
                    <a:pt x="102" y="13"/>
                    <a:pt x="109" y="26"/>
                    <a:pt x="109" y="44"/>
                  </a:cubicBezTo>
                  <a:cubicBezTo>
                    <a:pt x="109" y="62"/>
                    <a:pt x="102" y="75"/>
                    <a:pt x="89" y="82"/>
                  </a:cubicBezTo>
                  <a:cubicBezTo>
                    <a:pt x="80" y="89"/>
                    <a:pt x="67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5" y="70"/>
                  </a:moveTo>
                  <a:lnTo>
                    <a:pt x="55" y="70"/>
                  </a:lnTo>
                  <a:cubicBezTo>
                    <a:pt x="78" y="70"/>
                    <a:pt x="88" y="65"/>
                    <a:pt x="88" y="44"/>
                  </a:cubicBezTo>
                  <a:cubicBezTo>
                    <a:pt x="88" y="25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5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4" name="Freeform 190"/>
            <p:cNvSpPr>
              <a:spLocks noChangeArrowheads="1"/>
            </p:cNvSpPr>
            <p:nvPr/>
          </p:nvSpPr>
          <p:spPr bwMode="auto">
            <a:xfrm>
              <a:off x="4810227" y="2348344"/>
              <a:ext cx="42900" cy="49228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0 w 102"/>
                <a:gd name="T13" fmla="*/ 64 h 119"/>
                <a:gd name="T14" fmla="*/ 20 w 102"/>
                <a:gd name="T15" fmla="*/ 64 h 119"/>
                <a:gd name="T16" fmla="*/ 53 w 102"/>
                <a:gd name="T17" fmla="*/ 101 h 119"/>
                <a:gd name="T18" fmla="*/ 81 w 102"/>
                <a:gd name="T19" fmla="*/ 79 h 119"/>
                <a:gd name="T20" fmla="*/ 99 w 102"/>
                <a:gd name="T21" fmla="*/ 79 h 119"/>
                <a:gd name="T22" fmla="*/ 82 w 102"/>
                <a:gd name="T23" fmla="*/ 49 h 119"/>
                <a:gd name="T24" fmla="*/ 82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2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3"/>
                    <a:pt x="76" y="118"/>
                    <a:pt x="50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3" y="101"/>
                    <a:pt x="53" y="101"/>
                  </a:cubicBezTo>
                  <a:cubicBezTo>
                    <a:pt x="68" y="101"/>
                    <a:pt x="79" y="93"/>
                    <a:pt x="81" y="79"/>
                  </a:cubicBezTo>
                  <a:lnTo>
                    <a:pt x="99" y="79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2" y="28"/>
                    <a:pt x="70" y="16"/>
                    <a:pt x="51" y="16"/>
                  </a:cubicBezTo>
                  <a:cubicBezTo>
                    <a:pt x="33" y="16"/>
                    <a:pt x="22" y="27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5" name="Freeform 191"/>
            <p:cNvSpPr>
              <a:spLocks noChangeArrowheads="1"/>
            </p:cNvSpPr>
            <p:nvPr/>
          </p:nvSpPr>
          <p:spPr bwMode="auto">
            <a:xfrm>
              <a:off x="4862661" y="2348344"/>
              <a:ext cx="22244" cy="47641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9 w 55"/>
                <a:gd name="T5" fmla="*/ 2 h 114"/>
                <a:gd name="T6" fmla="*/ 19 w 55"/>
                <a:gd name="T7" fmla="*/ 22 h 114"/>
                <a:gd name="T8" fmla="*/ 50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20 w 55"/>
                <a:gd name="T17" fmla="*/ 52 h 114"/>
                <a:gd name="T18" fmla="*/ 20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5" y="7"/>
                    <a:pt x="35" y="0"/>
                    <a:pt x="50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1" y="20"/>
                    <a:pt x="20" y="30"/>
                    <a:pt x="20" y="52"/>
                  </a:cubicBezTo>
                  <a:cubicBezTo>
                    <a:pt x="20" y="113"/>
                    <a:pt x="20" y="113"/>
                    <a:pt x="20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6" name="Freeform 192"/>
            <p:cNvSpPr>
              <a:spLocks noChangeArrowheads="1"/>
            </p:cNvSpPr>
            <p:nvPr/>
          </p:nvSpPr>
          <p:spPr bwMode="auto">
            <a:xfrm>
              <a:off x="4888083" y="2348344"/>
              <a:ext cx="39721" cy="49228"/>
            </a:xfrm>
            <a:custGeom>
              <a:avLst/>
              <a:gdLst>
                <a:gd name="T0" fmla="*/ 19 w 92"/>
                <a:gd name="T1" fmla="*/ 78 h 119"/>
                <a:gd name="T2" fmla="*/ 19 w 92"/>
                <a:gd name="T3" fmla="*/ 78 h 119"/>
                <a:gd name="T4" fmla="*/ 47 w 92"/>
                <a:gd name="T5" fmla="*/ 102 h 119"/>
                <a:gd name="T6" fmla="*/ 73 w 92"/>
                <a:gd name="T7" fmla="*/ 84 h 119"/>
                <a:gd name="T8" fmla="*/ 56 w 92"/>
                <a:gd name="T9" fmla="*/ 68 h 119"/>
                <a:gd name="T10" fmla="*/ 34 w 92"/>
                <a:gd name="T11" fmla="*/ 63 h 119"/>
                <a:gd name="T12" fmla="*/ 3 w 92"/>
                <a:gd name="T13" fmla="*/ 32 h 119"/>
                <a:gd name="T14" fmla="*/ 45 w 92"/>
                <a:gd name="T15" fmla="*/ 0 h 119"/>
                <a:gd name="T16" fmla="*/ 88 w 92"/>
                <a:gd name="T17" fmla="*/ 34 h 119"/>
                <a:gd name="T18" fmla="*/ 88 w 92"/>
                <a:gd name="T19" fmla="*/ 34 h 119"/>
                <a:gd name="T20" fmla="*/ 70 w 92"/>
                <a:gd name="T21" fmla="*/ 34 h 119"/>
                <a:gd name="T22" fmla="*/ 45 w 92"/>
                <a:gd name="T23" fmla="*/ 15 h 119"/>
                <a:gd name="T24" fmla="*/ 22 w 92"/>
                <a:gd name="T25" fmla="*/ 31 h 119"/>
                <a:gd name="T26" fmla="*/ 39 w 92"/>
                <a:gd name="T27" fmla="*/ 44 h 119"/>
                <a:gd name="T28" fmla="*/ 57 w 92"/>
                <a:gd name="T29" fmla="*/ 50 h 119"/>
                <a:gd name="T30" fmla="*/ 91 w 92"/>
                <a:gd name="T31" fmla="*/ 81 h 119"/>
                <a:gd name="T32" fmla="*/ 45 w 92"/>
                <a:gd name="T33" fmla="*/ 118 h 119"/>
                <a:gd name="T34" fmla="*/ 0 w 92"/>
                <a:gd name="T35" fmla="*/ 78 h 119"/>
                <a:gd name="T36" fmla="*/ 19 w 92"/>
                <a:gd name="T37" fmla="*/ 7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9" y="78"/>
                  </a:moveTo>
                  <a:lnTo>
                    <a:pt x="19" y="78"/>
                  </a:lnTo>
                  <a:cubicBezTo>
                    <a:pt x="20" y="93"/>
                    <a:pt x="29" y="102"/>
                    <a:pt x="47" y="102"/>
                  </a:cubicBezTo>
                  <a:cubicBezTo>
                    <a:pt x="63" y="102"/>
                    <a:pt x="73" y="94"/>
                    <a:pt x="73" y="84"/>
                  </a:cubicBezTo>
                  <a:cubicBezTo>
                    <a:pt x="73" y="75"/>
                    <a:pt x="67" y="72"/>
                    <a:pt x="56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2"/>
                    <a:pt x="19" y="0"/>
                    <a:pt x="45" y="0"/>
                  </a:cubicBezTo>
                  <a:cubicBezTo>
                    <a:pt x="72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70" y="23"/>
                    <a:pt x="60" y="15"/>
                    <a:pt x="45" y="15"/>
                  </a:cubicBezTo>
                  <a:cubicBezTo>
                    <a:pt x="30" y="15"/>
                    <a:pt x="22" y="21"/>
                    <a:pt x="22" y="31"/>
                  </a:cubicBezTo>
                  <a:cubicBezTo>
                    <a:pt x="22" y="39"/>
                    <a:pt x="27" y="42"/>
                    <a:pt x="39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1"/>
                    <a:pt x="91" y="81"/>
                  </a:cubicBezTo>
                  <a:cubicBezTo>
                    <a:pt x="91" y="104"/>
                    <a:pt x="75" y="118"/>
                    <a:pt x="45" y="118"/>
                  </a:cubicBezTo>
                  <a:cubicBezTo>
                    <a:pt x="16" y="118"/>
                    <a:pt x="1" y="104"/>
                    <a:pt x="0" y="78"/>
                  </a:cubicBezTo>
                  <a:lnTo>
                    <a:pt x="19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7" name="Freeform 193"/>
            <p:cNvSpPr>
              <a:spLocks noChangeArrowheads="1"/>
            </p:cNvSpPr>
            <p:nvPr/>
          </p:nvSpPr>
          <p:spPr bwMode="auto">
            <a:xfrm>
              <a:off x="4935749" y="2348344"/>
              <a:ext cx="44488" cy="49228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3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3 w 108"/>
                <a:gd name="T13" fmla="*/ 102 h 119"/>
                <a:gd name="T14" fmla="*/ 53 w 108"/>
                <a:gd name="T15" fmla="*/ 102 h 119"/>
                <a:gd name="T16" fmla="*/ 88 w 108"/>
                <a:gd name="T17" fmla="*/ 59 h 119"/>
                <a:gd name="T18" fmla="*/ 53 w 108"/>
                <a:gd name="T19" fmla="*/ 16 h 119"/>
                <a:gd name="T20" fmla="*/ 19 w 108"/>
                <a:gd name="T21" fmla="*/ 59 h 119"/>
                <a:gd name="T22" fmla="*/ 53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1"/>
                    <a:pt x="107" y="59"/>
                  </a:cubicBezTo>
                  <a:cubicBezTo>
                    <a:pt x="107" y="97"/>
                    <a:pt x="88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6"/>
                    <a:pt x="88" y="59"/>
                  </a:cubicBezTo>
                  <a:cubicBezTo>
                    <a:pt x="88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8" name="Freeform 194"/>
            <p:cNvSpPr>
              <a:spLocks noChangeArrowheads="1"/>
            </p:cNvSpPr>
            <p:nvPr/>
          </p:nvSpPr>
          <p:spPr bwMode="auto">
            <a:xfrm>
              <a:off x="4988181" y="2348344"/>
              <a:ext cx="39722" cy="47641"/>
            </a:xfrm>
            <a:custGeom>
              <a:avLst/>
              <a:gdLst>
                <a:gd name="T0" fmla="*/ 74 w 94"/>
                <a:gd name="T1" fmla="*/ 45 h 115"/>
                <a:gd name="T2" fmla="*/ 74 w 94"/>
                <a:gd name="T3" fmla="*/ 45 h 115"/>
                <a:gd name="T4" fmla="*/ 51 w 94"/>
                <a:gd name="T5" fmla="*/ 16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3 h 115"/>
                <a:gd name="T14" fmla="*/ 18 w 94"/>
                <a:gd name="T15" fmla="*/ 3 h 115"/>
                <a:gd name="T16" fmla="*/ 18 w 94"/>
                <a:gd name="T17" fmla="*/ 19 h 115"/>
                <a:gd name="T18" fmla="*/ 53 w 94"/>
                <a:gd name="T19" fmla="*/ 0 h 115"/>
                <a:gd name="T20" fmla="*/ 89 w 94"/>
                <a:gd name="T21" fmla="*/ 15 h 115"/>
                <a:gd name="T22" fmla="*/ 93 w 94"/>
                <a:gd name="T23" fmla="*/ 42 h 115"/>
                <a:gd name="T24" fmla="*/ 93 w 94"/>
                <a:gd name="T25" fmla="*/ 48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1" y="16"/>
                  </a:cubicBezTo>
                  <a:cubicBezTo>
                    <a:pt x="31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3" y="0"/>
                  </a:cubicBezTo>
                  <a:cubicBezTo>
                    <a:pt x="71" y="0"/>
                    <a:pt x="82" y="5"/>
                    <a:pt x="89" y="15"/>
                  </a:cubicBezTo>
                  <a:cubicBezTo>
                    <a:pt x="93" y="23"/>
                    <a:pt x="93" y="31"/>
                    <a:pt x="93" y="42"/>
                  </a:cubicBezTo>
                  <a:cubicBezTo>
                    <a:pt x="93" y="43"/>
                    <a:pt x="93" y="45"/>
                    <a:pt x="93" y="48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9" name="Freeform 195"/>
            <p:cNvSpPr>
              <a:spLocks noChangeArrowheads="1"/>
            </p:cNvSpPr>
            <p:nvPr/>
          </p:nvSpPr>
          <p:spPr bwMode="auto">
            <a:xfrm>
              <a:off x="5066036" y="2330875"/>
              <a:ext cx="41311" cy="65109"/>
            </a:xfrm>
            <a:custGeom>
              <a:avLst/>
              <a:gdLst>
                <a:gd name="T0" fmla="*/ 0 w 99"/>
                <a:gd name="T1" fmla="*/ 0 h 154"/>
                <a:gd name="T2" fmla="*/ 21 w 99"/>
                <a:gd name="T3" fmla="*/ 0 h 154"/>
                <a:gd name="T4" fmla="*/ 21 w 99"/>
                <a:gd name="T5" fmla="*/ 134 h 154"/>
                <a:gd name="T6" fmla="*/ 98 w 99"/>
                <a:gd name="T7" fmla="*/ 134 h 154"/>
                <a:gd name="T8" fmla="*/ 98 w 99"/>
                <a:gd name="T9" fmla="*/ 153 h 154"/>
                <a:gd name="T10" fmla="*/ 0 w 99"/>
                <a:gd name="T11" fmla="*/ 153 h 154"/>
                <a:gd name="T12" fmla="*/ 0 w 99"/>
                <a:gd name="T1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54">
                  <a:moveTo>
                    <a:pt x="0" y="0"/>
                  </a:moveTo>
                  <a:lnTo>
                    <a:pt x="21" y="0"/>
                  </a:lnTo>
                  <a:lnTo>
                    <a:pt x="21" y="134"/>
                  </a:lnTo>
                  <a:lnTo>
                    <a:pt x="98" y="134"/>
                  </a:lnTo>
                  <a:lnTo>
                    <a:pt x="9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0" name="Freeform 196"/>
            <p:cNvSpPr>
              <a:spLocks noChangeArrowheads="1"/>
            </p:cNvSpPr>
            <p:nvPr/>
          </p:nvSpPr>
          <p:spPr bwMode="auto">
            <a:xfrm>
              <a:off x="5110524" y="2348344"/>
              <a:ext cx="44488" cy="49228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3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3 w 108"/>
                <a:gd name="T13" fmla="*/ 102 h 119"/>
                <a:gd name="T14" fmla="*/ 53 w 108"/>
                <a:gd name="T15" fmla="*/ 102 h 119"/>
                <a:gd name="T16" fmla="*/ 87 w 108"/>
                <a:gd name="T17" fmla="*/ 59 h 119"/>
                <a:gd name="T18" fmla="*/ 53 w 108"/>
                <a:gd name="T19" fmla="*/ 16 h 119"/>
                <a:gd name="T20" fmla="*/ 18 w 108"/>
                <a:gd name="T21" fmla="*/ 59 h 119"/>
                <a:gd name="T22" fmla="*/ 53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8"/>
                    <a:pt x="53" y="118"/>
                  </a:cubicBezTo>
                  <a:cubicBezTo>
                    <a:pt x="19" y="118"/>
                    <a:pt x="0" y="97"/>
                    <a:pt x="0" y="59"/>
                  </a:cubicBezTo>
                  <a:cubicBezTo>
                    <a:pt x="0" y="21"/>
                    <a:pt x="19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6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8" y="31"/>
                    <a:pt x="18" y="59"/>
                  </a:cubicBezTo>
                  <a:cubicBezTo>
                    <a:pt x="18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1" name="Freeform 197"/>
            <p:cNvSpPr>
              <a:spLocks noChangeArrowheads="1"/>
            </p:cNvSpPr>
            <p:nvPr/>
          </p:nvSpPr>
          <p:spPr bwMode="auto">
            <a:xfrm>
              <a:off x="5162956" y="2348344"/>
              <a:ext cx="41311" cy="49228"/>
            </a:xfrm>
            <a:custGeom>
              <a:avLst/>
              <a:gdLst>
                <a:gd name="T0" fmla="*/ 51 w 99"/>
                <a:gd name="T1" fmla="*/ 16 h 119"/>
                <a:gd name="T2" fmla="*/ 51 w 99"/>
                <a:gd name="T3" fmla="*/ 16 h 119"/>
                <a:gd name="T4" fmla="*/ 19 w 99"/>
                <a:gd name="T5" fmla="*/ 58 h 119"/>
                <a:gd name="T6" fmla="*/ 50 w 99"/>
                <a:gd name="T7" fmla="*/ 101 h 119"/>
                <a:gd name="T8" fmla="*/ 81 w 99"/>
                <a:gd name="T9" fmla="*/ 75 h 119"/>
                <a:gd name="T10" fmla="*/ 98 w 99"/>
                <a:gd name="T11" fmla="*/ 75 h 119"/>
                <a:gd name="T12" fmla="*/ 49 w 99"/>
                <a:gd name="T13" fmla="*/ 118 h 119"/>
                <a:gd name="T14" fmla="*/ 0 w 99"/>
                <a:gd name="T15" fmla="*/ 59 h 119"/>
                <a:gd name="T16" fmla="*/ 51 w 99"/>
                <a:gd name="T17" fmla="*/ 0 h 119"/>
                <a:gd name="T18" fmla="*/ 98 w 99"/>
                <a:gd name="T19" fmla="*/ 40 h 119"/>
                <a:gd name="T20" fmla="*/ 80 w 99"/>
                <a:gd name="T21" fmla="*/ 40 h 119"/>
                <a:gd name="T22" fmla="*/ 51 w 99"/>
                <a:gd name="T23" fmla="*/ 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19">
                  <a:moveTo>
                    <a:pt x="51" y="16"/>
                  </a:moveTo>
                  <a:lnTo>
                    <a:pt x="51" y="16"/>
                  </a:lnTo>
                  <a:cubicBezTo>
                    <a:pt x="31" y="16"/>
                    <a:pt x="19" y="31"/>
                    <a:pt x="19" y="58"/>
                  </a:cubicBezTo>
                  <a:cubicBezTo>
                    <a:pt x="19" y="86"/>
                    <a:pt x="31" y="101"/>
                    <a:pt x="50" y="101"/>
                  </a:cubicBezTo>
                  <a:cubicBezTo>
                    <a:pt x="67" y="101"/>
                    <a:pt x="78" y="91"/>
                    <a:pt x="81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6" y="102"/>
                    <a:pt x="79" y="118"/>
                    <a:pt x="49" y="118"/>
                  </a:cubicBezTo>
                  <a:cubicBezTo>
                    <a:pt x="18" y="118"/>
                    <a:pt x="0" y="95"/>
                    <a:pt x="0" y="59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80" y="0"/>
                    <a:pt x="97" y="15"/>
                    <a:pt x="98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25"/>
                    <a:pt x="68" y="16"/>
                    <a:pt x="51" y="16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2" name="Freeform 198"/>
            <p:cNvSpPr>
              <a:spLocks noChangeArrowheads="1"/>
            </p:cNvSpPr>
            <p:nvPr/>
          </p:nvSpPr>
          <p:spPr bwMode="auto">
            <a:xfrm>
              <a:off x="5213800" y="2330875"/>
              <a:ext cx="38133" cy="65109"/>
            </a:xfrm>
            <a:custGeom>
              <a:avLst/>
              <a:gdLst>
                <a:gd name="T0" fmla="*/ 0 w 94"/>
                <a:gd name="T1" fmla="*/ 0 h 154"/>
                <a:gd name="T2" fmla="*/ 19 w 94"/>
                <a:gd name="T3" fmla="*/ 0 h 154"/>
                <a:gd name="T4" fmla="*/ 19 w 94"/>
                <a:gd name="T5" fmla="*/ 92 h 154"/>
                <a:gd name="T6" fmla="*/ 69 w 94"/>
                <a:gd name="T7" fmla="*/ 42 h 154"/>
                <a:gd name="T8" fmla="*/ 93 w 94"/>
                <a:gd name="T9" fmla="*/ 42 h 154"/>
                <a:gd name="T10" fmla="*/ 51 w 94"/>
                <a:gd name="T11" fmla="*/ 82 h 154"/>
                <a:gd name="T12" fmla="*/ 92 w 94"/>
                <a:gd name="T13" fmla="*/ 153 h 154"/>
                <a:gd name="T14" fmla="*/ 71 w 94"/>
                <a:gd name="T15" fmla="*/ 153 h 154"/>
                <a:gd name="T16" fmla="*/ 38 w 94"/>
                <a:gd name="T17" fmla="*/ 96 h 154"/>
                <a:gd name="T18" fmla="*/ 19 w 94"/>
                <a:gd name="T19" fmla="*/ 115 h 154"/>
                <a:gd name="T20" fmla="*/ 19 w 94"/>
                <a:gd name="T21" fmla="*/ 153 h 154"/>
                <a:gd name="T22" fmla="*/ 0 w 94"/>
                <a:gd name="T23" fmla="*/ 153 h 154"/>
                <a:gd name="T24" fmla="*/ 0 w 94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4">
                  <a:moveTo>
                    <a:pt x="0" y="0"/>
                  </a:moveTo>
                  <a:lnTo>
                    <a:pt x="19" y="0"/>
                  </a:lnTo>
                  <a:lnTo>
                    <a:pt x="19" y="92"/>
                  </a:lnTo>
                  <a:lnTo>
                    <a:pt x="69" y="42"/>
                  </a:lnTo>
                  <a:lnTo>
                    <a:pt x="93" y="42"/>
                  </a:lnTo>
                  <a:lnTo>
                    <a:pt x="51" y="82"/>
                  </a:lnTo>
                  <a:lnTo>
                    <a:pt x="92" y="153"/>
                  </a:lnTo>
                  <a:lnTo>
                    <a:pt x="71" y="153"/>
                  </a:lnTo>
                  <a:lnTo>
                    <a:pt x="38" y="96"/>
                  </a:lnTo>
                  <a:lnTo>
                    <a:pt x="19" y="115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54" name="Group 889"/>
          <p:cNvGrpSpPr>
            <a:grpSpLocks/>
          </p:cNvGrpSpPr>
          <p:nvPr/>
        </p:nvGrpSpPr>
        <p:grpSpPr bwMode="auto">
          <a:xfrm>
            <a:off x="4891088" y="3282950"/>
            <a:ext cx="228600" cy="66675"/>
            <a:chOff x="4890660" y="3283152"/>
            <a:chExt cx="229732" cy="66697"/>
          </a:xfrm>
        </p:grpSpPr>
        <p:sp>
          <p:nvSpPr>
            <p:cNvPr id="743" name="Freeform 199"/>
            <p:cNvSpPr>
              <a:spLocks noChangeArrowheads="1"/>
            </p:cNvSpPr>
            <p:nvPr/>
          </p:nvSpPr>
          <p:spPr bwMode="auto">
            <a:xfrm>
              <a:off x="4890660" y="3283152"/>
              <a:ext cx="52646" cy="65109"/>
            </a:xfrm>
            <a:custGeom>
              <a:avLst/>
              <a:gdLst>
                <a:gd name="T0" fmla="*/ 0 w 122"/>
                <a:gd name="T1" fmla="*/ 0 h 155"/>
                <a:gd name="T2" fmla="*/ 0 w 122"/>
                <a:gd name="T3" fmla="*/ 0 h 155"/>
                <a:gd name="T4" fmla="*/ 22 w 122"/>
                <a:gd name="T5" fmla="*/ 0 h 155"/>
                <a:gd name="T6" fmla="*/ 94 w 122"/>
                <a:gd name="T7" fmla="*/ 111 h 155"/>
                <a:gd name="T8" fmla="*/ 101 w 122"/>
                <a:gd name="T9" fmla="*/ 125 h 155"/>
                <a:gd name="T10" fmla="*/ 101 w 122"/>
                <a:gd name="T11" fmla="*/ 0 h 155"/>
                <a:gd name="T12" fmla="*/ 121 w 122"/>
                <a:gd name="T13" fmla="*/ 0 h 155"/>
                <a:gd name="T14" fmla="*/ 121 w 122"/>
                <a:gd name="T15" fmla="*/ 154 h 155"/>
                <a:gd name="T16" fmla="*/ 99 w 122"/>
                <a:gd name="T17" fmla="*/ 154 h 155"/>
                <a:gd name="T18" fmla="*/ 25 w 122"/>
                <a:gd name="T19" fmla="*/ 40 h 155"/>
                <a:gd name="T20" fmla="*/ 20 w 122"/>
                <a:gd name="T21" fmla="*/ 29 h 155"/>
                <a:gd name="T22" fmla="*/ 20 w 122"/>
                <a:gd name="T23" fmla="*/ 154 h 155"/>
                <a:gd name="T24" fmla="*/ 0 w 122"/>
                <a:gd name="T25" fmla="*/ 154 h 155"/>
                <a:gd name="T26" fmla="*/ 0 w 122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2" h="155">
                  <a:moveTo>
                    <a:pt x="0" y="0"/>
                  </a:moveTo>
                  <a:lnTo>
                    <a:pt x="0" y="0"/>
                  </a:lnTo>
                  <a:cubicBezTo>
                    <a:pt x="22" y="0"/>
                    <a:pt x="22" y="0"/>
                    <a:pt x="22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97" y="115"/>
                    <a:pt x="100" y="120"/>
                    <a:pt x="101" y="125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154"/>
                    <a:pt x="121" y="154"/>
                    <a:pt x="121" y="154"/>
                  </a:cubicBezTo>
                  <a:cubicBezTo>
                    <a:pt x="99" y="154"/>
                    <a:pt x="99" y="154"/>
                    <a:pt x="99" y="154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3" y="37"/>
                    <a:pt x="21" y="33"/>
                    <a:pt x="20" y="29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4" name="Freeform 200"/>
            <p:cNvSpPr>
              <a:spLocks noChangeArrowheads="1"/>
            </p:cNvSpPr>
            <p:nvPr/>
          </p:nvSpPr>
          <p:spPr bwMode="auto">
            <a:xfrm>
              <a:off x="4952879" y="3300621"/>
              <a:ext cx="41479" cy="47641"/>
            </a:xfrm>
            <a:custGeom>
              <a:avLst/>
              <a:gdLst>
                <a:gd name="T0" fmla="*/ 19 w 95"/>
                <a:gd name="T1" fmla="*/ 69 h 116"/>
                <a:gd name="T2" fmla="*/ 19 w 95"/>
                <a:gd name="T3" fmla="*/ 69 h 116"/>
                <a:gd name="T4" fmla="*/ 42 w 95"/>
                <a:gd name="T5" fmla="*/ 98 h 116"/>
                <a:gd name="T6" fmla="*/ 75 w 95"/>
                <a:gd name="T7" fmla="*/ 61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3 h 116"/>
                <a:gd name="T14" fmla="*/ 76 w 95"/>
                <a:gd name="T15" fmla="*/ 113 h 116"/>
                <a:gd name="T16" fmla="*/ 76 w 95"/>
                <a:gd name="T17" fmla="*/ 96 h 116"/>
                <a:gd name="T18" fmla="*/ 38 w 95"/>
                <a:gd name="T19" fmla="*/ 115 h 116"/>
                <a:gd name="T20" fmla="*/ 5 w 95"/>
                <a:gd name="T21" fmla="*/ 100 h 116"/>
                <a:gd name="T22" fmla="*/ 0 w 95"/>
                <a:gd name="T23" fmla="*/ 73 h 116"/>
                <a:gd name="T24" fmla="*/ 0 w 95"/>
                <a:gd name="T25" fmla="*/ 68 h 116"/>
                <a:gd name="T26" fmla="*/ 0 w 95"/>
                <a:gd name="T27" fmla="*/ 0 h 116"/>
                <a:gd name="T28" fmla="*/ 19 w 95"/>
                <a:gd name="T29" fmla="*/ 0 h 116"/>
                <a:gd name="T30" fmla="*/ 19 w 95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19" y="69"/>
                  </a:moveTo>
                  <a:lnTo>
                    <a:pt x="19" y="69"/>
                  </a:lnTo>
                  <a:cubicBezTo>
                    <a:pt x="19" y="89"/>
                    <a:pt x="24" y="98"/>
                    <a:pt x="42" y="98"/>
                  </a:cubicBezTo>
                  <a:cubicBezTo>
                    <a:pt x="63" y="98"/>
                    <a:pt x="75" y="86"/>
                    <a:pt x="75" y="61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3"/>
                    <a:pt x="94" y="113"/>
                    <a:pt x="94" y="113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68" y="109"/>
                    <a:pt x="55" y="115"/>
                    <a:pt x="38" y="115"/>
                  </a:cubicBezTo>
                  <a:cubicBezTo>
                    <a:pt x="23" y="115"/>
                    <a:pt x="11" y="110"/>
                    <a:pt x="5" y="100"/>
                  </a:cubicBezTo>
                  <a:cubicBezTo>
                    <a:pt x="0" y="93"/>
                    <a:pt x="0" y="84"/>
                    <a:pt x="0" y="73"/>
                  </a:cubicBezTo>
                  <a:cubicBezTo>
                    <a:pt x="0" y="71"/>
                    <a:pt x="0" y="70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5" name="Freeform 201"/>
            <p:cNvSpPr>
              <a:spLocks noChangeArrowheads="1"/>
            </p:cNvSpPr>
            <p:nvPr/>
          </p:nvSpPr>
          <p:spPr bwMode="auto">
            <a:xfrm>
              <a:off x="5005526" y="3300621"/>
              <a:ext cx="22335" cy="47641"/>
            </a:xfrm>
            <a:custGeom>
              <a:avLst/>
              <a:gdLst>
                <a:gd name="T0" fmla="*/ 0 w 55"/>
                <a:gd name="T1" fmla="*/ 2 h 116"/>
                <a:gd name="T2" fmla="*/ 0 w 55"/>
                <a:gd name="T3" fmla="*/ 2 h 116"/>
                <a:gd name="T4" fmla="*/ 18 w 55"/>
                <a:gd name="T5" fmla="*/ 2 h 116"/>
                <a:gd name="T6" fmla="*/ 18 w 55"/>
                <a:gd name="T7" fmla="*/ 23 h 116"/>
                <a:gd name="T8" fmla="*/ 50 w 55"/>
                <a:gd name="T9" fmla="*/ 0 h 116"/>
                <a:gd name="T10" fmla="*/ 54 w 55"/>
                <a:gd name="T11" fmla="*/ 0 h 116"/>
                <a:gd name="T12" fmla="*/ 54 w 55"/>
                <a:gd name="T13" fmla="*/ 20 h 116"/>
                <a:gd name="T14" fmla="*/ 50 w 55"/>
                <a:gd name="T15" fmla="*/ 20 h 116"/>
                <a:gd name="T16" fmla="*/ 18 w 55"/>
                <a:gd name="T17" fmla="*/ 52 h 116"/>
                <a:gd name="T18" fmla="*/ 18 w 55"/>
                <a:gd name="T19" fmla="*/ 115 h 116"/>
                <a:gd name="T20" fmla="*/ 0 w 55"/>
                <a:gd name="T21" fmla="*/ 115 h 116"/>
                <a:gd name="T22" fmla="*/ 0 w 55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5" y="7"/>
                    <a:pt x="34" y="0"/>
                    <a:pt x="50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8" y="31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6" name="Freeform 202"/>
            <p:cNvSpPr>
              <a:spLocks noChangeArrowheads="1"/>
            </p:cNvSpPr>
            <p:nvPr/>
          </p:nvSpPr>
          <p:spPr bwMode="auto">
            <a:xfrm>
              <a:off x="5031052" y="3300621"/>
              <a:ext cx="39884" cy="49228"/>
            </a:xfrm>
            <a:custGeom>
              <a:avLst/>
              <a:gdLst>
                <a:gd name="T0" fmla="*/ 19 w 93"/>
                <a:gd name="T1" fmla="*/ 79 h 120"/>
                <a:gd name="T2" fmla="*/ 19 w 93"/>
                <a:gd name="T3" fmla="*/ 79 h 120"/>
                <a:gd name="T4" fmla="*/ 47 w 93"/>
                <a:gd name="T5" fmla="*/ 102 h 120"/>
                <a:gd name="T6" fmla="*/ 73 w 93"/>
                <a:gd name="T7" fmla="*/ 84 h 120"/>
                <a:gd name="T8" fmla="*/ 56 w 93"/>
                <a:gd name="T9" fmla="*/ 69 h 120"/>
                <a:gd name="T10" fmla="*/ 35 w 93"/>
                <a:gd name="T11" fmla="*/ 64 h 120"/>
                <a:gd name="T12" fmla="*/ 3 w 93"/>
                <a:gd name="T13" fmla="*/ 32 h 120"/>
                <a:gd name="T14" fmla="*/ 45 w 93"/>
                <a:gd name="T15" fmla="*/ 0 h 120"/>
                <a:gd name="T16" fmla="*/ 89 w 93"/>
                <a:gd name="T17" fmla="*/ 34 h 120"/>
                <a:gd name="T18" fmla="*/ 89 w 93"/>
                <a:gd name="T19" fmla="*/ 34 h 120"/>
                <a:gd name="T20" fmla="*/ 70 w 93"/>
                <a:gd name="T21" fmla="*/ 34 h 120"/>
                <a:gd name="T22" fmla="*/ 45 w 93"/>
                <a:gd name="T23" fmla="*/ 16 h 120"/>
                <a:gd name="T24" fmla="*/ 22 w 93"/>
                <a:gd name="T25" fmla="*/ 31 h 120"/>
                <a:gd name="T26" fmla="*/ 40 w 93"/>
                <a:gd name="T27" fmla="*/ 46 h 120"/>
                <a:gd name="T28" fmla="*/ 57 w 93"/>
                <a:gd name="T29" fmla="*/ 50 h 120"/>
                <a:gd name="T30" fmla="*/ 92 w 93"/>
                <a:gd name="T31" fmla="*/ 82 h 120"/>
                <a:gd name="T32" fmla="*/ 45 w 93"/>
                <a:gd name="T33" fmla="*/ 119 h 120"/>
                <a:gd name="T34" fmla="*/ 0 w 93"/>
                <a:gd name="T35" fmla="*/ 79 h 120"/>
                <a:gd name="T36" fmla="*/ 19 w 93"/>
                <a:gd name="T3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20">
                  <a:moveTo>
                    <a:pt x="19" y="79"/>
                  </a:moveTo>
                  <a:lnTo>
                    <a:pt x="19" y="79"/>
                  </a:lnTo>
                  <a:cubicBezTo>
                    <a:pt x="20" y="94"/>
                    <a:pt x="29" y="102"/>
                    <a:pt x="47" y="102"/>
                  </a:cubicBezTo>
                  <a:cubicBezTo>
                    <a:pt x="64" y="102"/>
                    <a:pt x="73" y="95"/>
                    <a:pt x="73" y="84"/>
                  </a:cubicBezTo>
                  <a:cubicBezTo>
                    <a:pt x="73" y="75"/>
                    <a:pt x="68" y="72"/>
                    <a:pt x="56" y="69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13" y="58"/>
                    <a:pt x="3" y="51"/>
                    <a:pt x="3" y="32"/>
                  </a:cubicBezTo>
                  <a:cubicBezTo>
                    <a:pt x="3" y="14"/>
                    <a:pt x="19" y="0"/>
                    <a:pt x="45" y="0"/>
                  </a:cubicBezTo>
                  <a:cubicBezTo>
                    <a:pt x="72" y="0"/>
                    <a:pt x="89" y="14"/>
                    <a:pt x="89" y="34"/>
                  </a:cubicBezTo>
                  <a:lnTo>
                    <a:pt x="89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70" y="23"/>
                    <a:pt x="61" y="16"/>
                    <a:pt x="45" y="16"/>
                  </a:cubicBezTo>
                  <a:cubicBezTo>
                    <a:pt x="30" y="16"/>
                    <a:pt x="22" y="22"/>
                    <a:pt x="22" y="31"/>
                  </a:cubicBezTo>
                  <a:cubicBezTo>
                    <a:pt x="22" y="40"/>
                    <a:pt x="27" y="43"/>
                    <a:pt x="40" y="4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2" y="63"/>
                    <a:pt x="92" y="82"/>
                  </a:cubicBezTo>
                  <a:cubicBezTo>
                    <a:pt x="92" y="105"/>
                    <a:pt x="75" y="119"/>
                    <a:pt x="45" y="119"/>
                  </a:cubicBezTo>
                  <a:cubicBezTo>
                    <a:pt x="17" y="119"/>
                    <a:pt x="1" y="104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7" name="Freeform 203"/>
            <p:cNvSpPr>
              <a:spLocks noChangeArrowheads="1"/>
            </p:cNvSpPr>
            <p:nvPr/>
          </p:nvSpPr>
          <p:spPr bwMode="auto">
            <a:xfrm>
              <a:off x="5077317" y="3300621"/>
              <a:ext cx="43075" cy="49228"/>
            </a:xfrm>
            <a:custGeom>
              <a:avLst/>
              <a:gdLst>
                <a:gd name="T0" fmla="*/ 98 w 101"/>
                <a:gd name="T1" fmla="*/ 79 h 120"/>
                <a:gd name="T2" fmla="*/ 98 w 101"/>
                <a:gd name="T3" fmla="*/ 79 h 120"/>
                <a:gd name="T4" fmla="*/ 49 w 101"/>
                <a:gd name="T5" fmla="*/ 119 h 120"/>
                <a:gd name="T6" fmla="*/ 0 w 101"/>
                <a:gd name="T7" fmla="*/ 61 h 120"/>
                <a:gd name="T8" fmla="*/ 49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9 w 101"/>
                <a:gd name="T15" fmla="*/ 65 h 120"/>
                <a:gd name="T16" fmla="*/ 52 w 101"/>
                <a:gd name="T17" fmla="*/ 102 h 120"/>
                <a:gd name="T18" fmla="*/ 81 w 101"/>
                <a:gd name="T19" fmla="*/ 79 h 120"/>
                <a:gd name="T20" fmla="*/ 98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1 w 101"/>
                <a:gd name="T27" fmla="*/ 17 h 120"/>
                <a:gd name="T28" fmla="*/ 19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8" y="79"/>
                  </a:moveTo>
                  <a:lnTo>
                    <a:pt x="98" y="79"/>
                  </a:lnTo>
                  <a:cubicBezTo>
                    <a:pt x="95" y="104"/>
                    <a:pt x="77" y="119"/>
                    <a:pt x="49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49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59"/>
                    <a:pt x="100" y="63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7" y="102"/>
                    <a:pt x="78" y="94"/>
                    <a:pt x="81" y="79"/>
                  </a:cubicBezTo>
                  <a:lnTo>
                    <a:pt x="98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1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55" name="Group 899"/>
          <p:cNvGrpSpPr>
            <a:grpSpLocks/>
          </p:cNvGrpSpPr>
          <p:nvPr/>
        </p:nvGrpSpPr>
        <p:grpSpPr bwMode="auto">
          <a:xfrm>
            <a:off x="4929188" y="4235450"/>
            <a:ext cx="150812" cy="65088"/>
            <a:chOff x="4929567" y="4235429"/>
            <a:chExt cx="150066" cy="64844"/>
          </a:xfrm>
        </p:grpSpPr>
        <p:sp>
          <p:nvSpPr>
            <p:cNvPr id="748" name="Freeform 204"/>
            <p:cNvSpPr>
              <a:spLocks noChangeArrowheads="1"/>
            </p:cNvSpPr>
            <p:nvPr/>
          </p:nvSpPr>
          <p:spPr bwMode="auto">
            <a:xfrm>
              <a:off x="4929567" y="4235429"/>
              <a:ext cx="9478" cy="64844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9" name="Freeform 205"/>
            <p:cNvSpPr>
              <a:spLocks noChangeArrowheads="1"/>
            </p:cNvSpPr>
            <p:nvPr/>
          </p:nvSpPr>
          <p:spPr bwMode="auto">
            <a:xfrm>
              <a:off x="4951682" y="4235429"/>
              <a:ext cx="53708" cy="64844"/>
            </a:xfrm>
            <a:custGeom>
              <a:avLst/>
              <a:gdLst>
                <a:gd name="T0" fmla="*/ 0 w 126"/>
                <a:gd name="T1" fmla="*/ 0 h 155"/>
                <a:gd name="T2" fmla="*/ 0 w 126"/>
                <a:gd name="T3" fmla="*/ 0 h 155"/>
                <a:gd name="T4" fmla="*/ 58 w 126"/>
                <a:gd name="T5" fmla="*/ 0 h 155"/>
                <a:gd name="T6" fmla="*/ 125 w 126"/>
                <a:gd name="T7" fmla="*/ 75 h 155"/>
                <a:gd name="T8" fmla="*/ 57 w 126"/>
                <a:gd name="T9" fmla="*/ 154 h 155"/>
                <a:gd name="T10" fmla="*/ 0 w 126"/>
                <a:gd name="T11" fmla="*/ 154 h 155"/>
                <a:gd name="T12" fmla="*/ 0 w 126"/>
                <a:gd name="T13" fmla="*/ 0 h 155"/>
                <a:gd name="T14" fmla="*/ 21 w 126"/>
                <a:gd name="T15" fmla="*/ 18 h 155"/>
                <a:gd name="T16" fmla="*/ 21 w 126"/>
                <a:gd name="T17" fmla="*/ 18 h 155"/>
                <a:gd name="T18" fmla="*/ 21 w 126"/>
                <a:gd name="T19" fmla="*/ 135 h 155"/>
                <a:gd name="T20" fmla="*/ 57 w 126"/>
                <a:gd name="T21" fmla="*/ 135 h 155"/>
                <a:gd name="T22" fmla="*/ 103 w 126"/>
                <a:gd name="T23" fmla="*/ 76 h 155"/>
                <a:gd name="T24" fmla="*/ 57 w 126"/>
                <a:gd name="T25" fmla="*/ 18 h 155"/>
                <a:gd name="T26" fmla="*/ 21 w 126"/>
                <a:gd name="T27" fmla="*/ 1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55">
                  <a:moveTo>
                    <a:pt x="0" y="0"/>
                  </a:moveTo>
                  <a:lnTo>
                    <a:pt x="0" y="0"/>
                  </a:lnTo>
                  <a:cubicBezTo>
                    <a:pt x="58" y="0"/>
                    <a:pt x="58" y="0"/>
                    <a:pt x="58" y="0"/>
                  </a:cubicBezTo>
                  <a:cubicBezTo>
                    <a:pt x="101" y="0"/>
                    <a:pt x="125" y="27"/>
                    <a:pt x="125" y="75"/>
                  </a:cubicBezTo>
                  <a:cubicBezTo>
                    <a:pt x="125" y="125"/>
                    <a:pt x="100" y="154"/>
                    <a:pt x="57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21" y="18"/>
                  </a:moveTo>
                  <a:lnTo>
                    <a:pt x="21" y="18"/>
                  </a:lnTo>
                  <a:cubicBezTo>
                    <a:pt x="21" y="135"/>
                    <a:pt x="21" y="135"/>
                    <a:pt x="21" y="135"/>
                  </a:cubicBezTo>
                  <a:cubicBezTo>
                    <a:pt x="57" y="135"/>
                    <a:pt x="57" y="135"/>
                    <a:pt x="57" y="135"/>
                  </a:cubicBezTo>
                  <a:cubicBezTo>
                    <a:pt x="87" y="135"/>
                    <a:pt x="103" y="116"/>
                    <a:pt x="103" y="76"/>
                  </a:cubicBezTo>
                  <a:cubicBezTo>
                    <a:pt x="103" y="39"/>
                    <a:pt x="86" y="18"/>
                    <a:pt x="57" y="18"/>
                  </a:cubicBezTo>
                  <a:lnTo>
                    <a:pt x="21" y="1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0" name="Freeform 206"/>
            <p:cNvSpPr>
              <a:spLocks noChangeArrowheads="1"/>
            </p:cNvSpPr>
            <p:nvPr/>
          </p:nvSpPr>
          <p:spPr bwMode="auto">
            <a:xfrm>
              <a:off x="5036983" y="4237011"/>
              <a:ext cx="42650" cy="63262"/>
            </a:xfrm>
            <a:custGeom>
              <a:avLst/>
              <a:gdLst>
                <a:gd name="T0" fmla="*/ 0 w 103"/>
                <a:gd name="T1" fmla="*/ 148 h 150"/>
                <a:gd name="T2" fmla="*/ 0 w 103"/>
                <a:gd name="T3" fmla="*/ 148 h 150"/>
                <a:gd name="T4" fmla="*/ 47 w 103"/>
                <a:gd name="T5" fmla="*/ 82 h 150"/>
                <a:gd name="T6" fmla="*/ 59 w 103"/>
                <a:gd name="T7" fmla="*/ 75 h 150"/>
                <a:gd name="T8" fmla="*/ 81 w 103"/>
                <a:gd name="T9" fmla="*/ 44 h 150"/>
                <a:gd name="T10" fmla="*/ 52 w 103"/>
                <a:gd name="T11" fmla="*/ 18 h 150"/>
                <a:gd name="T12" fmla="*/ 23 w 103"/>
                <a:gd name="T13" fmla="*/ 52 h 150"/>
                <a:gd name="T14" fmla="*/ 23 w 103"/>
                <a:gd name="T15" fmla="*/ 53 h 150"/>
                <a:gd name="T16" fmla="*/ 3 w 103"/>
                <a:gd name="T17" fmla="*/ 53 h 150"/>
                <a:gd name="T18" fmla="*/ 3 w 103"/>
                <a:gd name="T19" fmla="*/ 51 h 150"/>
                <a:gd name="T20" fmla="*/ 53 w 103"/>
                <a:gd name="T21" fmla="*/ 0 h 150"/>
                <a:gd name="T22" fmla="*/ 102 w 103"/>
                <a:gd name="T23" fmla="*/ 44 h 150"/>
                <a:gd name="T24" fmla="*/ 69 w 103"/>
                <a:gd name="T25" fmla="*/ 91 h 150"/>
                <a:gd name="T26" fmla="*/ 57 w 103"/>
                <a:gd name="T27" fmla="*/ 97 h 150"/>
                <a:gd name="T28" fmla="*/ 22 w 103"/>
                <a:gd name="T29" fmla="*/ 130 h 150"/>
                <a:gd name="T30" fmla="*/ 102 w 103"/>
                <a:gd name="T31" fmla="*/ 130 h 150"/>
                <a:gd name="T32" fmla="*/ 102 w 103"/>
                <a:gd name="T33" fmla="*/ 149 h 150"/>
                <a:gd name="T34" fmla="*/ 0 w 103"/>
                <a:gd name="T35" fmla="*/ 149 h 150"/>
                <a:gd name="T36" fmla="*/ 0 w 103"/>
                <a:gd name="T37" fmla="*/ 14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50">
                  <a:moveTo>
                    <a:pt x="0" y="148"/>
                  </a:moveTo>
                  <a:lnTo>
                    <a:pt x="0" y="148"/>
                  </a:lnTo>
                  <a:cubicBezTo>
                    <a:pt x="0" y="117"/>
                    <a:pt x="14" y="100"/>
                    <a:pt x="47" y="82"/>
                  </a:cubicBezTo>
                  <a:cubicBezTo>
                    <a:pt x="59" y="75"/>
                    <a:pt x="59" y="75"/>
                    <a:pt x="59" y="75"/>
                  </a:cubicBezTo>
                  <a:cubicBezTo>
                    <a:pt x="74" y="68"/>
                    <a:pt x="81" y="57"/>
                    <a:pt x="81" y="44"/>
                  </a:cubicBezTo>
                  <a:cubicBezTo>
                    <a:pt x="81" y="28"/>
                    <a:pt x="69" y="18"/>
                    <a:pt x="52" y="18"/>
                  </a:cubicBezTo>
                  <a:cubicBezTo>
                    <a:pt x="34" y="18"/>
                    <a:pt x="23" y="30"/>
                    <a:pt x="23" y="52"/>
                  </a:cubicBezTo>
                  <a:lnTo>
                    <a:pt x="23" y="53"/>
                  </a:lnTo>
                  <a:cubicBezTo>
                    <a:pt x="3" y="53"/>
                    <a:pt x="3" y="53"/>
                    <a:pt x="3" y="53"/>
                  </a:cubicBezTo>
                  <a:cubicBezTo>
                    <a:pt x="3" y="52"/>
                    <a:pt x="3" y="52"/>
                    <a:pt x="3" y="51"/>
                  </a:cubicBezTo>
                  <a:cubicBezTo>
                    <a:pt x="3" y="19"/>
                    <a:pt x="23" y="0"/>
                    <a:pt x="53" y="0"/>
                  </a:cubicBezTo>
                  <a:cubicBezTo>
                    <a:pt x="82" y="0"/>
                    <a:pt x="102" y="18"/>
                    <a:pt x="102" y="44"/>
                  </a:cubicBezTo>
                  <a:cubicBezTo>
                    <a:pt x="102" y="65"/>
                    <a:pt x="91" y="79"/>
                    <a:pt x="69" y="91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37" y="107"/>
                    <a:pt x="25" y="117"/>
                    <a:pt x="22" y="130"/>
                  </a:cubicBezTo>
                  <a:cubicBezTo>
                    <a:pt x="102" y="130"/>
                    <a:pt x="102" y="130"/>
                    <a:pt x="102" y="130"/>
                  </a:cubicBezTo>
                  <a:cubicBezTo>
                    <a:pt x="102" y="149"/>
                    <a:pt x="102" y="149"/>
                    <a:pt x="102" y="14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48"/>
                    <a:pt x="0" y="148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56" name="Group 909"/>
          <p:cNvGrpSpPr>
            <a:grpSpLocks/>
          </p:cNvGrpSpPr>
          <p:nvPr/>
        </p:nvGrpSpPr>
        <p:grpSpPr bwMode="auto">
          <a:xfrm>
            <a:off x="4860925" y="5186363"/>
            <a:ext cx="288925" cy="66675"/>
            <a:chOff x="4861017" y="5185854"/>
            <a:chExt cx="289018" cy="66697"/>
          </a:xfrm>
        </p:grpSpPr>
        <p:sp>
          <p:nvSpPr>
            <p:cNvPr id="751" name="Freeform 207"/>
            <p:cNvSpPr>
              <a:spLocks noChangeArrowheads="1"/>
            </p:cNvSpPr>
            <p:nvPr/>
          </p:nvSpPr>
          <p:spPr bwMode="auto">
            <a:xfrm>
              <a:off x="4861017" y="5185854"/>
              <a:ext cx="52405" cy="65108"/>
            </a:xfrm>
            <a:custGeom>
              <a:avLst/>
              <a:gdLst>
                <a:gd name="T0" fmla="*/ 0 w 123"/>
                <a:gd name="T1" fmla="*/ 0 h 155"/>
                <a:gd name="T2" fmla="*/ 22 w 123"/>
                <a:gd name="T3" fmla="*/ 0 h 155"/>
                <a:gd name="T4" fmla="*/ 22 w 123"/>
                <a:gd name="T5" fmla="*/ 63 h 155"/>
                <a:gd name="T6" fmla="*/ 101 w 123"/>
                <a:gd name="T7" fmla="*/ 63 h 155"/>
                <a:gd name="T8" fmla="*/ 101 w 123"/>
                <a:gd name="T9" fmla="*/ 0 h 155"/>
                <a:gd name="T10" fmla="*/ 122 w 123"/>
                <a:gd name="T11" fmla="*/ 0 h 155"/>
                <a:gd name="T12" fmla="*/ 122 w 123"/>
                <a:gd name="T13" fmla="*/ 154 h 155"/>
                <a:gd name="T14" fmla="*/ 101 w 123"/>
                <a:gd name="T15" fmla="*/ 154 h 155"/>
                <a:gd name="T16" fmla="*/ 101 w 123"/>
                <a:gd name="T17" fmla="*/ 82 h 155"/>
                <a:gd name="T18" fmla="*/ 22 w 123"/>
                <a:gd name="T19" fmla="*/ 82 h 155"/>
                <a:gd name="T20" fmla="*/ 22 w 123"/>
                <a:gd name="T21" fmla="*/ 154 h 155"/>
                <a:gd name="T22" fmla="*/ 0 w 123"/>
                <a:gd name="T23" fmla="*/ 154 h 155"/>
                <a:gd name="T24" fmla="*/ 0 w 12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55">
                  <a:moveTo>
                    <a:pt x="0" y="0"/>
                  </a:moveTo>
                  <a:lnTo>
                    <a:pt x="22" y="0"/>
                  </a:lnTo>
                  <a:lnTo>
                    <a:pt x="22" y="63"/>
                  </a:lnTo>
                  <a:lnTo>
                    <a:pt x="101" y="63"/>
                  </a:lnTo>
                  <a:lnTo>
                    <a:pt x="101" y="0"/>
                  </a:lnTo>
                  <a:lnTo>
                    <a:pt x="122" y="0"/>
                  </a:lnTo>
                  <a:lnTo>
                    <a:pt x="122" y="154"/>
                  </a:lnTo>
                  <a:lnTo>
                    <a:pt x="101" y="154"/>
                  </a:lnTo>
                  <a:lnTo>
                    <a:pt x="101" y="82"/>
                  </a:lnTo>
                  <a:lnTo>
                    <a:pt x="22" y="82"/>
                  </a:lnTo>
                  <a:lnTo>
                    <a:pt x="22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2" name="Freeform 208"/>
            <p:cNvSpPr>
              <a:spLocks noChangeArrowheads="1"/>
            </p:cNvSpPr>
            <p:nvPr/>
          </p:nvSpPr>
          <p:spPr bwMode="auto">
            <a:xfrm>
              <a:off x="4924537" y="5201734"/>
              <a:ext cx="42877" cy="50817"/>
            </a:xfrm>
            <a:custGeom>
              <a:avLst/>
              <a:gdLst>
                <a:gd name="T0" fmla="*/ 99 w 101"/>
                <a:gd name="T1" fmla="*/ 80 h 121"/>
                <a:gd name="T2" fmla="*/ 99 w 101"/>
                <a:gd name="T3" fmla="*/ 80 h 121"/>
                <a:gd name="T4" fmla="*/ 50 w 101"/>
                <a:gd name="T5" fmla="*/ 120 h 121"/>
                <a:gd name="T6" fmla="*/ 0 w 101"/>
                <a:gd name="T7" fmla="*/ 61 h 121"/>
                <a:gd name="T8" fmla="*/ 50 w 101"/>
                <a:gd name="T9" fmla="*/ 0 h 121"/>
                <a:gd name="T10" fmla="*/ 100 w 101"/>
                <a:gd name="T11" fmla="*/ 57 h 121"/>
                <a:gd name="T12" fmla="*/ 100 w 101"/>
                <a:gd name="T13" fmla="*/ 66 h 121"/>
                <a:gd name="T14" fmla="*/ 20 w 101"/>
                <a:gd name="T15" fmla="*/ 66 h 121"/>
                <a:gd name="T16" fmla="*/ 52 w 101"/>
                <a:gd name="T17" fmla="*/ 102 h 121"/>
                <a:gd name="T18" fmla="*/ 80 w 101"/>
                <a:gd name="T19" fmla="*/ 80 h 121"/>
                <a:gd name="T20" fmla="*/ 99 w 101"/>
                <a:gd name="T21" fmla="*/ 80 h 121"/>
                <a:gd name="T22" fmla="*/ 80 w 101"/>
                <a:gd name="T23" fmla="*/ 50 h 121"/>
                <a:gd name="T24" fmla="*/ 80 w 101"/>
                <a:gd name="T25" fmla="*/ 50 h 121"/>
                <a:gd name="T26" fmla="*/ 50 w 101"/>
                <a:gd name="T27" fmla="*/ 17 h 121"/>
                <a:gd name="T28" fmla="*/ 20 w 101"/>
                <a:gd name="T29" fmla="*/ 50 h 121"/>
                <a:gd name="T30" fmla="*/ 80 w 101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1">
                  <a:moveTo>
                    <a:pt x="99" y="80"/>
                  </a:moveTo>
                  <a:lnTo>
                    <a:pt x="99" y="80"/>
                  </a:lnTo>
                  <a:cubicBezTo>
                    <a:pt x="95" y="104"/>
                    <a:pt x="76" y="120"/>
                    <a:pt x="50" y="120"/>
                  </a:cubicBezTo>
                  <a:cubicBezTo>
                    <a:pt x="19" y="120"/>
                    <a:pt x="0" y="98"/>
                    <a:pt x="0" y="61"/>
                  </a:cubicBezTo>
                  <a:cubicBezTo>
                    <a:pt x="0" y="23"/>
                    <a:pt x="19" y="0"/>
                    <a:pt x="50" y="0"/>
                  </a:cubicBezTo>
                  <a:cubicBezTo>
                    <a:pt x="81" y="0"/>
                    <a:pt x="100" y="21"/>
                    <a:pt x="100" y="57"/>
                  </a:cubicBezTo>
                  <a:cubicBezTo>
                    <a:pt x="100" y="60"/>
                    <a:pt x="100" y="62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90"/>
                    <a:pt x="31" y="102"/>
                    <a:pt x="52" y="102"/>
                  </a:cubicBezTo>
                  <a:cubicBezTo>
                    <a:pt x="67" y="102"/>
                    <a:pt x="77" y="95"/>
                    <a:pt x="80" y="80"/>
                  </a:cubicBezTo>
                  <a:lnTo>
                    <a:pt x="99" y="80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9"/>
                    <a:pt x="70" y="17"/>
                    <a:pt x="50" y="17"/>
                  </a:cubicBezTo>
                  <a:cubicBezTo>
                    <a:pt x="32" y="17"/>
                    <a:pt x="21" y="28"/>
                    <a:pt x="20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3" name="Freeform 209"/>
            <p:cNvSpPr>
              <a:spLocks noChangeArrowheads="1"/>
            </p:cNvSpPr>
            <p:nvPr/>
          </p:nvSpPr>
          <p:spPr bwMode="auto">
            <a:xfrm>
              <a:off x="4972178" y="5201734"/>
              <a:ext cx="44464" cy="50817"/>
            </a:xfrm>
            <a:custGeom>
              <a:avLst/>
              <a:gdLst>
                <a:gd name="T0" fmla="*/ 36 w 107"/>
                <a:gd name="T1" fmla="*/ 120 h 121"/>
                <a:gd name="T2" fmla="*/ 36 w 107"/>
                <a:gd name="T3" fmla="*/ 120 h 121"/>
                <a:gd name="T4" fmla="*/ 0 w 107"/>
                <a:gd name="T5" fmla="*/ 85 h 121"/>
                <a:gd name="T6" fmla="*/ 38 w 107"/>
                <a:gd name="T7" fmla="*/ 51 h 121"/>
                <a:gd name="T8" fmla="*/ 69 w 107"/>
                <a:gd name="T9" fmla="*/ 47 h 121"/>
                <a:gd name="T10" fmla="*/ 75 w 107"/>
                <a:gd name="T11" fmla="*/ 34 h 121"/>
                <a:gd name="T12" fmla="*/ 50 w 107"/>
                <a:gd name="T13" fmla="*/ 17 h 121"/>
                <a:gd name="T14" fmla="*/ 23 w 107"/>
                <a:gd name="T15" fmla="*/ 37 h 121"/>
                <a:gd name="T16" fmla="*/ 5 w 107"/>
                <a:gd name="T17" fmla="*/ 37 h 121"/>
                <a:gd name="T18" fmla="*/ 5 w 107"/>
                <a:gd name="T19" fmla="*/ 37 h 121"/>
                <a:gd name="T20" fmla="*/ 50 w 107"/>
                <a:gd name="T21" fmla="*/ 0 h 121"/>
                <a:gd name="T22" fmla="*/ 93 w 107"/>
                <a:gd name="T23" fmla="*/ 35 h 121"/>
                <a:gd name="T24" fmla="*/ 93 w 107"/>
                <a:gd name="T25" fmla="*/ 91 h 121"/>
                <a:gd name="T26" fmla="*/ 101 w 107"/>
                <a:gd name="T27" fmla="*/ 102 h 121"/>
                <a:gd name="T28" fmla="*/ 106 w 107"/>
                <a:gd name="T29" fmla="*/ 102 h 121"/>
                <a:gd name="T30" fmla="*/ 106 w 107"/>
                <a:gd name="T31" fmla="*/ 117 h 121"/>
                <a:gd name="T32" fmla="*/ 94 w 107"/>
                <a:gd name="T33" fmla="*/ 118 h 121"/>
                <a:gd name="T34" fmla="*/ 76 w 107"/>
                <a:gd name="T35" fmla="*/ 101 h 121"/>
                <a:gd name="T36" fmla="*/ 76 w 107"/>
                <a:gd name="T37" fmla="*/ 101 h 121"/>
                <a:gd name="T38" fmla="*/ 36 w 107"/>
                <a:gd name="T39" fmla="*/ 120 h 121"/>
                <a:gd name="T40" fmla="*/ 39 w 107"/>
                <a:gd name="T41" fmla="*/ 67 h 121"/>
                <a:gd name="T42" fmla="*/ 39 w 107"/>
                <a:gd name="T43" fmla="*/ 67 h 121"/>
                <a:gd name="T44" fmla="*/ 19 w 107"/>
                <a:gd name="T45" fmla="*/ 85 h 121"/>
                <a:gd name="T46" fmla="*/ 39 w 107"/>
                <a:gd name="T47" fmla="*/ 103 h 121"/>
                <a:gd name="T48" fmla="*/ 75 w 107"/>
                <a:gd name="T49" fmla="*/ 76 h 121"/>
                <a:gd name="T50" fmla="*/ 75 w 107"/>
                <a:gd name="T51" fmla="*/ 59 h 121"/>
                <a:gd name="T52" fmla="*/ 39 w 107"/>
                <a:gd name="T53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1">
                  <a:moveTo>
                    <a:pt x="36" y="120"/>
                  </a:moveTo>
                  <a:lnTo>
                    <a:pt x="36" y="120"/>
                  </a:lnTo>
                  <a:cubicBezTo>
                    <a:pt x="13" y="120"/>
                    <a:pt x="0" y="106"/>
                    <a:pt x="0" y="85"/>
                  </a:cubicBezTo>
                  <a:cubicBezTo>
                    <a:pt x="0" y="66"/>
                    <a:pt x="13" y="54"/>
                    <a:pt x="38" y="51"/>
                  </a:cubicBezTo>
                  <a:cubicBezTo>
                    <a:pt x="54" y="49"/>
                    <a:pt x="64" y="48"/>
                    <a:pt x="69" y="47"/>
                  </a:cubicBezTo>
                  <a:cubicBezTo>
                    <a:pt x="75" y="45"/>
                    <a:pt x="75" y="42"/>
                    <a:pt x="75" y="34"/>
                  </a:cubicBezTo>
                  <a:cubicBezTo>
                    <a:pt x="75" y="23"/>
                    <a:pt x="66" y="17"/>
                    <a:pt x="50" y="17"/>
                  </a:cubicBezTo>
                  <a:cubicBezTo>
                    <a:pt x="32" y="17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5"/>
                    <a:pt x="21" y="0"/>
                    <a:pt x="50" y="0"/>
                  </a:cubicBezTo>
                  <a:cubicBezTo>
                    <a:pt x="80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4" y="102"/>
                    <a:pt x="101" y="102"/>
                  </a:cubicBezTo>
                  <a:cubicBezTo>
                    <a:pt x="102" y="102"/>
                    <a:pt x="104" y="102"/>
                    <a:pt x="106" y="102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02" y="118"/>
                    <a:pt x="99" y="118"/>
                    <a:pt x="94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4" y="113"/>
                    <a:pt x="52" y="120"/>
                    <a:pt x="36" y="120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6" y="69"/>
                    <a:pt x="19" y="74"/>
                    <a:pt x="19" y="85"/>
                  </a:cubicBezTo>
                  <a:cubicBezTo>
                    <a:pt x="19" y="97"/>
                    <a:pt x="27" y="103"/>
                    <a:pt x="39" y="103"/>
                  </a:cubicBezTo>
                  <a:cubicBezTo>
                    <a:pt x="60" y="103"/>
                    <a:pt x="75" y="92"/>
                    <a:pt x="75" y="76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64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4" name="Freeform 210"/>
            <p:cNvSpPr>
              <a:spLocks noChangeArrowheads="1"/>
            </p:cNvSpPr>
            <p:nvPr/>
          </p:nvSpPr>
          <p:spPr bwMode="auto">
            <a:xfrm>
              <a:off x="5022994" y="5185854"/>
              <a:ext cx="44464" cy="66697"/>
            </a:xfrm>
            <a:custGeom>
              <a:avLst/>
              <a:gdLst>
                <a:gd name="T0" fmla="*/ 103 w 104"/>
                <a:gd name="T1" fmla="*/ 154 h 159"/>
                <a:gd name="T2" fmla="*/ 103 w 104"/>
                <a:gd name="T3" fmla="*/ 154 h 159"/>
                <a:gd name="T4" fmla="*/ 86 w 104"/>
                <a:gd name="T5" fmla="*/ 154 h 159"/>
                <a:gd name="T6" fmla="*/ 86 w 104"/>
                <a:gd name="T7" fmla="*/ 140 h 159"/>
                <a:gd name="T8" fmla="*/ 49 w 104"/>
                <a:gd name="T9" fmla="*/ 158 h 159"/>
                <a:gd name="T10" fmla="*/ 0 w 104"/>
                <a:gd name="T11" fmla="*/ 98 h 159"/>
                <a:gd name="T12" fmla="*/ 49 w 104"/>
                <a:gd name="T13" fmla="*/ 38 h 159"/>
                <a:gd name="T14" fmla="*/ 86 w 104"/>
                <a:gd name="T15" fmla="*/ 56 h 159"/>
                <a:gd name="T16" fmla="*/ 86 w 104"/>
                <a:gd name="T17" fmla="*/ 0 h 159"/>
                <a:gd name="T18" fmla="*/ 103 w 104"/>
                <a:gd name="T19" fmla="*/ 0 h 159"/>
                <a:gd name="T20" fmla="*/ 103 w 104"/>
                <a:gd name="T21" fmla="*/ 154 h 159"/>
                <a:gd name="T22" fmla="*/ 52 w 104"/>
                <a:gd name="T23" fmla="*/ 56 h 159"/>
                <a:gd name="T24" fmla="*/ 52 w 104"/>
                <a:gd name="T25" fmla="*/ 56 h 159"/>
                <a:gd name="T26" fmla="*/ 20 w 104"/>
                <a:gd name="T27" fmla="*/ 99 h 159"/>
                <a:gd name="T28" fmla="*/ 53 w 104"/>
                <a:gd name="T29" fmla="*/ 141 h 159"/>
                <a:gd name="T30" fmla="*/ 86 w 104"/>
                <a:gd name="T31" fmla="*/ 97 h 159"/>
                <a:gd name="T32" fmla="*/ 52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4"/>
                  </a:moveTo>
                  <a:lnTo>
                    <a:pt x="103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76" y="151"/>
                    <a:pt x="64" y="158"/>
                    <a:pt x="49" y="158"/>
                  </a:cubicBezTo>
                  <a:cubicBezTo>
                    <a:pt x="20" y="158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6" y="44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6"/>
                  </a:moveTo>
                  <a:lnTo>
                    <a:pt x="52" y="56"/>
                  </a:lnTo>
                  <a:cubicBezTo>
                    <a:pt x="32" y="56"/>
                    <a:pt x="20" y="70"/>
                    <a:pt x="20" y="99"/>
                  </a:cubicBezTo>
                  <a:cubicBezTo>
                    <a:pt x="20" y="125"/>
                    <a:pt x="33" y="141"/>
                    <a:pt x="53" y="141"/>
                  </a:cubicBezTo>
                  <a:cubicBezTo>
                    <a:pt x="73" y="141"/>
                    <a:pt x="86" y="125"/>
                    <a:pt x="86" y="97"/>
                  </a:cubicBezTo>
                  <a:cubicBezTo>
                    <a:pt x="86" y="69"/>
                    <a:pt x="75" y="56"/>
                    <a:pt x="52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5" name="Freeform 211"/>
            <p:cNvSpPr>
              <a:spLocks noChangeArrowheads="1"/>
            </p:cNvSpPr>
            <p:nvPr/>
          </p:nvSpPr>
          <p:spPr bwMode="auto">
            <a:xfrm>
              <a:off x="5096043" y="5185854"/>
              <a:ext cx="53992" cy="65108"/>
            </a:xfrm>
            <a:custGeom>
              <a:avLst/>
              <a:gdLst>
                <a:gd name="T0" fmla="*/ 53 w 130"/>
                <a:gd name="T1" fmla="*/ 75 h 155"/>
                <a:gd name="T2" fmla="*/ 3 w 130"/>
                <a:gd name="T3" fmla="*/ 0 h 155"/>
                <a:gd name="T4" fmla="*/ 28 w 130"/>
                <a:gd name="T5" fmla="*/ 0 h 155"/>
                <a:gd name="T6" fmla="*/ 65 w 130"/>
                <a:gd name="T7" fmla="*/ 57 h 155"/>
                <a:gd name="T8" fmla="*/ 102 w 130"/>
                <a:gd name="T9" fmla="*/ 0 h 155"/>
                <a:gd name="T10" fmla="*/ 126 w 130"/>
                <a:gd name="T11" fmla="*/ 0 h 155"/>
                <a:gd name="T12" fmla="*/ 76 w 130"/>
                <a:gd name="T13" fmla="*/ 74 h 155"/>
                <a:gd name="T14" fmla="*/ 129 w 130"/>
                <a:gd name="T15" fmla="*/ 154 h 155"/>
                <a:gd name="T16" fmla="*/ 103 w 130"/>
                <a:gd name="T17" fmla="*/ 154 h 155"/>
                <a:gd name="T18" fmla="*/ 65 w 130"/>
                <a:gd name="T19" fmla="*/ 92 h 155"/>
                <a:gd name="T20" fmla="*/ 25 w 130"/>
                <a:gd name="T21" fmla="*/ 154 h 155"/>
                <a:gd name="T22" fmla="*/ 0 w 130"/>
                <a:gd name="T23" fmla="*/ 154 h 155"/>
                <a:gd name="T24" fmla="*/ 53 w 130"/>
                <a:gd name="T25" fmla="*/ 7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155">
                  <a:moveTo>
                    <a:pt x="53" y="75"/>
                  </a:moveTo>
                  <a:lnTo>
                    <a:pt x="3" y="0"/>
                  </a:lnTo>
                  <a:lnTo>
                    <a:pt x="28" y="0"/>
                  </a:lnTo>
                  <a:lnTo>
                    <a:pt x="65" y="57"/>
                  </a:lnTo>
                  <a:lnTo>
                    <a:pt x="102" y="0"/>
                  </a:lnTo>
                  <a:lnTo>
                    <a:pt x="126" y="0"/>
                  </a:lnTo>
                  <a:lnTo>
                    <a:pt x="76" y="74"/>
                  </a:lnTo>
                  <a:lnTo>
                    <a:pt x="129" y="154"/>
                  </a:lnTo>
                  <a:lnTo>
                    <a:pt x="103" y="154"/>
                  </a:lnTo>
                  <a:lnTo>
                    <a:pt x="65" y="92"/>
                  </a:lnTo>
                  <a:lnTo>
                    <a:pt x="25" y="154"/>
                  </a:lnTo>
                  <a:lnTo>
                    <a:pt x="0" y="154"/>
                  </a:lnTo>
                  <a:lnTo>
                    <a:pt x="53" y="7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57" name="Group 881"/>
          <p:cNvGrpSpPr>
            <a:grpSpLocks/>
          </p:cNvGrpSpPr>
          <p:nvPr/>
        </p:nvGrpSpPr>
        <p:grpSpPr bwMode="auto">
          <a:xfrm>
            <a:off x="6464300" y="2328863"/>
            <a:ext cx="577850" cy="68262"/>
            <a:chOff x="6463585" y="2329023"/>
            <a:chExt cx="578036" cy="68549"/>
          </a:xfrm>
        </p:grpSpPr>
        <p:sp>
          <p:nvSpPr>
            <p:cNvPr id="756" name="Freeform 212"/>
            <p:cNvSpPr>
              <a:spLocks noChangeArrowheads="1"/>
            </p:cNvSpPr>
            <p:nvPr/>
          </p:nvSpPr>
          <p:spPr bwMode="auto">
            <a:xfrm>
              <a:off x="6463585" y="2330617"/>
              <a:ext cx="46053" cy="65362"/>
            </a:xfrm>
            <a:custGeom>
              <a:avLst/>
              <a:gdLst>
                <a:gd name="T0" fmla="*/ 0 w 110"/>
                <a:gd name="T1" fmla="*/ 0 h 154"/>
                <a:gd name="T2" fmla="*/ 0 w 110"/>
                <a:gd name="T3" fmla="*/ 0 h 154"/>
                <a:gd name="T4" fmla="*/ 51 w 110"/>
                <a:gd name="T5" fmla="*/ 0 h 154"/>
                <a:gd name="T6" fmla="*/ 56 w 110"/>
                <a:gd name="T7" fmla="*/ 0 h 154"/>
                <a:gd name="T8" fmla="*/ 90 w 110"/>
                <a:gd name="T9" fmla="*/ 5 h 154"/>
                <a:gd name="T10" fmla="*/ 109 w 110"/>
                <a:gd name="T11" fmla="*/ 44 h 154"/>
                <a:gd name="T12" fmla="*/ 90 w 110"/>
                <a:gd name="T13" fmla="*/ 82 h 154"/>
                <a:gd name="T14" fmla="*/ 52 w 110"/>
                <a:gd name="T15" fmla="*/ 89 h 154"/>
                <a:gd name="T16" fmla="*/ 21 w 110"/>
                <a:gd name="T17" fmla="*/ 89 h 154"/>
                <a:gd name="T18" fmla="*/ 21 w 110"/>
                <a:gd name="T19" fmla="*/ 153 h 154"/>
                <a:gd name="T20" fmla="*/ 0 w 110"/>
                <a:gd name="T21" fmla="*/ 153 h 154"/>
                <a:gd name="T22" fmla="*/ 0 w 110"/>
                <a:gd name="T23" fmla="*/ 0 h 154"/>
                <a:gd name="T24" fmla="*/ 56 w 110"/>
                <a:gd name="T25" fmla="*/ 70 h 154"/>
                <a:gd name="T26" fmla="*/ 56 w 110"/>
                <a:gd name="T27" fmla="*/ 70 h 154"/>
                <a:gd name="T28" fmla="*/ 88 w 110"/>
                <a:gd name="T29" fmla="*/ 44 h 154"/>
                <a:gd name="T30" fmla="*/ 57 w 110"/>
                <a:gd name="T31" fmla="*/ 19 h 154"/>
                <a:gd name="T32" fmla="*/ 21 w 110"/>
                <a:gd name="T33" fmla="*/ 19 h 154"/>
                <a:gd name="T34" fmla="*/ 21 w 110"/>
                <a:gd name="T35" fmla="*/ 70 h 154"/>
                <a:gd name="T36" fmla="*/ 56 w 110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6" y="0"/>
                  </a:cubicBezTo>
                  <a:cubicBezTo>
                    <a:pt x="70" y="0"/>
                    <a:pt x="80" y="0"/>
                    <a:pt x="90" y="5"/>
                  </a:cubicBezTo>
                  <a:cubicBezTo>
                    <a:pt x="103" y="13"/>
                    <a:pt x="109" y="26"/>
                    <a:pt x="109" y="44"/>
                  </a:cubicBezTo>
                  <a:cubicBezTo>
                    <a:pt x="109" y="62"/>
                    <a:pt x="103" y="75"/>
                    <a:pt x="90" y="82"/>
                  </a:cubicBezTo>
                  <a:cubicBezTo>
                    <a:pt x="80" y="89"/>
                    <a:pt x="69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8" y="70"/>
                    <a:pt x="88" y="65"/>
                    <a:pt x="88" y="44"/>
                  </a:cubicBezTo>
                  <a:cubicBezTo>
                    <a:pt x="88" y="25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7" name="Freeform 213"/>
            <p:cNvSpPr>
              <a:spLocks noChangeArrowheads="1"/>
            </p:cNvSpPr>
            <p:nvPr/>
          </p:nvSpPr>
          <p:spPr bwMode="auto">
            <a:xfrm>
              <a:off x="6515990" y="2348153"/>
              <a:ext cx="41288" cy="49419"/>
            </a:xfrm>
            <a:custGeom>
              <a:avLst/>
              <a:gdLst>
                <a:gd name="T0" fmla="*/ 100 w 102"/>
                <a:gd name="T1" fmla="*/ 79 h 119"/>
                <a:gd name="T2" fmla="*/ 100 w 102"/>
                <a:gd name="T3" fmla="*/ 79 h 119"/>
                <a:gd name="T4" fmla="*/ 51 w 102"/>
                <a:gd name="T5" fmla="*/ 118 h 119"/>
                <a:gd name="T6" fmla="*/ 0 w 102"/>
                <a:gd name="T7" fmla="*/ 60 h 119"/>
                <a:gd name="T8" fmla="*/ 51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1 h 119"/>
                <a:gd name="T18" fmla="*/ 81 w 102"/>
                <a:gd name="T19" fmla="*/ 79 h 119"/>
                <a:gd name="T20" fmla="*/ 100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100" y="79"/>
                  </a:moveTo>
                  <a:lnTo>
                    <a:pt x="100" y="79"/>
                  </a:lnTo>
                  <a:cubicBezTo>
                    <a:pt x="95" y="103"/>
                    <a:pt x="77" y="118"/>
                    <a:pt x="51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2" y="101"/>
                    <a:pt x="52" y="101"/>
                  </a:cubicBezTo>
                  <a:cubicBezTo>
                    <a:pt x="67" y="101"/>
                    <a:pt x="78" y="93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6"/>
                    <a:pt x="51" y="16"/>
                  </a:cubicBezTo>
                  <a:cubicBezTo>
                    <a:pt x="32" y="16"/>
                    <a:pt x="22" y="27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8" name="Freeform 214"/>
            <p:cNvSpPr>
              <a:spLocks noChangeArrowheads="1"/>
            </p:cNvSpPr>
            <p:nvPr/>
          </p:nvSpPr>
          <p:spPr bwMode="auto">
            <a:xfrm>
              <a:off x="6566806" y="2348153"/>
              <a:ext cx="22232" cy="47825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7 w 55"/>
                <a:gd name="T5" fmla="*/ 2 h 114"/>
                <a:gd name="T6" fmla="*/ 17 w 55"/>
                <a:gd name="T7" fmla="*/ 22 h 114"/>
                <a:gd name="T8" fmla="*/ 48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48 w 55"/>
                <a:gd name="T15" fmla="*/ 20 h 114"/>
                <a:gd name="T16" fmla="*/ 18 w 55"/>
                <a:gd name="T17" fmla="*/ 52 h 114"/>
                <a:gd name="T18" fmla="*/ 18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7"/>
                    <a:pt x="34" y="0"/>
                    <a:pt x="48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8" y="20"/>
                  </a:cubicBezTo>
                  <a:cubicBezTo>
                    <a:pt x="29" y="20"/>
                    <a:pt x="18" y="30"/>
                    <a:pt x="18" y="52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9" name="Freeform 215"/>
            <p:cNvSpPr>
              <a:spLocks noChangeArrowheads="1"/>
            </p:cNvSpPr>
            <p:nvPr/>
          </p:nvSpPr>
          <p:spPr bwMode="auto">
            <a:xfrm>
              <a:off x="6593802" y="2348153"/>
              <a:ext cx="38112" cy="49419"/>
            </a:xfrm>
            <a:custGeom>
              <a:avLst/>
              <a:gdLst>
                <a:gd name="T0" fmla="*/ 19 w 93"/>
                <a:gd name="T1" fmla="*/ 78 h 119"/>
                <a:gd name="T2" fmla="*/ 19 w 93"/>
                <a:gd name="T3" fmla="*/ 78 h 119"/>
                <a:gd name="T4" fmla="*/ 47 w 93"/>
                <a:gd name="T5" fmla="*/ 102 h 119"/>
                <a:gd name="T6" fmla="*/ 73 w 93"/>
                <a:gd name="T7" fmla="*/ 84 h 119"/>
                <a:gd name="T8" fmla="*/ 56 w 93"/>
                <a:gd name="T9" fmla="*/ 68 h 119"/>
                <a:gd name="T10" fmla="*/ 35 w 93"/>
                <a:gd name="T11" fmla="*/ 63 h 119"/>
                <a:gd name="T12" fmla="*/ 3 w 93"/>
                <a:gd name="T13" fmla="*/ 32 h 119"/>
                <a:gd name="T14" fmla="*/ 46 w 93"/>
                <a:gd name="T15" fmla="*/ 0 h 119"/>
                <a:gd name="T16" fmla="*/ 89 w 93"/>
                <a:gd name="T17" fmla="*/ 34 h 119"/>
                <a:gd name="T18" fmla="*/ 89 w 93"/>
                <a:gd name="T19" fmla="*/ 34 h 119"/>
                <a:gd name="T20" fmla="*/ 71 w 93"/>
                <a:gd name="T21" fmla="*/ 34 h 119"/>
                <a:gd name="T22" fmla="*/ 46 w 93"/>
                <a:gd name="T23" fmla="*/ 15 h 119"/>
                <a:gd name="T24" fmla="*/ 22 w 93"/>
                <a:gd name="T25" fmla="*/ 31 h 119"/>
                <a:gd name="T26" fmla="*/ 40 w 93"/>
                <a:gd name="T27" fmla="*/ 44 h 119"/>
                <a:gd name="T28" fmla="*/ 58 w 93"/>
                <a:gd name="T29" fmla="*/ 50 h 119"/>
                <a:gd name="T30" fmla="*/ 92 w 93"/>
                <a:gd name="T31" fmla="*/ 81 h 119"/>
                <a:gd name="T32" fmla="*/ 46 w 93"/>
                <a:gd name="T33" fmla="*/ 118 h 119"/>
                <a:gd name="T34" fmla="*/ 0 w 93"/>
                <a:gd name="T35" fmla="*/ 78 h 119"/>
                <a:gd name="T36" fmla="*/ 19 w 93"/>
                <a:gd name="T37" fmla="*/ 7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9" y="78"/>
                  </a:moveTo>
                  <a:lnTo>
                    <a:pt x="19" y="78"/>
                  </a:lnTo>
                  <a:cubicBezTo>
                    <a:pt x="20" y="93"/>
                    <a:pt x="29" y="102"/>
                    <a:pt x="47" y="102"/>
                  </a:cubicBezTo>
                  <a:cubicBezTo>
                    <a:pt x="64" y="102"/>
                    <a:pt x="73" y="94"/>
                    <a:pt x="73" y="84"/>
                  </a:cubicBezTo>
                  <a:cubicBezTo>
                    <a:pt x="73" y="75"/>
                    <a:pt x="68" y="72"/>
                    <a:pt x="56" y="68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14" y="58"/>
                    <a:pt x="3" y="51"/>
                    <a:pt x="3" y="32"/>
                  </a:cubicBezTo>
                  <a:cubicBezTo>
                    <a:pt x="3" y="12"/>
                    <a:pt x="19" y="0"/>
                    <a:pt x="46" y="0"/>
                  </a:cubicBezTo>
                  <a:cubicBezTo>
                    <a:pt x="72" y="0"/>
                    <a:pt x="89" y="13"/>
                    <a:pt x="89" y="34"/>
                  </a:cubicBezTo>
                  <a:lnTo>
                    <a:pt x="89" y="34"/>
                  </a:lnTo>
                  <a:cubicBezTo>
                    <a:pt x="71" y="34"/>
                    <a:pt x="71" y="34"/>
                    <a:pt x="71" y="34"/>
                  </a:cubicBezTo>
                  <a:cubicBezTo>
                    <a:pt x="70" y="23"/>
                    <a:pt x="60" y="15"/>
                    <a:pt x="46" y="15"/>
                  </a:cubicBezTo>
                  <a:cubicBezTo>
                    <a:pt x="30" y="15"/>
                    <a:pt x="22" y="21"/>
                    <a:pt x="22" y="31"/>
                  </a:cubicBezTo>
                  <a:cubicBezTo>
                    <a:pt x="22" y="39"/>
                    <a:pt x="28" y="42"/>
                    <a:pt x="40" y="44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1" y="55"/>
                    <a:pt x="92" y="61"/>
                    <a:pt x="92" y="81"/>
                  </a:cubicBezTo>
                  <a:cubicBezTo>
                    <a:pt x="92" y="104"/>
                    <a:pt x="75" y="118"/>
                    <a:pt x="46" y="118"/>
                  </a:cubicBezTo>
                  <a:cubicBezTo>
                    <a:pt x="17" y="118"/>
                    <a:pt x="1" y="104"/>
                    <a:pt x="0" y="78"/>
                  </a:cubicBezTo>
                  <a:lnTo>
                    <a:pt x="19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0" name="Freeform 216"/>
            <p:cNvSpPr>
              <a:spLocks noChangeArrowheads="1"/>
            </p:cNvSpPr>
            <p:nvPr/>
          </p:nvSpPr>
          <p:spPr bwMode="auto">
            <a:xfrm>
              <a:off x="6638266" y="2348153"/>
              <a:ext cx="46053" cy="49419"/>
            </a:xfrm>
            <a:custGeom>
              <a:avLst/>
              <a:gdLst>
                <a:gd name="T0" fmla="*/ 53 w 109"/>
                <a:gd name="T1" fmla="*/ 0 h 119"/>
                <a:gd name="T2" fmla="*/ 53 w 109"/>
                <a:gd name="T3" fmla="*/ 0 h 119"/>
                <a:gd name="T4" fmla="*/ 108 w 109"/>
                <a:gd name="T5" fmla="*/ 59 h 119"/>
                <a:gd name="T6" fmla="*/ 54 w 109"/>
                <a:gd name="T7" fmla="*/ 118 h 119"/>
                <a:gd name="T8" fmla="*/ 0 w 109"/>
                <a:gd name="T9" fmla="*/ 59 h 119"/>
                <a:gd name="T10" fmla="*/ 53 w 109"/>
                <a:gd name="T11" fmla="*/ 0 h 119"/>
                <a:gd name="T12" fmla="*/ 54 w 109"/>
                <a:gd name="T13" fmla="*/ 102 h 119"/>
                <a:gd name="T14" fmla="*/ 54 w 109"/>
                <a:gd name="T15" fmla="*/ 102 h 119"/>
                <a:gd name="T16" fmla="*/ 88 w 109"/>
                <a:gd name="T17" fmla="*/ 59 h 119"/>
                <a:gd name="T18" fmla="*/ 54 w 109"/>
                <a:gd name="T19" fmla="*/ 16 h 119"/>
                <a:gd name="T20" fmla="*/ 20 w 109"/>
                <a:gd name="T21" fmla="*/ 59 h 119"/>
                <a:gd name="T22" fmla="*/ 54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8" y="21"/>
                    <a:pt x="108" y="59"/>
                  </a:cubicBezTo>
                  <a:cubicBezTo>
                    <a:pt x="108" y="97"/>
                    <a:pt x="88" y="118"/>
                    <a:pt x="54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6"/>
                    <a:pt x="88" y="59"/>
                  </a:cubicBezTo>
                  <a:cubicBezTo>
                    <a:pt x="88" y="31"/>
                    <a:pt x="76" y="16"/>
                    <a:pt x="54" y="16"/>
                  </a:cubicBezTo>
                  <a:cubicBezTo>
                    <a:pt x="32" y="16"/>
                    <a:pt x="20" y="31"/>
                    <a:pt x="20" y="59"/>
                  </a:cubicBezTo>
                  <a:cubicBezTo>
                    <a:pt x="20" y="86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1" name="Freeform 217"/>
            <p:cNvSpPr>
              <a:spLocks noChangeArrowheads="1"/>
            </p:cNvSpPr>
            <p:nvPr/>
          </p:nvSpPr>
          <p:spPr bwMode="auto">
            <a:xfrm>
              <a:off x="6693847" y="2348153"/>
              <a:ext cx="39700" cy="47825"/>
            </a:xfrm>
            <a:custGeom>
              <a:avLst/>
              <a:gdLst>
                <a:gd name="T0" fmla="*/ 74 w 95"/>
                <a:gd name="T1" fmla="*/ 45 h 115"/>
                <a:gd name="T2" fmla="*/ 74 w 95"/>
                <a:gd name="T3" fmla="*/ 45 h 115"/>
                <a:gd name="T4" fmla="*/ 53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19 h 115"/>
                <a:gd name="T18" fmla="*/ 55 w 95"/>
                <a:gd name="T19" fmla="*/ 0 h 115"/>
                <a:gd name="T20" fmla="*/ 89 w 95"/>
                <a:gd name="T21" fmla="*/ 15 h 115"/>
                <a:gd name="T22" fmla="*/ 94 w 95"/>
                <a:gd name="T23" fmla="*/ 42 h 115"/>
                <a:gd name="T24" fmla="*/ 94 w 95"/>
                <a:gd name="T25" fmla="*/ 48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3" y="16"/>
                  </a:cubicBezTo>
                  <a:cubicBezTo>
                    <a:pt x="32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9" y="0"/>
                    <a:pt x="55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3" y="23"/>
                    <a:pt x="94" y="31"/>
                    <a:pt x="94" y="42"/>
                  </a:cubicBezTo>
                  <a:cubicBezTo>
                    <a:pt x="94" y="43"/>
                    <a:pt x="94" y="45"/>
                    <a:pt x="94" y="48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2" name="Freeform 218"/>
            <p:cNvSpPr>
              <a:spLocks noChangeArrowheads="1"/>
            </p:cNvSpPr>
            <p:nvPr/>
          </p:nvSpPr>
          <p:spPr bwMode="auto">
            <a:xfrm>
              <a:off x="6766896" y="2329023"/>
              <a:ext cx="50816" cy="68549"/>
            </a:xfrm>
            <a:custGeom>
              <a:avLst/>
              <a:gdLst>
                <a:gd name="T0" fmla="*/ 21 w 121"/>
                <a:gd name="T1" fmla="*/ 107 h 162"/>
                <a:gd name="T2" fmla="*/ 21 w 121"/>
                <a:gd name="T3" fmla="*/ 107 h 162"/>
                <a:gd name="T4" fmla="*/ 61 w 121"/>
                <a:gd name="T5" fmla="*/ 144 h 162"/>
                <a:gd name="T6" fmla="*/ 99 w 121"/>
                <a:gd name="T7" fmla="*/ 116 h 162"/>
                <a:gd name="T8" fmla="*/ 57 w 121"/>
                <a:gd name="T9" fmla="*/ 87 h 162"/>
                <a:gd name="T10" fmla="*/ 6 w 121"/>
                <a:gd name="T11" fmla="*/ 46 h 162"/>
                <a:gd name="T12" fmla="*/ 61 w 121"/>
                <a:gd name="T13" fmla="*/ 0 h 162"/>
                <a:gd name="T14" fmla="*/ 115 w 121"/>
                <a:gd name="T15" fmla="*/ 49 h 162"/>
                <a:gd name="T16" fmla="*/ 95 w 121"/>
                <a:gd name="T17" fmla="*/ 49 h 162"/>
                <a:gd name="T18" fmla="*/ 59 w 121"/>
                <a:gd name="T19" fmla="*/ 18 h 162"/>
                <a:gd name="T20" fmla="*/ 25 w 121"/>
                <a:gd name="T21" fmla="*/ 42 h 162"/>
                <a:gd name="T22" fmla="*/ 72 w 121"/>
                <a:gd name="T23" fmla="*/ 71 h 162"/>
                <a:gd name="T24" fmla="*/ 108 w 121"/>
                <a:gd name="T25" fmla="*/ 84 h 162"/>
                <a:gd name="T26" fmla="*/ 120 w 121"/>
                <a:gd name="T27" fmla="*/ 113 h 162"/>
                <a:gd name="T28" fmla="*/ 61 w 121"/>
                <a:gd name="T29" fmla="*/ 161 h 162"/>
                <a:gd name="T30" fmla="*/ 0 w 121"/>
                <a:gd name="T31" fmla="*/ 107 h 162"/>
                <a:gd name="T32" fmla="*/ 21 w 121"/>
                <a:gd name="T33" fmla="*/ 10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1" h="162">
                  <a:moveTo>
                    <a:pt x="21" y="107"/>
                  </a:moveTo>
                  <a:lnTo>
                    <a:pt x="21" y="107"/>
                  </a:lnTo>
                  <a:cubicBezTo>
                    <a:pt x="21" y="129"/>
                    <a:pt x="37" y="144"/>
                    <a:pt x="61" y="144"/>
                  </a:cubicBezTo>
                  <a:cubicBezTo>
                    <a:pt x="85" y="144"/>
                    <a:pt x="99" y="132"/>
                    <a:pt x="99" y="116"/>
                  </a:cubicBezTo>
                  <a:cubicBezTo>
                    <a:pt x="99" y="97"/>
                    <a:pt x="85" y="95"/>
                    <a:pt x="57" y="87"/>
                  </a:cubicBezTo>
                  <a:cubicBezTo>
                    <a:pt x="23" y="80"/>
                    <a:pt x="6" y="72"/>
                    <a:pt x="6" y="46"/>
                  </a:cubicBezTo>
                  <a:cubicBezTo>
                    <a:pt x="6" y="19"/>
                    <a:pt x="26" y="0"/>
                    <a:pt x="61" y="0"/>
                  </a:cubicBezTo>
                  <a:cubicBezTo>
                    <a:pt x="94" y="0"/>
                    <a:pt x="115" y="19"/>
                    <a:pt x="115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4" y="28"/>
                    <a:pt x="81" y="18"/>
                    <a:pt x="59" y="18"/>
                  </a:cubicBezTo>
                  <a:cubicBezTo>
                    <a:pt x="38" y="18"/>
                    <a:pt x="25" y="27"/>
                    <a:pt x="25" y="42"/>
                  </a:cubicBezTo>
                  <a:cubicBezTo>
                    <a:pt x="25" y="61"/>
                    <a:pt x="40" y="62"/>
                    <a:pt x="72" y="71"/>
                  </a:cubicBezTo>
                  <a:cubicBezTo>
                    <a:pt x="87" y="74"/>
                    <a:pt x="98" y="77"/>
                    <a:pt x="108" y="84"/>
                  </a:cubicBezTo>
                  <a:cubicBezTo>
                    <a:pt x="115" y="91"/>
                    <a:pt x="120" y="101"/>
                    <a:pt x="120" y="113"/>
                  </a:cubicBezTo>
                  <a:cubicBezTo>
                    <a:pt x="120" y="143"/>
                    <a:pt x="97" y="161"/>
                    <a:pt x="61" y="161"/>
                  </a:cubicBezTo>
                  <a:cubicBezTo>
                    <a:pt x="23" y="161"/>
                    <a:pt x="2" y="143"/>
                    <a:pt x="0" y="107"/>
                  </a:cubicBezTo>
                  <a:lnTo>
                    <a:pt x="21" y="10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3" name="Freeform 219"/>
            <p:cNvSpPr>
              <a:spLocks noChangeArrowheads="1"/>
            </p:cNvSpPr>
            <p:nvPr/>
          </p:nvSpPr>
          <p:spPr bwMode="auto">
            <a:xfrm>
              <a:off x="6824064" y="2348153"/>
              <a:ext cx="42876" cy="49419"/>
            </a:xfrm>
            <a:custGeom>
              <a:avLst/>
              <a:gdLst>
                <a:gd name="T0" fmla="*/ 100 w 102"/>
                <a:gd name="T1" fmla="*/ 79 h 119"/>
                <a:gd name="T2" fmla="*/ 100 w 102"/>
                <a:gd name="T3" fmla="*/ 79 h 119"/>
                <a:gd name="T4" fmla="*/ 51 w 102"/>
                <a:gd name="T5" fmla="*/ 118 h 119"/>
                <a:gd name="T6" fmla="*/ 0 w 102"/>
                <a:gd name="T7" fmla="*/ 60 h 119"/>
                <a:gd name="T8" fmla="*/ 51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1 h 119"/>
                <a:gd name="T18" fmla="*/ 81 w 102"/>
                <a:gd name="T19" fmla="*/ 79 h 119"/>
                <a:gd name="T20" fmla="*/ 100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100" y="79"/>
                  </a:moveTo>
                  <a:lnTo>
                    <a:pt x="100" y="79"/>
                  </a:lnTo>
                  <a:cubicBezTo>
                    <a:pt x="96" y="103"/>
                    <a:pt x="77" y="118"/>
                    <a:pt x="51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2" y="101"/>
                    <a:pt x="52" y="101"/>
                  </a:cubicBezTo>
                  <a:cubicBezTo>
                    <a:pt x="68" y="101"/>
                    <a:pt x="78" y="93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1" y="16"/>
                    <a:pt x="51" y="16"/>
                  </a:cubicBezTo>
                  <a:cubicBezTo>
                    <a:pt x="32" y="16"/>
                    <a:pt x="22" y="27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4" name="Freeform 220"/>
            <p:cNvSpPr>
              <a:spLocks noChangeArrowheads="1"/>
            </p:cNvSpPr>
            <p:nvPr/>
          </p:nvSpPr>
          <p:spPr bwMode="auto">
            <a:xfrm>
              <a:off x="6873292" y="2348153"/>
              <a:ext cx="44464" cy="49419"/>
            </a:xfrm>
            <a:custGeom>
              <a:avLst/>
              <a:gdLst>
                <a:gd name="T0" fmla="*/ 37 w 108"/>
                <a:gd name="T1" fmla="*/ 118 h 119"/>
                <a:gd name="T2" fmla="*/ 37 w 108"/>
                <a:gd name="T3" fmla="*/ 118 h 119"/>
                <a:gd name="T4" fmla="*/ 0 w 108"/>
                <a:gd name="T5" fmla="*/ 84 h 119"/>
                <a:gd name="T6" fmla="*/ 39 w 108"/>
                <a:gd name="T7" fmla="*/ 50 h 119"/>
                <a:gd name="T8" fmla="*/ 70 w 108"/>
                <a:gd name="T9" fmla="*/ 45 h 119"/>
                <a:gd name="T10" fmla="*/ 75 w 108"/>
                <a:gd name="T11" fmla="*/ 33 h 119"/>
                <a:gd name="T12" fmla="*/ 49 w 108"/>
                <a:gd name="T13" fmla="*/ 16 h 119"/>
                <a:gd name="T14" fmla="*/ 23 w 108"/>
                <a:gd name="T15" fmla="*/ 36 h 119"/>
                <a:gd name="T16" fmla="*/ 6 w 108"/>
                <a:gd name="T17" fmla="*/ 36 h 119"/>
                <a:gd name="T18" fmla="*/ 6 w 108"/>
                <a:gd name="T19" fmla="*/ 36 h 119"/>
                <a:gd name="T20" fmla="*/ 50 w 108"/>
                <a:gd name="T21" fmla="*/ 0 h 119"/>
                <a:gd name="T22" fmla="*/ 94 w 108"/>
                <a:gd name="T23" fmla="*/ 34 h 119"/>
                <a:gd name="T24" fmla="*/ 94 w 108"/>
                <a:gd name="T25" fmla="*/ 89 h 119"/>
                <a:gd name="T26" fmla="*/ 101 w 108"/>
                <a:gd name="T27" fmla="*/ 101 h 119"/>
                <a:gd name="T28" fmla="*/ 107 w 108"/>
                <a:gd name="T29" fmla="*/ 101 h 119"/>
                <a:gd name="T30" fmla="*/ 107 w 108"/>
                <a:gd name="T31" fmla="*/ 115 h 119"/>
                <a:gd name="T32" fmla="*/ 95 w 108"/>
                <a:gd name="T33" fmla="*/ 116 h 119"/>
                <a:gd name="T34" fmla="*/ 76 w 108"/>
                <a:gd name="T35" fmla="*/ 101 h 119"/>
                <a:gd name="T36" fmla="*/ 76 w 108"/>
                <a:gd name="T37" fmla="*/ 100 h 119"/>
                <a:gd name="T38" fmla="*/ 37 w 108"/>
                <a:gd name="T39" fmla="*/ 118 h 119"/>
                <a:gd name="T40" fmla="*/ 39 w 108"/>
                <a:gd name="T41" fmla="*/ 65 h 119"/>
                <a:gd name="T42" fmla="*/ 39 w 108"/>
                <a:gd name="T43" fmla="*/ 65 h 119"/>
                <a:gd name="T44" fmla="*/ 20 w 108"/>
                <a:gd name="T45" fmla="*/ 84 h 119"/>
                <a:gd name="T46" fmla="*/ 40 w 108"/>
                <a:gd name="T47" fmla="*/ 102 h 119"/>
                <a:gd name="T48" fmla="*/ 74 w 108"/>
                <a:gd name="T49" fmla="*/ 75 h 119"/>
                <a:gd name="T50" fmla="*/ 74 w 108"/>
                <a:gd name="T51" fmla="*/ 58 h 119"/>
                <a:gd name="T52" fmla="*/ 39 w 108"/>
                <a:gd name="T53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119">
                  <a:moveTo>
                    <a:pt x="37" y="118"/>
                  </a:moveTo>
                  <a:lnTo>
                    <a:pt x="37" y="118"/>
                  </a:lnTo>
                  <a:cubicBezTo>
                    <a:pt x="14" y="118"/>
                    <a:pt x="0" y="105"/>
                    <a:pt x="0" y="84"/>
                  </a:cubicBezTo>
                  <a:cubicBezTo>
                    <a:pt x="0" y="64"/>
                    <a:pt x="13" y="53"/>
                    <a:pt x="39" y="50"/>
                  </a:cubicBezTo>
                  <a:cubicBezTo>
                    <a:pt x="55" y="48"/>
                    <a:pt x="65" y="47"/>
                    <a:pt x="70" y="45"/>
                  </a:cubicBezTo>
                  <a:cubicBezTo>
                    <a:pt x="74" y="43"/>
                    <a:pt x="75" y="40"/>
                    <a:pt x="75" y="33"/>
                  </a:cubicBezTo>
                  <a:cubicBezTo>
                    <a:pt x="75" y="22"/>
                    <a:pt x="67" y="16"/>
                    <a:pt x="49" y="16"/>
                  </a:cubicBezTo>
                  <a:cubicBezTo>
                    <a:pt x="33" y="16"/>
                    <a:pt x="23" y="23"/>
                    <a:pt x="23" y="36"/>
                  </a:cubicBezTo>
                  <a:cubicBezTo>
                    <a:pt x="6" y="36"/>
                    <a:pt x="6" y="36"/>
                    <a:pt x="6" y="36"/>
                  </a:cubicBezTo>
                  <a:lnTo>
                    <a:pt x="6" y="36"/>
                  </a:lnTo>
                  <a:cubicBezTo>
                    <a:pt x="6" y="13"/>
                    <a:pt x="22" y="0"/>
                    <a:pt x="50" y="0"/>
                  </a:cubicBezTo>
                  <a:cubicBezTo>
                    <a:pt x="81" y="0"/>
                    <a:pt x="94" y="10"/>
                    <a:pt x="94" y="34"/>
                  </a:cubicBezTo>
                  <a:cubicBezTo>
                    <a:pt x="94" y="89"/>
                    <a:pt x="94" y="89"/>
                    <a:pt x="94" y="89"/>
                  </a:cubicBezTo>
                  <a:cubicBezTo>
                    <a:pt x="94" y="98"/>
                    <a:pt x="95" y="101"/>
                    <a:pt x="101" y="101"/>
                  </a:cubicBezTo>
                  <a:cubicBezTo>
                    <a:pt x="102" y="101"/>
                    <a:pt x="105" y="101"/>
                    <a:pt x="107" y="101"/>
                  </a:cubicBezTo>
                  <a:cubicBezTo>
                    <a:pt x="107" y="115"/>
                    <a:pt x="107" y="115"/>
                    <a:pt x="107" y="115"/>
                  </a:cubicBezTo>
                  <a:cubicBezTo>
                    <a:pt x="102" y="116"/>
                    <a:pt x="98" y="116"/>
                    <a:pt x="95" y="116"/>
                  </a:cubicBezTo>
                  <a:cubicBezTo>
                    <a:pt x="83" y="116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5" y="112"/>
                    <a:pt x="52" y="118"/>
                    <a:pt x="37" y="118"/>
                  </a:cubicBezTo>
                  <a:close/>
                  <a:moveTo>
                    <a:pt x="39" y="65"/>
                  </a:moveTo>
                  <a:lnTo>
                    <a:pt x="39" y="65"/>
                  </a:lnTo>
                  <a:cubicBezTo>
                    <a:pt x="25" y="67"/>
                    <a:pt x="20" y="73"/>
                    <a:pt x="20" y="84"/>
                  </a:cubicBezTo>
                  <a:cubicBezTo>
                    <a:pt x="20" y="95"/>
                    <a:pt x="27" y="102"/>
                    <a:pt x="40" y="102"/>
                  </a:cubicBezTo>
                  <a:cubicBezTo>
                    <a:pt x="61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5" y="63"/>
                    <a:pt x="52" y="63"/>
                    <a:pt x="39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5" name="Freeform 221"/>
            <p:cNvSpPr>
              <a:spLocks noChangeArrowheads="1"/>
            </p:cNvSpPr>
            <p:nvPr/>
          </p:nvSpPr>
          <p:spPr bwMode="auto">
            <a:xfrm>
              <a:off x="6924108" y="2348153"/>
              <a:ext cx="22232" cy="47825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9 w 55"/>
                <a:gd name="T5" fmla="*/ 2 h 114"/>
                <a:gd name="T6" fmla="*/ 19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19 w 55"/>
                <a:gd name="T17" fmla="*/ 52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9" y="30"/>
                    <a:pt x="19" y="52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6" name="Freeform 222"/>
            <p:cNvSpPr>
              <a:spLocks noChangeArrowheads="1"/>
            </p:cNvSpPr>
            <p:nvPr/>
          </p:nvSpPr>
          <p:spPr bwMode="auto">
            <a:xfrm>
              <a:off x="6952692" y="2348153"/>
              <a:ext cx="42877" cy="49419"/>
            </a:xfrm>
            <a:custGeom>
              <a:avLst/>
              <a:gdLst>
                <a:gd name="T0" fmla="*/ 51 w 100"/>
                <a:gd name="T1" fmla="*/ 16 h 119"/>
                <a:gd name="T2" fmla="*/ 51 w 100"/>
                <a:gd name="T3" fmla="*/ 16 h 119"/>
                <a:gd name="T4" fmla="*/ 20 w 100"/>
                <a:gd name="T5" fmla="*/ 58 h 119"/>
                <a:gd name="T6" fmla="*/ 50 w 100"/>
                <a:gd name="T7" fmla="*/ 101 h 119"/>
                <a:gd name="T8" fmla="*/ 80 w 100"/>
                <a:gd name="T9" fmla="*/ 75 h 119"/>
                <a:gd name="T10" fmla="*/ 99 w 100"/>
                <a:gd name="T11" fmla="*/ 75 h 119"/>
                <a:gd name="T12" fmla="*/ 49 w 100"/>
                <a:gd name="T13" fmla="*/ 118 h 119"/>
                <a:gd name="T14" fmla="*/ 0 w 100"/>
                <a:gd name="T15" fmla="*/ 59 h 119"/>
                <a:gd name="T16" fmla="*/ 51 w 100"/>
                <a:gd name="T17" fmla="*/ 0 h 119"/>
                <a:gd name="T18" fmla="*/ 98 w 100"/>
                <a:gd name="T19" fmla="*/ 40 h 119"/>
                <a:gd name="T20" fmla="*/ 80 w 100"/>
                <a:gd name="T21" fmla="*/ 40 h 119"/>
                <a:gd name="T22" fmla="*/ 51 w 100"/>
                <a:gd name="T23" fmla="*/ 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19">
                  <a:moveTo>
                    <a:pt x="51" y="16"/>
                  </a:moveTo>
                  <a:lnTo>
                    <a:pt x="51" y="16"/>
                  </a:lnTo>
                  <a:cubicBezTo>
                    <a:pt x="31" y="16"/>
                    <a:pt x="20" y="31"/>
                    <a:pt x="20" y="58"/>
                  </a:cubicBezTo>
                  <a:cubicBezTo>
                    <a:pt x="20" y="86"/>
                    <a:pt x="30" y="101"/>
                    <a:pt x="50" y="101"/>
                  </a:cubicBezTo>
                  <a:cubicBezTo>
                    <a:pt x="68" y="101"/>
                    <a:pt x="78" y="91"/>
                    <a:pt x="80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8" y="118"/>
                    <a:pt x="49" y="118"/>
                  </a:cubicBezTo>
                  <a:cubicBezTo>
                    <a:pt x="19" y="118"/>
                    <a:pt x="0" y="95"/>
                    <a:pt x="0" y="59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79" y="0"/>
                    <a:pt x="97" y="15"/>
                    <a:pt x="98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25"/>
                    <a:pt x="69" y="16"/>
                    <a:pt x="51" y="16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7" name="Freeform 223"/>
            <p:cNvSpPr>
              <a:spLocks noChangeArrowheads="1"/>
            </p:cNvSpPr>
            <p:nvPr/>
          </p:nvSpPr>
          <p:spPr bwMode="auto">
            <a:xfrm>
              <a:off x="7000333" y="2330617"/>
              <a:ext cx="41288" cy="65362"/>
            </a:xfrm>
            <a:custGeom>
              <a:avLst/>
              <a:gdLst>
                <a:gd name="T0" fmla="*/ 75 w 95"/>
                <a:gd name="T1" fmla="*/ 84 h 154"/>
                <a:gd name="T2" fmla="*/ 75 w 95"/>
                <a:gd name="T3" fmla="*/ 84 h 154"/>
                <a:gd name="T4" fmla="*/ 53 w 95"/>
                <a:gd name="T5" fmla="*/ 55 h 154"/>
                <a:gd name="T6" fmla="*/ 19 w 95"/>
                <a:gd name="T7" fmla="*/ 88 h 154"/>
                <a:gd name="T8" fmla="*/ 19 w 95"/>
                <a:gd name="T9" fmla="*/ 153 h 154"/>
                <a:gd name="T10" fmla="*/ 0 w 95"/>
                <a:gd name="T11" fmla="*/ 153 h 154"/>
                <a:gd name="T12" fmla="*/ 0 w 95"/>
                <a:gd name="T13" fmla="*/ 0 h 154"/>
                <a:gd name="T14" fmla="*/ 19 w 95"/>
                <a:gd name="T15" fmla="*/ 0 h 154"/>
                <a:gd name="T16" fmla="*/ 19 w 95"/>
                <a:gd name="T17" fmla="*/ 57 h 154"/>
                <a:gd name="T18" fmla="*/ 55 w 95"/>
                <a:gd name="T19" fmla="*/ 39 h 154"/>
                <a:gd name="T20" fmla="*/ 89 w 95"/>
                <a:gd name="T21" fmla="*/ 54 h 154"/>
                <a:gd name="T22" fmla="*/ 94 w 95"/>
                <a:gd name="T23" fmla="*/ 81 h 154"/>
                <a:gd name="T24" fmla="*/ 94 w 95"/>
                <a:gd name="T25" fmla="*/ 87 h 154"/>
                <a:gd name="T26" fmla="*/ 94 w 95"/>
                <a:gd name="T27" fmla="*/ 153 h 154"/>
                <a:gd name="T28" fmla="*/ 75 w 95"/>
                <a:gd name="T29" fmla="*/ 153 h 154"/>
                <a:gd name="T30" fmla="*/ 75 w 95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4">
                  <a:moveTo>
                    <a:pt x="75" y="84"/>
                  </a:moveTo>
                  <a:lnTo>
                    <a:pt x="75" y="84"/>
                  </a:lnTo>
                  <a:cubicBezTo>
                    <a:pt x="75" y="65"/>
                    <a:pt x="70" y="55"/>
                    <a:pt x="53" y="55"/>
                  </a:cubicBezTo>
                  <a:cubicBezTo>
                    <a:pt x="32" y="55"/>
                    <a:pt x="19" y="68"/>
                    <a:pt x="19" y="88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7" y="45"/>
                    <a:pt x="38" y="39"/>
                    <a:pt x="55" y="39"/>
                  </a:cubicBezTo>
                  <a:cubicBezTo>
                    <a:pt x="71" y="39"/>
                    <a:pt x="83" y="44"/>
                    <a:pt x="89" y="54"/>
                  </a:cubicBezTo>
                  <a:cubicBezTo>
                    <a:pt x="94" y="62"/>
                    <a:pt x="94" y="70"/>
                    <a:pt x="94" y="81"/>
                  </a:cubicBezTo>
                  <a:cubicBezTo>
                    <a:pt x="94" y="82"/>
                    <a:pt x="94" y="84"/>
                    <a:pt x="94" y="87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75" y="153"/>
                    <a:pt x="75" y="153"/>
                    <a:pt x="75" y="153"/>
                  </a:cubicBezTo>
                  <a:lnTo>
                    <a:pt x="75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58" name="Group 891"/>
          <p:cNvGrpSpPr>
            <a:grpSpLocks/>
          </p:cNvGrpSpPr>
          <p:nvPr/>
        </p:nvGrpSpPr>
        <p:grpSpPr bwMode="auto">
          <a:xfrm>
            <a:off x="6610350" y="3282950"/>
            <a:ext cx="282575" cy="66675"/>
            <a:chOff x="6609946" y="3283152"/>
            <a:chExt cx="283461" cy="66697"/>
          </a:xfrm>
        </p:grpSpPr>
        <p:sp>
          <p:nvSpPr>
            <p:cNvPr id="768" name="Freeform 224"/>
            <p:cNvSpPr>
              <a:spLocks noChangeArrowheads="1"/>
            </p:cNvSpPr>
            <p:nvPr/>
          </p:nvSpPr>
          <p:spPr bwMode="auto">
            <a:xfrm>
              <a:off x="6609946" y="3283152"/>
              <a:ext cx="81217" cy="65109"/>
            </a:xfrm>
            <a:custGeom>
              <a:avLst/>
              <a:gdLst>
                <a:gd name="T0" fmla="*/ 0 w 192"/>
                <a:gd name="T1" fmla="*/ 0 h 155"/>
                <a:gd name="T2" fmla="*/ 20 w 192"/>
                <a:gd name="T3" fmla="*/ 0 h 155"/>
                <a:gd name="T4" fmla="*/ 52 w 192"/>
                <a:gd name="T5" fmla="*/ 122 h 155"/>
                <a:gd name="T6" fmla="*/ 84 w 192"/>
                <a:gd name="T7" fmla="*/ 0 h 155"/>
                <a:gd name="T8" fmla="*/ 106 w 192"/>
                <a:gd name="T9" fmla="*/ 0 h 155"/>
                <a:gd name="T10" fmla="*/ 139 w 192"/>
                <a:gd name="T11" fmla="*/ 121 h 155"/>
                <a:gd name="T12" fmla="*/ 171 w 192"/>
                <a:gd name="T13" fmla="*/ 0 h 155"/>
                <a:gd name="T14" fmla="*/ 191 w 192"/>
                <a:gd name="T15" fmla="*/ 0 h 155"/>
                <a:gd name="T16" fmla="*/ 151 w 192"/>
                <a:gd name="T17" fmla="*/ 154 h 155"/>
                <a:gd name="T18" fmla="*/ 130 w 192"/>
                <a:gd name="T19" fmla="*/ 154 h 155"/>
                <a:gd name="T20" fmla="*/ 94 w 192"/>
                <a:gd name="T21" fmla="*/ 27 h 155"/>
                <a:gd name="T22" fmla="*/ 61 w 192"/>
                <a:gd name="T23" fmla="*/ 154 h 155"/>
                <a:gd name="T24" fmla="*/ 40 w 192"/>
                <a:gd name="T25" fmla="*/ 154 h 155"/>
                <a:gd name="T26" fmla="*/ 0 w 192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155">
                  <a:moveTo>
                    <a:pt x="0" y="0"/>
                  </a:moveTo>
                  <a:lnTo>
                    <a:pt x="20" y="0"/>
                  </a:lnTo>
                  <a:lnTo>
                    <a:pt x="52" y="122"/>
                  </a:lnTo>
                  <a:lnTo>
                    <a:pt x="84" y="0"/>
                  </a:lnTo>
                  <a:lnTo>
                    <a:pt x="106" y="0"/>
                  </a:lnTo>
                  <a:lnTo>
                    <a:pt x="139" y="121"/>
                  </a:lnTo>
                  <a:lnTo>
                    <a:pt x="171" y="0"/>
                  </a:lnTo>
                  <a:lnTo>
                    <a:pt x="191" y="0"/>
                  </a:lnTo>
                  <a:lnTo>
                    <a:pt x="151" y="154"/>
                  </a:lnTo>
                  <a:lnTo>
                    <a:pt x="130" y="154"/>
                  </a:lnTo>
                  <a:lnTo>
                    <a:pt x="94" y="27"/>
                  </a:lnTo>
                  <a:lnTo>
                    <a:pt x="61" y="154"/>
                  </a:lnTo>
                  <a:lnTo>
                    <a:pt x="4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9" name="Freeform 225"/>
            <p:cNvSpPr>
              <a:spLocks noChangeArrowheads="1"/>
            </p:cNvSpPr>
            <p:nvPr/>
          </p:nvSpPr>
          <p:spPr bwMode="auto">
            <a:xfrm>
              <a:off x="6691163" y="3300621"/>
              <a:ext cx="46181" cy="49228"/>
            </a:xfrm>
            <a:custGeom>
              <a:avLst/>
              <a:gdLst>
                <a:gd name="T0" fmla="*/ 54 w 109"/>
                <a:gd name="T1" fmla="*/ 0 h 120"/>
                <a:gd name="T2" fmla="*/ 54 w 109"/>
                <a:gd name="T3" fmla="*/ 0 h 120"/>
                <a:gd name="T4" fmla="*/ 108 w 109"/>
                <a:gd name="T5" fmla="*/ 59 h 120"/>
                <a:gd name="T6" fmla="*/ 54 w 109"/>
                <a:gd name="T7" fmla="*/ 119 h 120"/>
                <a:gd name="T8" fmla="*/ 0 w 109"/>
                <a:gd name="T9" fmla="*/ 59 h 120"/>
                <a:gd name="T10" fmla="*/ 54 w 109"/>
                <a:gd name="T11" fmla="*/ 0 h 120"/>
                <a:gd name="T12" fmla="*/ 54 w 109"/>
                <a:gd name="T13" fmla="*/ 102 h 120"/>
                <a:gd name="T14" fmla="*/ 54 w 109"/>
                <a:gd name="T15" fmla="*/ 102 h 120"/>
                <a:gd name="T16" fmla="*/ 88 w 109"/>
                <a:gd name="T17" fmla="*/ 59 h 120"/>
                <a:gd name="T18" fmla="*/ 54 w 109"/>
                <a:gd name="T19" fmla="*/ 17 h 120"/>
                <a:gd name="T20" fmla="*/ 20 w 109"/>
                <a:gd name="T21" fmla="*/ 59 h 120"/>
                <a:gd name="T22" fmla="*/ 54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2"/>
                    <a:pt x="108" y="59"/>
                  </a:cubicBezTo>
                  <a:cubicBezTo>
                    <a:pt x="108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8"/>
                    <a:pt x="88" y="59"/>
                  </a:cubicBezTo>
                  <a:cubicBezTo>
                    <a:pt x="88" y="31"/>
                    <a:pt x="76" y="17"/>
                    <a:pt x="54" y="17"/>
                  </a:cubicBezTo>
                  <a:cubicBezTo>
                    <a:pt x="33" y="17"/>
                    <a:pt x="20" y="31"/>
                    <a:pt x="20" y="59"/>
                  </a:cubicBezTo>
                  <a:cubicBezTo>
                    <a:pt x="20" y="88"/>
                    <a:pt x="33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0" name="Freeform 226"/>
            <p:cNvSpPr>
              <a:spLocks noChangeArrowheads="1"/>
            </p:cNvSpPr>
            <p:nvPr/>
          </p:nvSpPr>
          <p:spPr bwMode="auto">
            <a:xfrm>
              <a:off x="6745307" y="3300621"/>
              <a:ext cx="23887" cy="47641"/>
            </a:xfrm>
            <a:custGeom>
              <a:avLst/>
              <a:gdLst>
                <a:gd name="T0" fmla="*/ 0 w 56"/>
                <a:gd name="T1" fmla="*/ 2 h 116"/>
                <a:gd name="T2" fmla="*/ 0 w 56"/>
                <a:gd name="T3" fmla="*/ 2 h 116"/>
                <a:gd name="T4" fmla="*/ 19 w 56"/>
                <a:gd name="T5" fmla="*/ 2 h 116"/>
                <a:gd name="T6" fmla="*/ 19 w 56"/>
                <a:gd name="T7" fmla="*/ 23 h 116"/>
                <a:gd name="T8" fmla="*/ 49 w 56"/>
                <a:gd name="T9" fmla="*/ 0 h 116"/>
                <a:gd name="T10" fmla="*/ 55 w 56"/>
                <a:gd name="T11" fmla="*/ 0 h 116"/>
                <a:gd name="T12" fmla="*/ 55 w 56"/>
                <a:gd name="T13" fmla="*/ 20 h 116"/>
                <a:gd name="T14" fmla="*/ 50 w 56"/>
                <a:gd name="T15" fmla="*/ 20 h 116"/>
                <a:gd name="T16" fmla="*/ 19 w 56"/>
                <a:gd name="T17" fmla="*/ 52 h 116"/>
                <a:gd name="T18" fmla="*/ 19 w 56"/>
                <a:gd name="T19" fmla="*/ 115 h 116"/>
                <a:gd name="T20" fmla="*/ 0 w 56"/>
                <a:gd name="T21" fmla="*/ 115 h 116"/>
                <a:gd name="T22" fmla="*/ 0 w 56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6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5" y="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20"/>
                    <a:pt x="51" y="20"/>
                    <a:pt x="50" y="20"/>
                  </a:cubicBezTo>
                  <a:cubicBezTo>
                    <a:pt x="30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1" name="Freeform 227"/>
            <p:cNvSpPr>
              <a:spLocks noChangeArrowheads="1"/>
            </p:cNvSpPr>
            <p:nvPr/>
          </p:nvSpPr>
          <p:spPr bwMode="auto">
            <a:xfrm>
              <a:off x="6775564" y="3283152"/>
              <a:ext cx="38219" cy="65109"/>
            </a:xfrm>
            <a:custGeom>
              <a:avLst/>
              <a:gdLst>
                <a:gd name="T0" fmla="*/ 0 w 94"/>
                <a:gd name="T1" fmla="*/ 0 h 155"/>
                <a:gd name="T2" fmla="*/ 19 w 94"/>
                <a:gd name="T3" fmla="*/ 0 h 155"/>
                <a:gd name="T4" fmla="*/ 19 w 94"/>
                <a:gd name="T5" fmla="*/ 92 h 155"/>
                <a:gd name="T6" fmla="*/ 70 w 94"/>
                <a:gd name="T7" fmla="*/ 41 h 155"/>
                <a:gd name="T8" fmla="*/ 93 w 94"/>
                <a:gd name="T9" fmla="*/ 41 h 155"/>
                <a:gd name="T10" fmla="*/ 51 w 94"/>
                <a:gd name="T11" fmla="*/ 82 h 155"/>
                <a:gd name="T12" fmla="*/ 93 w 94"/>
                <a:gd name="T13" fmla="*/ 154 h 155"/>
                <a:gd name="T14" fmla="*/ 72 w 94"/>
                <a:gd name="T15" fmla="*/ 154 h 155"/>
                <a:gd name="T16" fmla="*/ 39 w 94"/>
                <a:gd name="T17" fmla="*/ 95 h 155"/>
                <a:gd name="T18" fmla="*/ 19 w 94"/>
                <a:gd name="T19" fmla="*/ 114 h 155"/>
                <a:gd name="T20" fmla="*/ 19 w 94"/>
                <a:gd name="T21" fmla="*/ 154 h 155"/>
                <a:gd name="T22" fmla="*/ 0 w 94"/>
                <a:gd name="T23" fmla="*/ 154 h 155"/>
                <a:gd name="T24" fmla="*/ 0 w 94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5">
                  <a:moveTo>
                    <a:pt x="0" y="0"/>
                  </a:moveTo>
                  <a:lnTo>
                    <a:pt x="19" y="0"/>
                  </a:lnTo>
                  <a:lnTo>
                    <a:pt x="19" y="92"/>
                  </a:lnTo>
                  <a:lnTo>
                    <a:pt x="70" y="41"/>
                  </a:lnTo>
                  <a:lnTo>
                    <a:pt x="93" y="41"/>
                  </a:lnTo>
                  <a:lnTo>
                    <a:pt x="51" y="82"/>
                  </a:lnTo>
                  <a:lnTo>
                    <a:pt x="93" y="154"/>
                  </a:lnTo>
                  <a:lnTo>
                    <a:pt x="72" y="154"/>
                  </a:lnTo>
                  <a:lnTo>
                    <a:pt x="39" y="95"/>
                  </a:lnTo>
                  <a:lnTo>
                    <a:pt x="19" y="114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2" name="Freeform 228"/>
            <p:cNvSpPr>
              <a:spLocks noChangeArrowheads="1"/>
            </p:cNvSpPr>
            <p:nvPr/>
          </p:nvSpPr>
          <p:spPr bwMode="auto">
            <a:xfrm>
              <a:off x="6818561" y="3300621"/>
              <a:ext cx="42996" cy="49228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2 w 102"/>
                <a:gd name="T19" fmla="*/ 79 h 120"/>
                <a:gd name="T20" fmla="*/ 99 w 102"/>
                <a:gd name="T21" fmla="*/ 79 h 120"/>
                <a:gd name="T22" fmla="*/ 82 w 102"/>
                <a:gd name="T23" fmla="*/ 49 h 120"/>
                <a:gd name="T24" fmla="*/ 82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2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6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1" y="20"/>
                    <a:pt x="101" y="56"/>
                  </a:cubicBezTo>
                  <a:cubicBezTo>
                    <a:pt x="101" y="59"/>
                    <a:pt x="101" y="63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3" y="102"/>
                    <a:pt x="52" y="102"/>
                  </a:cubicBezTo>
                  <a:cubicBezTo>
                    <a:pt x="68" y="102"/>
                    <a:pt x="78" y="94"/>
                    <a:pt x="82" y="79"/>
                  </a:cubicBezTo>
                  <a:lnTo>
                    <a:pt x="99" y="79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2" y="28"/>
                    <a:pt x="70" y="17"/>
                    <a:pt x="51" y="17"/>
                  </a:cubicBezTo>
                  <a:cubicBezTo>
                    <a:pt x="33" y="17"/>
                    <a:pt x="22" y="28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3" name="Freeform 229"/>
            <p:cNvSpPr>
              <a:spLocks noChangeArrowheads="1"/>
            </p:cNvSpPr>
            <p:nvPr/>
          </p:nvSpPr>
          <p:spPr bwMode="auto">
            <a:xfrm>
              <a:off x="6871112" y="3300621"/>
              <a:ext cx="22295" cy="47641"/>
            </a:xfrm>
            <a:custGeom>
              <a:avLst/>
              <a:gdLst>
                <a:gd name="T0" fmla="*/ 0 w 55"/>
                <a:gd name="T1" fmla="*/ 2 h 116"/>
                <a:gd name="T2" fmla="*/ 0 w 55"/>
                <a:gd name="T3" fmla="*/ 2 h 116"/>
                <a:gd name="T4" fmla="*/ 18 w 55"/>
                <a:gd name="T5" fmla="*/ 2 h 116"/>
                <a:gd name="T6" fmla="*/ 18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0 h 116"/>
                <a:gd name="T14" fmla="*/ 49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0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59" name="Group 901"/>
          <p:cNvGrpSpPr>
            <a:grpSpLocks/>
          </p:cNvGrpSpPr>
          <p:nvPr/>
        </p:nvGrpSpPr>
        <p:grpSpPr bwMode="auto">
          <a:xfrm>
            <a:off x="6704013" y="4235450"/>
            <a:ext cx="96837" cy="66675"/>
            <a:chOff x="6704433" y="4235429"/>
            <a:chExt cx="96340" cy="66696"/>
          </a:xfrm>
        </p:grpSpPr>
        <p:sp>
          <p:nvSpPr>
            <p:cNvPr id="774" name="Freeform 230"/>
            <p:cNvSpPr>
              <a:spLocks noChangeArrowheads="1"/>
            </p:cNvSpPr>
            <p:nvPr/>
          </p:nvSpPr>
          <p:spPr bwMode="auto">
            <a:xfrm>
              <a:off x="6704433" y="4235429"/>
              <a:ext cx="52118" cy="65109"/>
            </a:xfrm>
            <a:custGeom>
              <a:avLst/>
              <a:gdLst>
                <a:gd name="T0" fmla="*/ 0 w 125"/>
                <a:gd name="T1" fmla="*/ 0 h 155"/>
                <a:gd name="T2" fmla="*/ 0 w 125"/>
                <a:gd name="T3" fmla="*/ 0 h 155"/>
                <a:gd name="T4" fmla="*/ 58 w 125"/>
                <a:gd name="T5" fmla="*/ 0 h 155"/>
                <a:gd name="T6" fmla="*/ 124 w 125"/>
                <a:gd name="T7" fmla="*/ 75 h 155"/>
                <a:gd name="T8" fmla="*/ 58 w 125"/>
                <a:gd name="T9" fmla="*/ 154 h 155"/>
                <a:gd name="T10" fmla="*/ 0 w 125"/>
                <a:gd name="T11" fmla="*/ 154 h 155"/>
                <a:gd name="T12" fmla="*/ 0 w 125"/>
                <a:gd name="T13" fmla="*/ 0 h 155"/>
                <a:gd name="T14" fmla="*/ 20 w 125"/>
                <a:gd name="T15" fmla="*/ 18 h 155"/>
                <a:gd name="T16" fmla="*/ 20 w 125"/>
                <a:gd name="T17" fmla="*/ 18 h 155"/>
                <a:gd name="T18" fmla="*/ 20 w 125"/>
                <a:gd name="T19" fmla="*/ 135 h 155"/>
                <a:gd name="T20" fmla="*/ 57 w 125"/>
                <a:gd name="T21" fmla="*/ 135 h 155"/>
                <a:gd name="T22" fmla="*/ 103 w 125"/>
                <a:gd name="T23" fmla="*/ 76 h 155"/>
                <a:gd name="T24" fmla="*/ 57 w 125"/>
                <a:gd name="T25" fmla="*/ 18 h 155"/>
                <a:gd name="T26" fmla="*/ 20 w 125"/>
                <a:gd name="T27" fmla="*/ 1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5" h="155">
                  <a:moveTo>
                    <a:pt x="0" y="0"/>
                  </a:moveTo>
                  <a:lnTo>
                    <a:pt x="0" y="0"/>
                  </a:lnTo>
                  <a:cubicBezTo>
                    <a:pt x="58" y="0"/>
                    <a:pt x="58" y="0"/>
                    <a:pt x="58" y="0"/>
                  </a:cubicBezTo>
                  <a:cubicBezTo>
                    <a:pt x="102" y="0"/>
                    <a:pt x="124" y="27"/>
                    <a:pt x="124" y="75"/>
                  </a:cubicBezTo>
                  <a:cubicBezTo>
                    <a:pt x="124" y="125"/>
                    <a:pt x="99" y="154"/>
                    <a:pt x="58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20" y="18"/>
                  </a:moveTo>
                  <a:lnTo>
                    <a:pt x="20" y="18"/>
                  </a:lnTo>
                  <a:cubicBezTo>
                    <a:pt x="20" y="135"/>
                    <a:pt x="20" y="135"/>
                    <a:pt x="20" y="135"/>
                  </a:cubicBezTo>
                  <a:cubicBezTo>
                    <a:pt x="57" y="135"/>
                    <a:pt x="57" y="135"/>
                    <a:pt x="57" y="135"/>
                  </a:cubicBezTo>
                  <a:cubicBezTo>
                    <a:pt x="87" y="135"/>
                    <a:pt x="103" y="116"/>
                    <a:pt x="103" y="76"/>
                  </a:cubicBezTo>
                  <a:cubicBezTo>
                    <a:pt x="103" y="39"/>
                    <a:pt x="86" y="18"/>
                    <a:pt x="57" y="18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5" name="Freeform 231"/>
            <p:cNvSpPr>
              <a:spLocks noChangeArrowheads="1"/>
            </p:cNvSpPr>
            <p:nvPr/>
          </p:nvSpPr>
          <p:spPr bwMode="auto">
            <a:xfrm>
              <a:off x="6761290" y="4235429"/>
              <a:ext cx="39483" cy="66696"/>
            </a:xfrm>
            <a:custGeom>
              <a:avLst/>
              <a:gdLst>
                <a:gd name="T0" fmla="*/ 21 w 91"/>
                <a:gd name="T1" fmla="*/ 104 h 159"/>
                <a:gd name="T2" fmla="*/ 21 w 91"/>
                <a:gd name="T3" fmla="*/ 104 h 159"/>
                <a:gd name="T4" fmla="*/ 20 w 91"/>
                <a:gd name="T5" fmla="*/ 110 h 159"/>
                <a:gd name="T6" fmla="*/ 45 w 91"/>
                <a:gd name="T7" fmla="*/ 140 h 159"/>
                <a:gd name="T8" fmla="*/ 66 w 91"/>
                <a:gd name="T9" fmla="*/ 128 h 159"/>
                <a:gd name="T10" fmla="*/ 69 w 91"/>
                <a:gd name="T11" fmla="*/ 103 h 159"/>
                <a:gd name="T12" fmla="*/ 69 w 91"/>
                <a:gd name="T13" fmla="*/ 0 h 159"/>
                <a:gd name="T14" fmla="*/ 90 w 91"/>
                <a:gd name="T15" fmla="*/ 0 h 159"/>
                <a:gd name="T16" fmla="*/ 90 w 91"/>
                <a:gd name="T17" fmla="*/ 111 h 159"/>
                <a:gd name="T18" fmla="*/ 45 w 91"/>
                <a:gd name="T19" fmla="*/ 158 h 159"/>
                <a:gd name="T20" fmla="*/ 0 w 91"/>
                <a:gd name="T21" fmla="*/ 110 h 159"/>
                <a:gd name="T22" fmla="*/ 0 w 91"/>
                <a:gd name="T23" fmla="*/ 104 h 159"/>
                <a:gd name="T24" fmla="*/ 21 w 91"/>
                <a:gd name="T25" fmla="*/ 10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159">
                  <a:moveTo>
                    <a:pt x="21" y="104"/>
                  </a:moveTo>
                  <a:lnTo>
                    <a:pt x="21" y="104"/>
                  </a:lnTo>
                  <a:cubicBezTo>
                    <a:pt x="20" y="106"/>
                    <a:pt x="20" y="108"/>
                    <a:pt x="20" y="110"/>
                  </a:cubicBezTo>
                  <a:cubicBezTo>
                    <a:pt x="20" y="131"/>
                    <a:pt x="27" y="140"/>
                    <a:pt x="45" y="140"/>
                  </a:cubicBezTo>
                  <a:cubicBezTo>
                    <a:pt x="55" y="140"/>
                    <a:pt x="61" y="135"/>
                    <a:pt x="66" y="128"/>
                  </a:cubicBezTo>
                  <a:cubicBezTo>
                    <a:pt x="68" y="123"/>
                    <a:pt x="69" y="115"/>
                    <a:pt x="69" y="10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111"/>
                    <a:pt x="90" y="111"/>
                    <a:pt x="90" y="111"/>
                  </a:cubicBezTo>
                  <a:cubicBezTo>
                    <a:pt x="90" y="143"/>
                    <a:pt x="75" y="158"/>
                    <a:pt x="45" y="158"/>
                  </a:cubicBezTo>
                  <a:cubicBezTo>
                    <a:pt x="15" y="158"/>
                    <a:pt x="0" y="143"/>
                    <a:pt x="0" y="110"/>
                  </a:cubicBezTo>
                  <a:cubicBezTo>
                    <a:pt x="0" y="108"/>
                    <a:pt x="0" y="106"/>
                    <a:pt x="0" y="104"/>
                  </a:cubicBezTo>
                  <a:lnTo>
                    <a:pt x="21" y="10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60" name="Group 911"/>
          <p:cNvGrpSpPr>
            <a:grpSpLocks/>
          </p:cNvGrpSpPr>
          <p:nvPr/>
        </p:nvGrpSpPr>
        <p:grpSpPr bwMode="auto">
          <a:xfrm>
            <a:off x="6594475" y="5186363"/>
            <a:ext cx="315913" cy="66675"/>
            <a:chOff x="6595125" y="5185854"/>
            <a:chExt cx="314955" cy="66697"/>
          </a:xfrm>
        </p:grpSpPr>
        <p:sp>
          <p:nvSpPr>
            <p:cNvPr id="776" name="Freeform 232"/>
            <p:cNvSpPr>
              <a:spLocks noChangeArrowheads="1"/>
            </p:cNvSpPr>
            <p:nvPr/>
          </p:nvSpPr>
          <p:spPr bwMode="auto">
            <a:xfrm>
              <a:off x="6595125" y="5185854"/>
              <a:ext cx="45898" cy="65108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6 w 111"/>
                <a:gd name="T7" fmla="*/ 0 h 155"/>
                <a:gd name="T8" fmla="*/ 91 w 111"/>
                <a:gd name="T9" fmla="*/ 6 h 155"/>
                <a:gd name="T10" fmla="*/ 110 w 111"/>
                <a:gd name="T11" fmla="*/ 44 h 155"/>
                <a:gd name="T12" fmla="*/ 91 w 111"/>
                <a:gd name="T13" fmla="*/ 83 h 155"/>
                <a:gd name="T14" fmla="*/ 52 w 111"/>
                <a:gd name="T15" fmla="*/ 89 h 155"/>
                <a:gd name="T16" fmla="*/ 21 w 111"/>
                <a:gd name="T17" fmla="*/ 89 h 155"/>
                <a:gd name="T18" fmla="*/ 21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6 w 111"/>
                <a:gd name="T25" fmla="*/ 70 h 155"/>
                <a:gd name="T26" fmla="*/ 56 w 111"/>
                <a:gd name="T27" fmla="*/ 70 h 155"/>
                <a:gd name="T28" fmla="*/ 89 w 111"/>
                <a:gd name="T29" fmla="*/ 44 h 155"/>
                <a:gd name="T30" fmla="*/ 58 w 111"/>
                <a:gd name="T31" fmla="*/ 19 h 155"/>
                <a:gd name="T32" fmla="*/ 21 w 111"/>
                <a:gd name="T33" fmla="*/ 19 h 155"/>
                <a:gd name="T34" fmla="*/ 21 w 111"/>
                <a:gd name="T35" fmla="*/ 70 h 155"/>
                <a:gd name="T36" fmla="*/ 56 w 111"/>
                <a:gd name="T37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0"/>
                    <a:pt x="56" y="0"/>
                  </a:cubicBezTo>
                  <a:cubicBezTo>
                    <a:pt x="70" y="0"/>
                    <a:pt x="80" y="0"/>
                    <a:pt x="91" y="6"/>
                  </a:cubicBezTo>
                  <a:cubicBezTo>
                    <a:pt x="103" y="13"/>
                    <a:pt x="110" y="27"/>
                    <a:pt x="110" y="44"/>
                  </a:cubicBezTo>
                  <a:cubicBezTo>
                    <a:pt x="110" y="62"/>
                    <a:pt x="103" y="75"/>
                    <a:pt x="91" y="83"/>
                  </a:cubicBezTo>
                  <a:cubicBezTo>
                    <a:pt x="80" y="89"/>
                    <a:pt x="69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8" y="70"/>
                    <a:pt x="89" y="65"/>
                    <a:pt x="89" y="44"/>
                  </a:cubicBezTo>
                  <a:cubicBezTo>
                    <a:pt x="89" y="25"/>
                    <a:pt x="79" y="19"/>
                    <a:pt x="5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7" name="Freeform 233"/>
            <p:cNvSpPr>
              <a:spLocks noChangeArrowheads="1"/>
            </p:cNvSpPr>
            <p:nvPr/>
          </p:nvSpPr>
          <p:spPr bwMode="auto">
            <a:xfrm>
              <a:off x="6645771" y="5201734"/>
              <a:ext cx="44315" cy="50817"/>
            </a:xfrm>
            <a:custGeom>
              <a:avLst/>
              <a:gdLst>
                <a:gd name="T0" fmla="*/ 36 w 106"/>
                <a:gd name="T1" fmla="*/ 120 h 121"/>
                <a:gd name="T2" fmla="*/ 36 w 106"/>
                <a:gd name="T3" fmla="*/ 120 h 121"/>
                <a:gd name="T4" fmla="*/ 0 w 106"/>
                <a:gd name="T5" fmla="*/ 85 h 121"/>
                <a:gd name="T6" fmla="*/ 39 w 106"/>
                <a:gd name="T7" fmla="*/ 51 h 121"/>
                <a:gd name="T8" fmla="*/ 69 w 106"/>
                <a:gd name="T9" fmla="*/ 47 h 121"/>
                <a:gd name="T10" fmla="*/ 74 w 106"/>
                <a:gd name="T11" fmla="*/ 34 h 121"/>
                <a:gd name="T12" fmla="*/ 49 w 106"/>
                <a:gd name="T13" fmla="*/ 17 h 121"/>
                <a:gd name="T14" fmla="*/ 23 w 106"/>
                <a:gd name="T15" fmla="*/ 37 h 121"/>
                <a:gd name="T16" fmla="*/ 5 w 106"/>
                <a:gd name="T17" fmla="*/ 37 h 121"/>
                <a:gd name="T18" fmla="*/ 5 w 106"/>
                <a:gd name="T19" fmla="*/ 37 h 121"/>
                <a:gd name="T20" fmla="*/ 50 w 106"/>
                <a:gd name="T21" fmla="*/ 0 h 121"/>
                <a:gd name="T22" fmla="*/ 94 w 106"/>
                <a:gd name="T23" fmla="*/ 35 h 121"/>
                <a:gd name="T24" fmla="*/ 94 w 106"/>
                <a:gd name="T25" fmla="*/ 91 h 121"/>
                <a:gd name="T26" fmla="*/ 101 w 106"/>
                <a:gd name="T27" fmla="*/ 102 h 121"/>
                <a:gd name="T28" fmla="*/ 105 w 106"/>
                <a:gd name="T29" fmla="*/ 102 h 121"/>
                <a:gd name="T30" fmla="*/ 105 w 106"/>
                <a:gd name="T31" fmla="*/ 117 h 121"/>
                <a:gd name="T32" fmla="*/ 95 w 106"/>
                <a:gd name="T33" fmla="*/ 118 h 121"/>
                <a:gd name="T34" fmla="*/ 76 w 106"/>
                <a:gd name="T35" fmla="*/ 101 h 121"/>
                <a:gd name="T36" fmla="*/ 76 w 106"/>
                <a:gd name="T37" fmla="*/ 101 h 121"/>
                <a:gd name="T38" fmla="*/ 36 w 106"/>
                <a:gd name="T39" fmla="*/ 120 h 121"/>
                <a:gd name="T40" fmla="*/ 39 w 106"/>
                <a:gd name="T41" fmla="*/ 67 h 121"/>
                <a:gd name="T42" fmla="*/ 39 w 106"/>
                <a:gd name="T43" fmla="*/ 67 h 121"/>
                <a:gd name="T44" fmla="*/ 20 w 106"/>
                <a:gd name="T45" fmla="*/ 85 h 121"/>
                <a:gd name="T46" fmla="*/ 40 w 106"/>
                <a:gd name="T47" fmla="*/ 103 h 121"/>
                <a:gd name="T48" fmla="*/ 74 w 106"/>
                <a:gd name="T49" fmla="*/ 76 h 121"/>
                <a:gd name="T50" fmla="*/ 74 w 106"/>
                <a:gd name="T51" fmla="*/ 59 h 121"/>
                <a:gd name="T52" fmla="*/ 39 w 106"/>
                <a:gd name="T53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1">
                  <a:moveTo>
                    <a:pt x="36" y="120"/>
                  </a:moveTo>
                  <a:lnTo>
                    <a:pt x="36" y="120"/>
                  </a:lnTo>
                  <a:cubicBezTo>
                    <a:pt x="14" y="120"/>
                    <a:pt x="0" y="106"/>
                    <a:pt x="0" y="85"/>
                  </a:cubicBezTo>
                  <a:cubicBezTo>
                    <a:pt x="0" y="66"/>
                    <a:pt x="13" y="54"/>
                    <a:pt x="39" y="51"/>
                  </a:cubicBezTo>
                  <a:cubicBezTo>
                    <a:pt x="54" y="49"/>
                    <a:pt x="65" y="48"/>
                    <a:pt x="69" y="47"/>
                  </a:cubicBezTo>
                  <a:cubicBezTo>
                    <a:pt x="74" y="45"/>
                    <a:pt x="74" y="42"/>
                    <a:pt x="74" y="34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5"/>
                    <a:pt x="22" y="0"/>
                    <a:pt x="50" y="0"/>
                  </a:cubicBezTo>
                  <a:cubicBezTo>
                    <a:pt x="79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4" y="102"/>
                    <a:pt x="101" y="102"/>
                  </a:cubicBezTo>
                  <a:cubicBezTo>
                    <a:pt x="102" y="102"/>
                    <a:pt x="103" y="102"/>
                    <a:pt x="105" y="102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1" y="118"/>
                    <a:pt x="98" y="118"/>
                    <a:pt x="95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5" y="113"/>
                    <a:pt x="51" y="120"/>
                    <a:pt x="36" y="120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5"/>
                  </a:cubicBezTo>
                  <a:cubicBezTo>
                    <a:pt x="20" y="97"/>
                    <a:pt x="26" y="103"/>
                    <a:pt x="40" y="103"/>
                  </a:cubicBezTo>
                  <a:cubicBezTo>
                    <a:pt x="60" y="103"/>
                    <a:pt x="74" y="92"/>
                    <a:pt x="74" y="76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8" name="Freeform 234"/>
            <p:cNvSpPr>
              <a:spLocks noChangeArrowheads="1"/>
            </p:cNvSpPr>
            <p:nvPr/>
          </p:nvSpPr>
          <p:spPr bwMode="auto">
            <a:xfrm>
              <a:off x="6694835" y="5201734"/>
              <a:ext cx="42732" cy="50817"/>
            </a:xfrm>
            <a:custGeom>
              <a:avLst/>
              <a:gdLst>
                <a:gd name="T0" fmla="*/ 52 w 100"/>
                <a:gd name="T1" fmla="*/ 18 h 121"/>
                <a:gd name="T2" fmla="*/ 52 w 100"/>
                <a:gd name="T3" fmla="*/ 18 h 121"/>
                <a:gd name="T4" fmla="*/ 19 w 100"/>
                <a:gd name="T5" fmla="*/ 59 h 121"/>
                <a:gd name="T6" fmla="*/ 50 w 100"/>
                <a:gd name="T7" fmla="*/ 102 h 121"/>
                <a:gd name="T8" fmla="*/ 81 w 100"/>
                <a:gd name="T9" fmla="*/ 76 h 121"/>
                <a:gd name="T10" fmla="*/ 99 w 100"/>
                <a:gd name="T11" fmla="*/ 76 h 121"/>
                <a:gd name="T12" fmla="*/ 50 w 100"/>
                <a:gd name="T13" fmla="*/ 120 h 121"/>
                <a:gd name="T14" fmla="*/ 0 w 100"/>
                <a:gd name="T15" fmla="*/ 60 h 121"/>
                <a:gd name="T16" fmla="*/ 52 w 100"/>
                <a:gd name="T17" fmla="*/ 0 h 121"/>
                <a:gd name="T18" fmla="*/ 99 w 100"/>
                <a:gd name="T19" fmla="*/ 42 h 121"/>
                <a:gd name="T20" fmla="*/ 80 w 100"/>
                <a:gd name="T21" fmla="*/ 42 h 121"/>
                <a:gd name="T22" fmla="*/ 52 w 100"/>
                <a:gd name="T23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1">
                  <a:moveTo>
                    <a:pt x="52" y="18"/>
                  </a:moveTo>
                  <a:lnTo>
                    <a:pt x="52" y="18"/>
                  </a:lnTo>
                  <a:cubicBezTo>
                    <a:pt x="31" y="18"/>
                    <a:pt x="19" y="32"/>
                    <a:pt x="19" y="59"/>
                  </a:cubicBezTo>
                  <a:cubicBezTo>
                    <a:pt x="19" y="87"/>
                    <a:pt x="31" y="102"/>
                    <a:pt x="50" y="102"/>
                  </a:cubicBezTo>
                  <a:cubicBezTo>
                    <a:pt x="67" y="102"/>
                    <a:pt x="78" y="93"/>
                    <a:pt x="8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6" y="103"/>
                    <a:pt x="79" y="120"/>
                    <a:pt x="50" y="120"/>
                  </a:cubicBezTo>
                  <a:cubicBezTo>
                    <a:pt x="18" y="120"/>
                    <a:pt x="0" y="97"/>
                    <a:pt x="0" y="60"/>
                  </a:cubicBezTo>
                  <a:cubicBezTo>
                    <a:pt x="0" y="23"/>
                    <a:pt x="19" y="0"/>
                    <a:pt x="52" y="0"/>
                  </a:cubicBezTo>
                  <a:cubicBezTo>
                    <a:pt x="80" y="0"/>
                    <a:pt x="97" y="17"/>
                    <a:pt x="99" y="42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79" y="26"/>
                    <a:pt x="68" y="18"/>
                    <a:pt x="52" y="1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" name="Freeform 235"/>
            <p:cNvSpPr>
              <a:spLocks noChangeArrowheads="1"/>
            </p:cNvSpPr>
            <p:nvPr/>
          </p:nvSpPr>
          <p:spPr bwMode="auto">
            <a:xfrm>
              <a:off x="6745481" y="5201734"/>
              <a:ext cx="64890" cy="49228"/>
            </a:xfrm>
            <a:custGeom>
              <a:avLst/>
              <a:gdLst>
                <a:gd name="T0" fmla="*/ 136 w 155"/>
                <a:gd name="T1" fmla="*/ 46 h 116"/>
                <a:gd name="T2" fmla="*/ 136 w 155"/>
                <a:gd name="T3" fmla="*/ 46 h 116"/>
                <a:gd name="T4" fmla="*/ 116 w 155"/>
                <a:gd name="T5" fmla="*/ 17 h 116"/>
                <a:gd name="T6" fmla="*/ 87 w 155"/>
                <a:gd name="T7" fmla="*/ 49 h 116"/>
                <a:gd name="T8" fmla="*/ 87 w 155"/>
                <a:gd name="T9" fmla="*/ 115 h 116"/>
                <a:gd name="T10" fmla="*/ 68 w 155"/>
                <a:gd name="T11" fmla="*/ 115 h 116"/>
                <a:gd name="T12" fmla="*/ 68 w 155"/>
                <a:gd name="T13" fmla="*/ 46 h 116"/>
                <a:gd name="T14" fmla="*/ 47 w 155"/>
                <a:gd name="T15" fmla="*/ 17 h 116"/>
                <a:gd name="T16" fmla="*/ 19 w 155"/>
                <a:gd name="T17" fmla="*/ 49 h 116"/>
                <a:gd name="T18" fmla="*/ 19 w 155"/>
                <a:gd name="T19" fmla="*/ 115 h 116"/>
                <a:gd name="T20" fmla="*/ 0 w 155"/>
                <a:gd name="T21" fmla="*/ 115 h 116"/>
                <a:gd name="T22" fmla="*/ 0 w 155"/>
                <a:gd name="T23" fmla="*/ 3 h 116"/>
                <a:gd name="T24" fmla="*/ 18 w 155"/>
                <a:gd name="T25" fmla="*/ 3 h 116"/>
                <a:gd name="T26" fmla="*/ 18 w 155"/>
                <a:gd name="T27" fmla="*/ 19 h 116"/>
                <a:gd name="T28" fmla="*/ 52 w 155"/>
                <a:gd name="T29" fmla="*/ 0 h 116"/>
                <a:gd name="T30" fmla="*/ 84 w 155"/>
                <a:gd name="T31" fmla="*/ 18 h 116"/>
                <a:gd name="T32" fmla="*/ 119 w 155"/>
                <a:gd name="T33" fmla="*/ 0 h 116"/>
                <a:gd name="T34" fmla="*/ 150 w 155"/>
                <a:gd name="T35" fmla="*/ 16 h 116"/>
                <a:gd name="T36" fmla="*/ 154 w 155"/>
                <a:gd name="T37" fmla="*/ 45 h 116"/>
                <a:gd name="T38" fmla="*/ 154 w 155"/>
                <a:gd name="T39" fmla="*/ 48 h 116"/>
                <a:gd name="T40" fmla="*/ 154 w 155"/>
                <a:gd name="T41" fmla="*/ 115 h 116"/>
                <a:gd name="T42" fmla="*/ 136 w 155"/>
                <a:gd name="T43" fmla="*/ 115 h 116"/>
                <a:gd name="T44" fmla="*/ 136 w 155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116">
                  <a:moveTo>
                    <a:pt x="136" y="46"/>
                  </a:moveTo>
                  <a:lnTo>
                    <a:pt x="136" y="46"/>
                  </a:lnTo>
                  <a:cubicBezTo>
                    <a:pt x="136" y="26"/>
                    <a:pt x="133" y="17"/>
                    <a:pt x="116" y="17"/>
                  </a:cubicBezTo>
                  <a:cubicBezTo>
                    <a:pt x="97" y="17"/>
                    <a:pt x="87" y="28"/>
                    <a:pt x="87" y="4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6"/>
                    <a:pt x="64" y="17"/>
                    <a:pt x="47" y="17"/>
                  </a:cubicBezTo>
                  <a:cubicBezTo>
                    <a:pt x="29" y="17"/>
                    <a:pt x="19" y="28"/>
                    <a:pt x="19" y="49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2" y="0"/>
                  </a:cubicBezTo>
                  <a:cubicBezTo>
                    <a:pt x="67" y="0"/>
                    <a:pt x="76" y="6"/>
                    <a:pt x="84" y="18"/>
                  </a:cubicBezTo>
                  <a:cubicBezTo>
                    <a:pt x="93" y="6"/>
                    <a:pt x="104" y="0"/>
                    <a:pt x="119" y="0"/>
                  </a:cubicBezTo>
                  <a:cubicBezTo>
                    <a:pt x="134" y="0"/>
                    <a:pt x="145" y="6"/>
                    <a:pt x="150" y="16"/>
                  </a:cubicBezTo>
                  <a:cubicBezTo>
                    <a:pt x="154" y="23"/>
                    <a:pt x="154" y="32"/>
                    <a:pt x="154" y="45"/>
                  </a:cubicBezTo>
                  <a:cubicBezTo>
                    <a:pt x="154" y="46"/>
                    <a:pt x="154" y="47"/>
                    <a:pt x="154" y="48"/>
                  </a:cubicBezTo>
                  <a:cubicBezTo>
                    <a:pt x="154" y="115"/>
                    <a:pt x="154" y="115"/>
                    <a:pt x="154" y="115"/>
                  </a:cubicBezTo>
                  <a:cubicBezTo>
                    <a:pt x="136" y="115"/>
                    <a:pt x="136" y="115"/>
                    <a:pt x="136" y="115"/>
                  </a:cubicBezTo>
                  <a:lnTo>
                    <a:pt x="136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0" name="Freeform 236"/>
            <p:cNvSpPr>
              <a:spLocks noChangeArrowheads="1"/>
            </p:cNvSpPr>
            <p:nvPr/>
          </p:nvSpPr>
          <p:spPr bwMode="auto">
            <a:xfrm>
              <a:off x="6819866" y="5201734"/>
              <a:ext cx="44315" cy="50817"/>
            </a:xfrm>
            <a:custGeom>
              <a:avLst/>
              <a:gdLst>
                <a:gd name="T0" fmla="*/ 37 w 107"/>
                <a:gd name="T1" fmla="*/ 120 h 121"/>
                <a:gd name="T2" fmla="*/ 37 w 107"/>
                <a:gd name="T3" fmla="*/ 120 h 121"/>
                <a:gd name="T4" fmla="*/ 0 w 107"/>
                <a:gd name="T5" fmla="*/ 85 h 121"/>
                <a:gd name="T6" fmla="*/ 39 w 107"/>
                <a:gd name="T7" fmla="*/ 51 h 121"/>
                <a:gd name="T8" fmla="*/ 69 w 107"/>
                <a:gd name="T9" fmla="*/ 47 h 121"/>
                <a:gd name="T10" fmla="*/ 75 w 107"/>
                <a:gd name="T11" fmla="*/ 34 h 121"/>
                <a:gd name="T12" fmla="*/ 49 w 107"/>
                <a:gd name="T13" fmla="*/ 17 h 121"/>
                <a:gd name="T14" fmla="*/ 23 w 107"/>
                <a:gd name="T15" fmla="*/ 37 h 121"/>
                <a:gd name="T16" fmla="*/ 5 w 107"/>
                <a:gd name="T17" fmla="*/ 37 h 121"/>
                <a:gd name="T18" fmla="*/ 5 w 107"/>
                <a:gd name="T19" fmla="*/ 37 h 121"/>
                <a:gd name="T20" fmla="*/ 50 w 107"/>
                <a:gd name="T21" fmla="*/ 0 h 121"/>
                <a:gd name="T22" fmla="*/ 94 w 107"/>
                <a:gd name="T23" fmla="*/ 35 h 121"/>
                <a:gd name="T24" fmla="*/ 94 w 107"/>
                <a:gd name="T25" fmla="*/ 91 h 121"/>
                <a:gd name="T26" fmla="*/ 101 w 107"/>
                <a:gd name="T27" fmla="*/ 102 h 121"/>
                <a:gd name="T28" fmla="*/ 106 w 107"/>
                <a:gd name="T29" fmla="*/ 102 h 121"/>
                <a:gd name="T30" fmla="*/ 106 w 107"/>
                <a:gd name="T31" fmla="*/ 117 h 121"/>
                <a:gd name="T32" fmla="*/ 95 w 107"/>
                <a:gd name="T33" fmla="*/ 118 h 121"/>
                <a:gd name="T34" fmla="*/ 76 w 107"/>
                <a:gd name="T35" fmla="*/ 101 h 121"/>
                <a:gd name="T36" fmla="*/ 76 w 107"/>
                <a:gd name="T37" fmla="*/ 101 h 121"/>
                <a:gd name="T38" fmla="*/ 37 w 107"/>
                <a:gd name="T39" fmla="*/ 120 h 121"/>
                <a:gd name="T40" fmla="*/ 39 w 107"/>
                <a:gd name="T41" fmla="*/ 67 h 121"/>
                <a:gd name="T42" fmla="*/ 39 w 107"/>
                <a:gd name="T43" fmla="*/ 67 h 121"/>
                <a:gd name="T44" fmla="*/ 20 w 107"/>
                <a:gd name="T45" fmla="*/ 85 h 121"/>
                <a:gd name="T46" fmla="*/ 40 w 107"/>
                <a:gd name="T47" fmla="*/ 103 h 121"/>
                <a:gd name="T48" fmla="*/ 74 w 107"/>
                <a:gd name="T49" fmla="*/ 76 h 121"/>
                <a:gd name="T50" fmla="*/ 74 w 107"/>
                <a:gd name="T51" fmla="*/ 59 h 121"/>
                <a:gd name="T52" fmla="*/ 39 w 107"/>
                <a:gd name="T53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1">
                  <a:moveTo>
                    <a:pt x="37" y="120"/>
                  </a:moveTo>
                  <a:lnTo>
                    <a:pt x="37" y="120"/>
                  </a:lnTo>
                  <a:cubicBezTo>
                    <a:pt x="14" y="120"/>
                    <a:pt x="0" y="106"/>
                    <a:pt x="0" y="85"/>
                  </a:cubicBezTo>
                  <a:cubicBezTo>
                    <a:pt x="0" y="66"/>
                    <a:pt x="13" y="54"/>
                    <a:pt x="39" y="51"/>
                  </a:cubicBezTo>
                  <a:cubicBezTo>
                    <a:pt x="54" y="49"/>
                    <a:pt x="65" y="48"/>
                    <a:pt x="69" y="47"/>
                  </a:cubicBezTo>
                  <a:cubicBezTo>
                    <a:pt x="74" y="45"/>
                    <a:pt x="75" y="42"/>
                    <a:pt x="75" y="34"/>
                  </a:cubicBezTo>
                  <a:cubicBezTo>
                    <a:pt x="75" y="23"/>
                    <a:pt x="67" y="17"/>
                    <a:pt x="49" y="17"/>
                  </a:cubicBezTo>
                  <a:cubicBezTo>
                    <a:pt x="33" y="17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4" y="102"/>
                    <a:pt x="101" y="102"/>
                  </a:cubicBezTo>
                  <a:cubicBezTo>
                    <a:pt x="102" y="102"/>
                    <a:pt x="103" y="102"/>
                    <a:pt x="106" y="102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02" y="118"/>
                    <a:pt x="98" y="118"/>
                    <a:pt x="95" y="118"/>
                  </a:cubicBezTo>
                  <a:cubicBezTo>
                    <a:pt x="83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5" y="113"/>
                    <a:pt x="51" y="120"/>
                    <a:pt x="37" y="120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5"/>
                  </a:cubicBezTo>
                  <a:cubicBezTo>
                    <a:pt x="20" y="97"/>
                    <a:pt x="27" y="103"/>
                    <a:pt x="40" y="103"/>
                  </a:cubicBezTo>
                  <a:cubicBezTo>
                    <a:pt x="61" y="103"/>
                    <a:pt x="74" y="92"/>
                    <a:pt x="74" y="76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5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1" name="Freeform 237"/>
            <p:cNvSpPr>
              <a:spLocks noChangeArrowheads="1"/>
            </p:cNvSpPr>
            <p:nvPr/>
          </p:nvSpPr>
          <p:spPr bwMode="auto">
            <a:xfrm>
              <a:off x="6868930" y="5201734"/>
              <a:ext cx="41150" cy="49228"/>
            </a:xfrm>
            <a:custGeom>
              <a:avLst/>
              <a:gdLst>
                <a:gd name="T0" fmla="*/ 75 w 95"/>
                <a:gd name="T1" fmla="*/ 46 h 116"/>
                <a:gd name="T2" fmla="*/ 75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3 h 116"/>
                <a:gd name="T14" fmla="*/ 18 w 95"/>
                <a:gd name="T15" fmla="*/ 3 h 116"/>
                <a:gd name="T16" fmla="*/ 18 w 95"/>
                <a:gd name="T17" fmla="*/ 20 h 116"/>
                <a:gd name="T18" fmla="*/ 54 w 95"/>
                <a:gd name="T19" fmla="*/ 0 h 116"/>
                <a:gd name="T20" fmla="*/ 89 w 95"/>
                <a:gd name="T21" fmla="*/ 16 h 116"/>
                <a:gd name="T22" fmla="*/ 94 w 95"/>
                <a:gd name="T23" fmla="*/ 43 h 116"/>
                <a:gd name="T24" fmla="*/ 94 w 95"/>
                <a:gd name="T25" fmla="*/ 48 h 116"/>
                <a:gd name="T26" fmla="*/ 94 w 95"/>
                <a:gd name="T27" fmla="*/ 115 h 116"/>
                <a:gd name="T28" fmla="*/ 75 w 95"/>
                <a:gd name="T29" fmla="*/ 115 h 116"/>
                <a:gd name="T30" fmla="*/ 75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0" y="17"/>
                    <a:pt x="52" y="17"/>
                  </a:cubicBezTo>
                  <a:cubicBezTo>
                    <a:pt x="31" y="17"/>
                    <a:pt x="19" y="29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2" y="5"/>
                    <a:pt x="89" y="16"/>
                  </a:cubicBezTo>
                  <a:cubicBezTo>
                    <a:pt x="94" y="23"/>
                    <a:pt x="94" y="31"/>
                    <a:pt x="94" y="43"/>
                  </a:cubicBezTo>
                  <a:cubicBezTo>
                    <a:pt x="94" y="44"/>
                    <a:pt x="94" y="46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61" name="Group 880"/>
          <p:cNvGrpSpPr>
            <a:grpSpLocks/>
          </p:cNvGrpSpPr>
          <p:nvPr/>
        </p:nvGrpSpPr>
        <p:grpSpPr bwMode="auto">
          <a:xfrm>
            <a:off x="5613400" y="2328863"/>
            <a:ext cx="555625" cy="68262"/>
            <a:chOff x="5613205" y="2329023"/>
            <a:chExt cx="555804" cy="68549"/>
          </a:xfrm>
        </p:grpSpPr>
        <p:sp>
          <p:nvSpPr>
            <p:cNvPr id="782" name="Freeform 238"/>
            <p:cNvSpPr>
              <a:spLocks noChangeArrowheads="1"/>
            </p:cNvSpPr>
            <p:nvPr/>
          </p:nvSpPr>
          <p:spPr bwMode="auto">
            <a:xfrm>
              <a:off x="5613205" y="2330617"/>
              <a:ext cx="46053" cy="65362"/>
            </a:xfrm>
            <a:custGeom>
              <a:avLst/>
              <a:gdLst>
                <a:gd name="T0" fmla="*/ 0 w 111"/>
                <a:gd name="T1" fmla="*/ 0 h 154"/>
                <a:gd name="T2" fmla="*/ 0 w 111"/>
                <a:gd name="T3" fmla="*/ 0 h 154"/>
                <a:gd name="T4" fmla="*/ 51 w 111"/>
                <a:gd name="T5" fmla="*/ 0 h 154"/>
                <a:gd name="T6" fmla="*/ 56 w 111"/>
                <a:gd name="T7" fmla="*/ 0 h 154"/>
                <a:gd name="T8" fmla="*/ 90 w 111"/>
                <a:gd name="T9" fmla="*/ 5 h 154"/>
                <a:gd name="T10" fmla="*/ 110 w 111"/>
                <a:gd name="T11" fmla="*/ 44 h 154"/>
                <a:gd name="T12" fmla="*/ 90 w 111"/>
                <a:gd name="T13" fmla="*/ 82 h 154"/>
                <a:gd name="T14" fmla="*/ 53 w 111"/>
                <a:gd name="T15" fmla="*/ 89 h 154"/>
                <a:gd name="T16" fmla="*/ 21 w 111"/>
                <a:gd name="T17" fmla="*/ 89 h 154"/>
                <a:gd name="T18" fmla="*/ 21 w 111"/>
                <a:gd name="T19" fmla="*/ 153 h 154"/>
                <a:gd name="T20" fmla="*/ 0 w 111"/>
                <a:gd name="T21" fmla="*/ 153 h 154"/>
                <a:gd name="T22" fmla="*/ 0 w 111"/>
                <a:gd name="T23" fmla="*/ 0 h 154"/>
                <a:gd name="T24" fmla="*/ 56 w 111"/>
                <a:gd name="T25" fmla="*/ 70 h 154"/>
                <a:gd name="T26" fmla="*/ 56 w 111"/>
                <a:gd name="T27" fmla="*/ 70 h 154"/>
                <a:gd name="T28" fmla="*/ 88 w 111"/>
                <a:gd name="T29" fmla="*/ 44 h 154"/>
                <a:gd name="T30" fmla="*/ 57 w 111"/>
                <a:gd name="T31" fmla="*/ 19 h 154"/>
                <a:gd name="T32" fmla="*/ 21 w 111"/>
                <a:gd name="T33" fmla="*/ 19 h 154"/>
                <a:gd name="T34" fmla="*/ 21 w 111"/>
                <a:gd name="T35" fmla="*/ 70 h 154"/>
                <a:gd name="T36" fmla="*/ 56 w 111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6" y="0"/>
                  </a:cubicBezTo>
                  <a:cubicBezTo>
                    <a:pt x="70" y="0"/>
                    <a:pt x="80" y="0"/>
                    <a:pt x="90" y="5"/>
                  </a:cubicBezTo>
                  <a:cubicBezTo>
                    <a:pt x="103" y="13"/>
                    <a:pt x="110" y="26"/>
                    <a:pt x="110" y="44"/>
                  </a:cubicBezTo>
                  <a:cubicBezTo>
                    <a:pt x="110" y="62"/>
                    <a:pt x="103" y="75"/>
                    <a:pt x="90" y="82"/>
                  </a:cubicBezTo>
                  <a:cubicBezTo>
                    <a:pt x="80" y="89"/>
                    <a:pt x="69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9" y="70"/>
                    <a:pt x="88" y="65"/>
                    <a:pt x="88" y="44"/>
                  </a:cubicBezTo>
                  <a:cubicBezTo>
                    <a:pt x="88" y="25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3" name="Freeform 239"/>
            <p:cNvSpPr>
              <a:spLocks noChangeArrowheads="1"/>
            </p:cNvSpPr>
            <p:nvPr/>
          </p:nvSpPr>
          <p:spPr bwMode="auto">
            <a:xfrm>
              <a:off x="5665610" y="2348153"/>
              <a:ext cx="42876" cy="49419"/>
            </a:xfrm>
            <a:custGeom>
              <a:avLst/>
              <a:gdLst>
                <a:gd name="T0" fmla="*/ 100 w 102"/>
                <a:gd name="T1" fmla="*/ 79 h 119"/>
                <a:gd name="T2" fmla="*/ 100 w 102"/>
                <a:gd name="T3" fmla="*/ 79 h 119"/>
                <a:gd name="T4" fmla="*/ 51 w 102"/>
                <a:gd name="T5" fmla="*/ 118 h 119"/>
                <a:gd name="T6" fmla="*/ 0 w 102"/>
                <a:gd name="T7" fmla="*/ 60 h 119"/>
                <a:gd name="T8" fmla="*/ 51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19 w 102"/>
                <a:gd name="T15" fmla="*/ 64 h 119"/>
                <a:gd name="T16" fmla="*/ 52 w 102"/>
                <a:gd name="T17" fmla="*/ 101 h 119"/>
                <a:gd name="T18" fmla="*/ 81 w 102"/>
                <a:gd name="T19" fmla="*/ 79 h 119"/>
                <a:gd name="T20" fmla="*/ 100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19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100" y="79"/>
                  </a:moveTo>
                  <a:lnTo>
                    <a:pt x="100" y="79"/>
                  </a:lnTo>
                  <a:cubicBezTo>
                    <a:pt x="96" y="103"/>
                    <a:pt x="77" y="118"/>
                    <a:pt x="51" y="118"/>
                  </a:cubicBezTo>
                  <a:cubicBezTo>
                    <a:pt x="19" y="118"/>
                    <a:pt x="0" y="97"/>
                    <a:pt x="0" y="60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1" y="88"/>
                    <a:pt x="32" y="101"/>
                    <a:pt x="52" y="101"/>
                  </a:cubicBezTo>
                  <a:cubicBezTo>
                    <a:pt x="67" y="101"/>
                    <a:pt x="78" y="93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1" y="16"/>
                    <a:pt x="51" y="16"/>
                  </a:cubicBezTo>
                  <a:cubicBezTo>
                    <a:pt x="32" y="16"/>
                    <a:pt x="22" y="27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4" name="Freeform 240"/>
            <p:cNvSpPr>
              <a:spLocks noChangeArrowheads="1"/>
            </p:cNvSpPr>
            <p:nvPr/>
          </p:nvSpPr>
          <p:spPr bwMode="auto">
            <a:xfrm>
              <a:off x="5714838" y="2348153"/>
              <a:ext cx="22232" cy="47825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7 w 55"/>
                <a:gd name="T5" fmla="*/ 2 h 114"/>
                <a:gd name="T6" fmla="*/ 17 w 55"/>
                <a:gd name="T7" fmla="*/ 22 h 114"/>
                <a:gd name="T8" fmla="*/ 48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48 w 55"/>
                <a:gd name="T15" fmla="*/ 20 h 114"/>
                <a:gd name="T16" fmla="*/ 18 w 55"/>
                <a:gd name="T17" fmla="*/ 52 h 114"/>
                <a:gd name="T18" fmla="*/ 18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7"/>
                    <a:pt x="34" y="0"/>
                    <a:pt x="48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8" y="20"/>
                  </a:cubicBezTo>
                  <a:cubicBezTo>
                    <a:pt x="29" y="20"/>
                    <a:pt x="18" y="30"/>
                    <a:pt x="18" y="52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5" name="Freeform 241"/>
            <p:cNvSpPr>
              <a:spLocks noChangeArrowheads="1"/>
            </p:cNvSpPr>
            <p:nvPr/>
          </p:nvSpPr>
          <p:spPr bwMode="auto">
            <a:xfrm>
              <a:off x="5743422" y="2348153"/>
              <a:ext cx="38112" cy="49419"/>
            </a:xfrm>
            <a:custGeom>
              <a:avLst/>
              <a:gdLst>
                <a:gd name="T0" fmla="*/ 18 w 92"/>
                <a:gd name="T1" fmla="*/ 78 h 119"/>
                <a:gd name="T2" fmla="*/ 18 w 92"/>
                <a:gd name="T3" fmla="*/ 78 h 119"/>
                <a:gd name="T4" fmla="*/ 46 w 92"/>
                <a:gd name="T5" fmla="*/ 102 h 119"/>
                <a:gd name="T6" fmla="*/ 72 w 92"/>
                <a:gd name="T7" fmla="*/ 84 h 119"/>
                <a:gd name="T8" fmla="*/ 55 w 92"/>
                <a:gd name="T9" fmla="*/ 68 h 119"/>
                <a:gd name="T10" fmla="*/ 34 w 92"/>
                <a:gd name="T11" fmla="*/ 63 h 119"/>
                <a:gd name="T12" fmla="*/ 2 w 92"/>
                <a:gd name="T13" fmla="*/ 32 h 119"/>
                <a:gd name="T14" fmla="*/ 45 w 92"/>
                <a:gd name="T15" fmla="*/ 0 h 119"/>
                <a:gd name="T16" fmla="*/ 88 w 92"/>
                <a:gd name="T17" fmla="*/ 34 h 119"/>
                <a:gd name="T18" fmla="*/ 88 w 92"/>
                <a:gd name="T19" fmla="*/ 34 h 119"/>
                <a:gd name="T20" fmla="*/ 70 w 92"/>
                <a:gd name="T21" fmla="*/ 34 h 119"/>
                <a:gd name="T22" fmla="*/ 45 w 92"/>
                <a:gd name="T23" fmla="*/ 15 h 119"/>
                <a:gd name="T24" fmla="*/ 21 w 92"/>
                <a:gd name="T25" fmla="*/ 31 h 119"/>
                <a:gd name="T26" fmla="*/ 39 w 92"/>
                <a:gd name="T27" fmla="*/ 44 h 119"/>
                <a:gd name="T28" fmla="*/ 57 w 92"/>
                <a:gd name="T29" fmla="*/ 50 h 119"/>
                <a:gd name="T30" fmla="*/ 91 w 92"/>
                <a:gd name="T31" fmla="*/ 81 h 119"/>
                <a:gd name="T32" fmla="*/ 45 w 92"/>
                <a:gd name="T33" fmla="*/ 118 h 119"/>
                <a:gd name="T34" fmla="*/ 0 w 92"/>
                <a:gd name="T35" fmla="*/ 78 h 119"/>
                <a:gd name="T36" fmla="*/ 18 w 92"/>
                <a:gd name="T37" fmla="*/ 7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8"/>
                  </a:moveTo>
                  <a:lnTo>
                    <a:pt x="18" y="78"/>
                  </a:lnTo>
                  <a:cubicBezTo>
                    <a:pt x="19" y="93"/>
                    <a:pt x="28" y="102"/>
                    <a:pt x="46" y="102"/>
                  </a:cubicBezTo>
                  <a:cubicBezTo>
                    <a:pt x="63" y="102"/>
                    <a:pt x="72" y="94"/>
                    <a:pt x="72" y="84"/>
                  </a:cubicBezTo>
                  <a:cubicBezTo>
                    <a:pt x="72" y="75"/>
                    <a:pt x="67" y="72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3" y="58"/>
                    <a:pt x="2" y="51"/>
                    <a:pt x="2" y="32"/>
                  </a:cubicBezTo>
                  <a:cubicBezTo>
                    <a:pt x="2" y="12"/>
                    <a:pt x="18" y="0"/>
                    <a:pt x="45" y="0"/>
                  </a:cubicBezTo>
                  <a:cubicBezTo>
                    <a:pt x="71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9" y="23"/>
                    <a:pt x="59" y="15"/>
                    <a:pt x="45" y="15"/>
                  </a:cubicBezTo>
                  <a:cubicBezTo>
                    <a:pt x="29" y="15"/>
                    <a:pt x="21" y="21"/>
                    <a:pt x="21" y="31"/>
                  </a:cubicBezTo>
                  <a:cubicBezTo>
                    <a:pt x="21" y="39"/>
                    <a:pt x="27" y="42"/>
                    <a:pt x="39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1"/>
                    <a:pt x="91" y="81"/>
                  </a:cubicBezTo>
                  <a:cubicBezTo>
                    <a:pt x="91" y="104"/>
                    <a:pt x="74" y="118"/>
                    <a:pt x="45" y="118"/>
                  </a:cubicBezTo>
                  <a:cubicBezTo>
                    <a:pt x="16" y="118"/>
                    <a:pt x="0" y="104"/>
                    <a:pt x="0" y="78"/>
                  </a:cubicBezTo>
                  <a:lnTo>
                    <a:pt x="18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6" name="Freeform 242"/>
            <p:cNvSpPr>
              <a:spLocks noChangeArrowheads="1"/>
            </p:cNvSpPr>
            <p:nvPr/>
          </p:nvSpPr>
          <p:spPr bwMode="auto">
            <a:xfrm>
              <a:off x="5787886" y="2348153"/>
              <a:ext cx="46053" cy="49419"/>
            </a:xfrm>
            <a:custGeom>
              <a:avLst/>
              <a:gdLst>
                <a:gd name="T0" fmla="*/ 53 w 109"/>
                <a:gd name="T1" fmla="*/ 0 h 119"/>
                <a:gd name="T2" fmla="*/ 53 w 109"/>
                <a:gd name="T3" fmla="*/ 0 h 119"/>
                <a:gd name="T4" fmla="*/ 108 w 109"/>
                <a:gd name="T5" fmla="*/ 59 h 119"/>
                <a:gd name="T6" fmla="*/ 54 w 109"/>
                <a:gd name="T7" fmla="*/ 118 h 119"/>
                <a:gd name="T8" fmla="*/ 0 w 109"/>
                <a:gd name="T9" fmla="*/ 59 h 119"/>
                <a:gd name="T10" fmla="*/ 53 w 109"/>
                <a:gd name="T11" fmla="*/ 0 h 119"/>
                <a:gd name="T12" fmla="*/ 54 w 109"/>
                <a:gd name="T13" fmla="*/ 102 h 119"/>
                <a:gd name="T14" fmla="*/ 54 w 109"/>
                <a:gd name="T15" fmla="*/ 102 h 119"/>
                <a:gd name="T16" fmla="*/ 88 w 109"/>
                <a:gd name="T17" fmla="*/ 59 h 119"/>
                <a:gd name="T18" fmla="*/ 54 w 109"/>
                <a:gd name="T19" fmla="*/ 16 h 119"/>
                <a:gd name="T20" fmla="*/ 20 w 109"/>
                <a:gd name="T21" fmla="*/ 59 h 119"/>
                <a:gd name="T22" fmla="*/ 54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8" y="21"/>
                    <a:pt x="108" y="59"/>
                  </a:cubicBezTo>
                  <a:cubicBezTo>
                    <a:pt x="108" y="97"/>
                    <a:pt x="88" y="118"/>
                    <a:pt x="54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6"/>
                    <a:pt x="88" y="59"/>
                  </a:cubicBezTo>
                  <a:cubicBezTo>
                    <a:pt x="88" y="31"/>
                    <a:pt x="76" y="16"/>
                    <a:pt x="54" y="16"/>
                  </a:cubicBezTo>
                  <a:cubicBezTo>
                    <a:pt x="32" y="16"/>
                    <a:pt x="20" y="31"/>
                    <a:pt x="20" y="59"/>
                  </a:cubicBezTo>
                  <a:cubicBezTo>
                    <a:pt x="20" y="86"/>
                    <a:pt x="33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7" name="Freeform 243"/>
            <p:cNvSpPr>
              <a:spLocks noChangeArrowheads="1"/>
            </p:cNvSpPr>
            <p:nvPr/>
          </p:nvSpPr>
          <p:spPr bwMode="auto">
            <a:xfrm>
              <a:off x="5843467" y="2348153"/>
              <a:ext cx="39700" cy="47825"/>
            </a:xfrm>
            <a:custGeom>
              <a:avLst/>
              <a:gdLst>
                <a:gd name="T0" fmla="*/ 74 w 95"/>
                <a:gd name="T1" fmla="*/ 45 h 115"/>
                <a:gd name="T2" fmla="*/ 74 w 95"/>
                <a:gd name="T3" fmla="*/ 45 h 115"/>
                <a:gd name="T4" fmla="*/ 53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19 h 115"/>
                <a:gd name="T18" fmla="*/ 55 w 95"/>
                <a:gd name="T19" fmla="*/ 0 h 115"/>
                <a:gd name="T20" fmla="*/ 89 w 95"/>
                <a:gd name="T21" fmla="*/ 15 h 115"/>
                <a:gd name="T22" fmla="*/ 94 w 95"/>
                <a:gd name="T23" fmla="*/ 42 h 115"/>
                <a:gd name="T24" fmla="*/ 94 w 95"/>
                <a:gd name="T25" fmla="*/ 48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3" y="16"/>
                  </a:cubicBezTo>
                  <a:cubicBezTo>
                    <a:pt x="32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9" y="0"/>
                    <a:pt x="55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3" y="23"/>
                    <a:pt x="94" y="31"/>
                    <a:pt x="94" y="42"/>
                  </a:cubicBezTo>
                  <a:cubicBezTo>
                    <a:pt x="94" y="43"/>
                    <a:pt x="94" y="45"/>
                    <a:pt x="94" y="48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8" name="Freeform 244"/>
            <p:cNvSpPr>
              <a:spLocks noChangeArrowheads="1"/>
            </p:cNvSpPr>
            <p:nvPr/>
          </p:nvSpPr>
          <p:spPr bwMode="auto">
            <a:xfrm>
              <a:off x="5916516" y="2329023"/>
              <a:ext cx="58756" cy="68549"/>
            </a:xfrm>
            <a:custGeom>
              <a:avLst/>
              <a:gdLst>
                <a:gd name="T0" fmla="*/ 135 w 136"/>
                <a:gd name="T1" fmla="*/ 101 h 162"/>
                <a:gd name="T2" fmla="*/ 135 w 136"/>
                <a:gd name="T3" fmla="*/ 101 h 162"/>
                <a:gd name="T4" fmla="*/ 69 w 136"/>
                <a:gd name="T5" fmla="*/ 161 h 162"/>
                <a:gd name="T6" fmla="*/ 0 w 136"/>
                <a:gd name="T7" fmla="*/ 78 h 162"/>
                <a:gd name="T8" fmla="*/ 71 w 136"/>
                <a:gd name="T9" fmla="*/ 0 h 162"/>
                <a:gd name="T10" fmla="*/ 134 w 136"/>
                <a:gd name="T11" fmla="*/ 50 h 162"/>
                <a:gd name="T12" fmla="*/ 113 w 136"/>
                <a:gd name="T13" fmla="*/ 50 h 162"/>
                <a:gd name="T14" fmla="*/ 70 w 136"/>
                <a:gd name="T15" fmla="*/ 19 h 162"/>
                <a:gd name="T16" fmla="*/ 21 w 136"/>
                <a:gd name="T17" fmla="*/ 81 h 162"/>
                <a:gd name="T18" fmla="*/ 70 w 136"/>
                <a:gd name="T19" fmla="*/ 144 h 162"/>
                <a:gd name="T20" fmla="*/ 114 w 136"/>
                <a:gd name="T21" fmla="*/ 101 h 162"/>
                <a:gd name="T22" fmla="*/ 135 w 136"/>
                <a:gd name="T23" fmla="*/ 10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2">
                  <a:moveTo>
                    <a:pt x="135" y="101"/>
                  </a:moveTo>
                  <a:lnTo>
                    <a:pt x="135" y="101"/>
                  </a:lnTo>
                  <a:cubicBezTo>
                    <a:pt x="133" y="137"/>
                    <a:pt x="107" y="161"/>
                    <a:pt x="69" y="161"/>
                  </a:cubicBezTo>
                  <a:cubicBezTo>
                    <a:pt x="26" y="161"/>
                    <a:pt x="0" y="131"/>
                    <a:pt x="0" y="78"/>
                  </a:cubicBezTo>
                  <a:cubicBezTo>
                    <a:pt x="0" y="30"/>
                    <a:pt x="27" y="0"/>
                    <a:pt x="71" y="0"/>
                  </a:cubicBezTo>
                  <a:cubicBezTo>
                    <a:pt x="107" y="0"/>
                    <a:pt x="130" y="20"/>
                    <a:pt x="134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30"/>
                    <a:pt x="94" y="19"/>
                    <a:pt x="70" y="19"/>
                  </a:cubicBezTo>
                  <a:cubicBezTo>
                    <a:pt x="40" y="19"/>
                    <a:pt x="21" y="41"/>
                    <a:pt x="21" y="81"/>
                  </a:cubicBezTo>
                  <a:cubicBezTo>
                    <a:pt x="21" y="119"/>
                    <a:pt x="41" y="144"/>
                    <a:pt x="70" y="144"/>
                  </a:cubicBezTo>
                  <a:cubicBezTo>
                    <a:pt x="95" y="144"/>
                    <a:pt x="113" y="126"/>
                    <a:pt x="114" y="101"/>
                  </a:cubicBezTo>
                  <a:lnTo>
                    <a:pt x="135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9" name="Freeform 245"/>
            <p:cNvSpPr>
              <a:spLocks noChangeArrowheads="1"/>
            </p:cNvSpPr>
            <p:nvPr/>
          </p:nvSpPr>
          <p:spPr bwMode="auto">
            <a:xfrm>
              <a:off x="5981624" y="2330617"/>
              <a:ext cx="39701" cy="65362"/>
            </a:xfrm>
            <a:custGeom>
              <a:avLst/>
              <a:gdLst>
                <a:gd name="T0" fmla="*/ 75 w 94"/>
                <a:gd name="T1" fmla="*/ 84 h 154"/>
                <a:gd name="T2" fmla="*/ 75 w 94"/>
                <a:gd name="T3" fmla="*/ 84 h 154"/>
                <a:gd name="T4" fmla="*/ 52 w 94"/>
                <a:gd name="T5" fmla="*/ 55 h 154"/>
                <a:gd name="T6" fmla="*/ 18 w 94"/>
                <a:gd name="T7" fmla="*/ 88 h 154"/>
                <a:gd name="T8" fmla="*/ 18 w 94"/>
                <a:gd name="T9" fmla="*/ 153 h 154"/>
                <a:gd name="T10" fmla="*/ 0 w 94"/>
                <a:gd name="T11" fmla="*/ 153 h 154"/>
                <a:gd name="T12" fmla="*/ 0 w 94"/>
                <a:gd name="T13" fmla="*/ 0 h 154"/>
                <a:gd name="T14" fmla="*/ 18 w 94"/>
                <a:gd name="T15" fmla="*/ 0 h 154"/>
                <a:gd name="T16" fmla="*/ 18 w 94"/>
                <a:gd name="T17" fmla="*/ 57 h 154"/>
                <a:gd name="T18" fmla="*/ 54 w 94"/>
                <a:gd name="T19" fmla="*/ 39 h 154"/>
                <a:gd name="T20" fmla="*/ 88 w 94"/>
                <a:gd name="T21" fmla="*/ 54 h 154"/>
                <a:gd name="T22" fmla="*/ 93 w 94"/>
                <a:gd name="T23" fmla="*/ 81 h 154"/>
                <a:gd name="T24" fmla="*/ 93 w 94"/>
                <a:gd name="T25" fmla="*/ 87 h 154"/>
                <a:gd name="T26" fmla="*/ 93 w 94"/>
                <a:gd name="T27" fmla="*/ 153 h 154"/>
                <a:gd name="T28" fmla="*/ 75 w 94"/>
                <a:gd name="T29" fmla="*/ 153 h 154"/>
                <a:gd name="T30" fmla="*/ 75 w 94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4">
                  <a:moveTo>
                    <a:pt x="75" y="84"/>
                  </a:moveTo>
                  <a:lnTo>
                    <a:pt x="75" y="84"/>
                  </a:lnTo>
                  <a:cubicBezTo>
                    <a:pt x="75" y="65"/>
                    <a:pt x="70" y="55"/>
                    <a:pt x="52" y="55"/>
                  </a:cubicBezTo>
                  <a:cubicBezTo>
                    <a:pt x="32" y="55"/>
                    <a:pt x="18" y="68"/>
                    <a:pt x="18" y="88"/>
                  </a:cubicBezTo>
                  <a:cubicBezTo>
                    <a:pt x="18" y="153"/>
                    <a:pt x="18" y="153"/>
                    <a:pt x="18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6" y="45"/>
                    <a:pt x="38" y="39"/>
                    <a:pt x="54" y="39"/>
                  </a:cubicBezTo>
                  <a:cubicBezTo>
                    <a:pt x="70" y="39"/>
                    <a:pt x="82" y="44"/>
                    <a:pt x="88" y="54"/>
                  </a:cubicBezTo>
                  <a:cubicBezTo>
                    <a:pt x="93" y="62"/>
                    <a:pt x="93" y="70"/>
                    <a:pt x="93" y="81"/>
                  </a:cubicBezTo>
                  <a:cubicBezTo>
                    <a:pt x="93" y="82"/>
                    <a:pt x="93" y="84"/>
                    <a:pt x="93" y="87"/>
                  </a:cubicBezTo>
                  <a:cubicBezTo>
                    <a:pt x="93" y="153"/>
                    <a:pt x="93" y="153"/>
                    <a:pt x="93" y="153"/>
                  </a:cubicBezTo>
                  <a:cubicBezTo>
                    <a:pt x="75" y="153"/>
                    <a:pt x="75" y="153"/>
                    <a:pt x="75" y="153"/>
                  </a:cubicBezTo>
                  <a:lnTo>
                    <a:pt x="75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0" name="Freeform 246"/>
            <p:cNvSpPr>
              <a:spLocks noChangeArrowheads="1"/>
            </p:cNvSpPr>
            <p:nvPr/>
          </p:nvSpPr>
          <p:spPr bwMode="auto">
            <a:xfrm>
              <a:off x="6032440" y="2348153"/>
              <a:ext cx="41288" cy="49419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0 w 102"/>
                <a:gd name="T13" fmla="*/ 64 h 119"/>
                <a:gd name="T14" fmla="*/ 20 w 102"/>
                <a:gd name="T15" fmla="*/ 64 h 119"/>
                <a:gd name="T16" fmla="*/ 52 w 102"/>
                <a:gd name="T17" fmla="*/ 101 h 119"/>
                <a:gd name="T18" fmla="*/ 80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3"/>
                    <a:pt x="76" y="118"/>
                    <a:pt x="50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1"/>
                    <a:pt x="52" y="101"/>
                  </a:cubicBezTo>
                  <a:cubicBezTo>
                    <a:pt x="68" y="101"/>
                    <a:pt x="78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7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1" name="Freeform 247"/>
            <p:cNvSpPr>
              <a:spLocks noChangeArrowheads="1"/>
            </p:cNvSpPr>
            <p:nvPr/>
          </p:nvSpPr>
          <p:spPr bwMode="auto">
            <a:xfrm>
              <a:off x="6080080" y="2348153"/>
              <a:ext cx="42877" cy="49419"/>
            </a:xfrm>
            <a:custGeom>
              <a:avLst/>
              <a:gdLst>
                <a:gd name="T0" fmla="*/ 51 w 100"/>
                <a:gd name="T1" fmla="*/ 16 h 119"/>
                <a:gd name="T2" fmla="*/ 51 w 100"/>
                <a:gd name="T3" fmla="*/ 16 h 119"/>
                <a:gd name="T4" fmla="*/ 20 w 100"/>
                <a:gd name="T5" fmla="*/ 58 h 119"/>
                <a:gd name="T6" fmla="*/ 50 w 100"/>
                <a:gd name="T7" fmla="*/ 101 h 119"/>
                <a:gd name="T8" fmla="*/ 80 w 100"/>
                <a:gd name="T9" fmla="*/ 75 h 119"/>
                <a:gd name="T10" fmla="*/ 99 w 100"/>
                <a:gd name="T11" fmla="*/ 75 h 119"/>
                <a:gd name="T12" fmla="*/ 49 w 100"/>
                <a:gd name="T13" fmla="*/ 118 h 119"/>
                <a:gd name="T14" fmla="*/ 0 w 100"/>
                <a:gd name="T15" fmla="*/ 59 h 119"/>
                <a:gd name="T16" fmla="*/ 51 w 100"/>
                <a:gd name="T17" fmla="*/ 0 h 119"/>
                <a:gd name="T18" fmla="*/ 98 w 100"/>
                <a:gd name="T19" fmla="*/ 40 h 119"/>
                <a:gd name="T20" fmla="*/ 80 w 100"/>
                <a:gd name="T21" fmla="*/ 40 h 119"/>
                <a:gd name="T22" fmla="*/ 51 w 100"/>
                <a:gd name="T23" fmla="*/ 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19">
                  <a:moveTo>
                    <a:pt x="51" y="16"/>
                  </a:moveTo>
                  <a:lnTo>
                    <a:pt x="51" y="16"/>
                  </a:lnTo>
                  <a:cubicBezTo>
                    <a:pt x="31" y="16"/>
                    <a:pt x="20" y="31"/>
                    <a:pt x="20" y="58"/>
                  </a:cubicBezTo>
                  <a:cubicBezTo>
                    <a:pt x="20" y="86"/>
                    <a:pt x="30" y="101"/>
                    <a:pt x="50" y="101"/>
                  </a:cubicBezTo>
                  <a:cubicBezTo>
                    <a:pt x="68" y="101"/>
                    <a:pt x="78" y="91"/>
                    <a:pt x="80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8" y="118"/>
                    <a:pt x="49" y="118"/>
                  </a:cubicBezTo>
                  <a:cubicBezTo>
                    <a:pt x="19" y="118"/>
                    <a:pt x="0" y="95"/>
                    <a:pt x="0" y="59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79" y="0"/>
                    <a:pt x="97" y="15"/>
                    <a:pt x="98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25"/>
                    <a:pt x="69" y="16"/>
                    <a:pt x="51" y="16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2" name="Freeform 248"/>
            <p:cNvSpPr>
              <a:spLocks noChangeArrowheads="1"/>
            </p:cNvSpPr>
            <p:nvPr/>
          </p:nvSpPr>
          <p:spPr bwMode="auto">
            <a:xfrm>
              <a:off x="6130897" y="2330617"/>
              <a:ext cx="38112" cy="65362"/>
            </a:xfrm>
            <a:custGeom>
              <a:avLst/>
              <a:gdLst>
                <a:gd name="T0" fmla="*/ 0 w 94"/>
                <a:gd name="T1" fmla="*/ 0 h 154"/>
                <a:gd name="T2" fmla="*/ 19 w 94"/>
                <a:gd name="T3" fmla="*/ 0 h 154"/>
                <a:gd name="T4" fmla="*/ 19 w 94"/>
                <a:gd name="T5" fmla="*/ 92 h 154"/>
                <a:gd name="T6" fmla="*/ 70 w 94"/>
                <a:gd name="T7" fmla="*/ 42 h 154"/>
                <a:gd name="T8" fmla="*/ 93 w 94"/>
                <a:gd name="T9" fmla="*/ 42 h 154"/>
                <a:gd name="T10" fmla="*/ 51 w 94"/>
                <a:gd name="T11" fmla="*/ 82 h 154"/>
                <a:gd name="T12" fmla="*/ 93 w 94"/>
                <a:gd name="T13" fmla="*/ 153 h 154"/>
                <a:gd name="T14" fmla="*/ 71 w 94"/>
                <a:gd name="T15" fmla="*/ 153 h 154"/>
                <a:gd name="T16" fmla="*/ 39 w 94"/>
                <a:gd name="T17" fmla="*/ 96 h 154"/>
                <a:gd name="T18" fmla="*/ 19 w 94"/>
                <a:gd name="T19" fmla="*/ 115 h 154"/>
                <a:gd name="T20" fmla="*/ 19 w 94"/>
                <a:gd name="T21" fmla="*/ 153 h 154"/>
                <a:gd name="T22" fmla="*/ 0 w 94"/>
                <a:gd name="T23" fmla="*/ 153 h 154"/>
                <a:gd name="T24" fmla="*/ 0 w 94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4">
                  <a:moveTo>
                    <a:pt x="0" y="0"/>
                  </a:moveTo>
                  <a:lnTo>
                    <a:pt x="19" y="0"/>
                  </a:lnTo>
                  <a:lnTo>
                    <a:pt x="19" y="92"/>
                  </a:lnTo>
                  <a:lnTo>
                    <a:pt x="70" y="42"/>
                  </a:lnTo>
                  <a:lnTo>
                    <a:pt x="93" y="42"/>
                  </a:lnTo>
                  <a:lnTo>
                    <a:pt x="51" y="82"/>
                  </a:lnTo>
                  <a:lnTo>
                    <a:pt x="93" y="153"/>
                  </a:lnTo>
                  <a:lnTo>
                    <a:pt x="71" y="153"/>
                  </a:lnTo>
                  <a:lnTo>
                    <a:pt x="39" y="96"/>
                  </a:lnTo>
                  <a:lnTo>
                    <a:pt x="19" y="115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62" name="Group 890"/>
          <p:cNvGrpSpPr>
            <a:grpSpLocks/>
          </p:cNvGrpSpPr>
          <p:nvPr/>
        </p:nvGrpSpPr>
        <p:grpSpPr bwMode="auto">
          <a:xfrm>
            <a:off x="5799138" y="3281363"/>
            <a:ext cx="182562" cy="68262"/>
            <a:chOff x="5798473" y="3281300"/>
            <a:chExt cx="183415" cy="68549"/>
          </a:xfrm>
        </p:grpSpPr>
        <p:sp>
          <p:nvSpPr>
            <p:cNvPr id="793" name="Freeform 249"/>
            <p:cNvSpPr>
              <a:spLocks noChangeArrowheads="1"/>
            </p:cNvSpPr>
            <p:nvPr/>
          </p:nvSpPr>
          <p:spPr bwMode="auto">
            <a:xfrm>
              <a:off x="5798473" y="3281300"/>
              <a:ext cx="57417" cy="68549"/>
            </a:xfrm>
            <a:custGeom>
              <a:avLst/>
              <a:gdLst>
                <a:gd name="T0" fmla="*/ 135 w 136"/>
                <a:gd name="T1" fmla="*/ 101 h 164"/>
                <a:gd name="T2" fmla="*/ 135 w 136"/>
                <a:gd name="T3" fmla="*/ 101 h 164"/>
                <a:gd name="T4" fmla="*/ 69 w 136"/>
                <a:gd name="T5" fmla="*/ 163 h 164"/>
                <a:gd name="T6" fmla="*/ 0 w 136"/>
                <a:gd name="T7" fmla="*/ 80 h 164"/>
                <a:gd name="T8" fmla="*/ 71 w 136"/>
                <a:gd name="T9" fmla="*/ 0 h 164"/>
                <a:gd name="T10" fmla="*/ 134 w 136"/>
                <a:gd name="T11" fmla="*/ 50 h 164"/>
                <a:gd name="T12" fmla="*/ 113 w 136"/>
                <a:gd name="T13" fmla="*/ 50 h 164"/>
                <a:gd name="T14" fmla="*/ 70 w 136"/>
                <a:gd name="T15" fmla="*/ 19 h 164"/>
                <a:gd name="T16" fmla="*/ 21 w 136"/>
                <a:gd name="T17" fmla="*/ 82 h 164"/>
                <a:gd name="T18" fmla="*/ 70 w 136"/>
                <a:gd name="T19" fmla="*/ 144 h 164"/>
                <a:gd name="T20" fmla="*/ 114 w 136"/>
                <a:gd name="T21" fmla="*/ 101 h 164"/>
                <a:gd name="T22" fmla="*/ 135 w 136"/>
                <a:gd name="T23" fmla="*/ 10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4">
                  <a:moveTo>
                    <a:pt x="135" y="101"/>
                  </a:moveTo>
                  <a:lnTo>
                    <a:pt x="135" y="101"/>
                  </a:lnTo>
                  <a:cubicBezTo>
                    <a:pt x="133" y="139"/>
                    <a:pt x="107" y="163"/>
                    <a:pt x="69" y="163"/>
                  </a:cubicBezTo>
                  <a:cubicBezTo>
                    <a:pt x="26" y="163"/>
                    <a:pt x="0" y="132"/>
                    <a:pt x="0" y="80"/>
                  </a:cubicBezTo>
                  <a:cubicBezTo>
                    <a:pt x="0" y="32"/>
                    <a:pt x="27" y="0"/>
                    <a:pt x="71" y="0"/>
                  </a:cubicBezTo>
                  <a:cubicBezTo>
                    <a:pt x="107" y="0"/>
                    <a:pt x="129" y="20"/>
                    <a:pt x="134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31"/>
                    <a:pt x="94" y="19"/>
                    <a:pt x="70" y="19"/>
                  </a:cubicBezTo>
                  <a:cubicBezTo>
                    <a:pt x="40" y="19"/>
                    <a:pt x="21" y="42"/>
                    <a:pt x="21" y="82"/>
                  </a:cubicBezTo>
                  <a:cubicBezTo>
                    <a:pt x="21" y="120"/>
                    <a:pt x="41" y="144"/>
                    <a:pt x="70" y="144"/>
                  </a:cubicBezTo>
                  <a:cubicBezTo>
                    <a:pt x="95" y="144"/>
                    <a:pt x="113" y="127"/>
                    <a:pt x="114" y="101"/>
                  </a:cubicBezTo>
                  <a:lnTo>
                    <a:pt x="135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4" name="Freeform 250"/>
            <p:cNvSpPr>
              <a:spLocks noChangeArrowheads="1"/>
            </p:cNvSpPr>
            <p:nvPr/>
          </p:nvSpPr>
          <p:spPr bwMode="auto">
            <a:xfrm>
              <a:off x="5865460" y="3282894"/>
              <a:ext cx="38278" cy="65362"/>
            </a:xfrm>
            <a:custGeom>
              <a:avLst/>
              <a:gdLst>
                <a:gd name="T0" fmla="*/ 74 w 94"/>
                <a:gd name="T1" fmla="*/ 85 h 155"/>
                <a:gd name="T2" fmla="*/ 74 w 94"/>
                <a:gd name="T3" fmla="*/ 85 h 155"/>
                <a:gd name="T4" fmla="*/ 52 w 94"/>
                <a:gd name="T5" fmla="*/ 56 h 155"/>
                <a:gd name="T6" fmla="*/ 18 w 94"/>
                <a:gd name="T7" fmla="*/ 87 h 155"/>
                <a:gd name="T8" fmla="*/ 18 w 94"/>
                <a:gd name="T9" fmla="*/ 154 h 155"/>
                <a:gd name="T10" fmla="*/ 0 w 94"/>
                <a:gd name="T11" fmla="*/ 154 h 155"/>
                <a:gd name="T12" fmla="*/ 0 w 94"/>
                <a:gd name="T13" fmla="*/ 0 h 155"/>
                <a:gd name="T14" fmla="*/ 18 w 94"/>
                <a:gd name="T15" fmla="*/ 0 h 155"/>
                <a:gd name="T16" fmla="*/ 18 w 94"/>
                <a:gd name="T17" fmla="*/ 57 h 155"/>
                <a:gd name="T18" fmla="*/ 54 w 94"/>
                <a:gd name="T19" fmla="*/ 39 h 155"/>
                <a:gd name="T20" fmla="*/ 88 w 94"/>
                <a:gd name="T21" fmla="*/ 54 h 155"/>
                <a:gd name="T22" fmla="*/ 93 w 94"/>
                <a:gd name="T23" fmla="*/ 81 h 155"/>
                <a:gd name="T24" fmla="*/ 93 w 94"/>
                <a:gd name="T25" fmla="*/ 86 h 155"/>
                <a:gd name="T26" fmla="*/ 93 w 94"/>
                <a:gd name="T27" fmla="*/ 154 h 155"/>
                <a:gd name="T28" fmla="*/ 74 w 94"/>
                <a:gd name="T29" fmla="*/ 154 h 155"/>
                <a:gd name="T30" fmla="*/ 74 w 94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5">
                  <a:moveTo>
                    <a:pt x="74" y="85"/>
                  </a:moveTo>
                  <a:lnTo>
                    <a:pt x="74" y="85"/>
                  </a:lnTo>
                  <a:cubicBezTo>
                    <a:pt x="74" y="65"/>
                    <a:pt x="69" y="56"/>
                    <a:pt x="52" y="56"/>
                  </a:cubicBezTo>
                  <a:cubicBezTo>
                    <a:pt x="32" y="56"/>
                    <a:pt x="18" y="68"/>
                    <a:pt x="18" y="87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6" y="45"/>
                    <a:pt x="38" y="39"/>
                    <a:pt x="54" y="39"/>
                  </a:cubicBezTo>
                  <a:cubicBezTo>
                    <a:pt x="70" y="39"/>
                    <a:pt x="82" y="44"/>
                    <a:pt x="88" y="54"/>
                  </a:cubicBezTo>
                  <a:cubicBezTo>
                    <a:pt x="93" y="61"/>
                    <a:pt x="93" y="70"/>
                    <a:pt x="93" y="81"/>
                  </a:cubicBezTo>
                  <a:cubicBezTo>
                    <a:pt x="93" y="83"/>
                    <a:pt x="93" y="84"/>
                    <a:pt x="93" y="86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5" name="Freeform 251"/>
            <p:cNvSpPr>
              <a:spLocks noChangeArrowheads="1"/>
            </p:cNvSpPr>
            <p:nvPr/>
          </p:nvSpPr>
          <p:spPr bwMode="auto">
            <a:xfrm>
              <a:off x="5913307" y="3300430"/>
              <a:ext cx="43062" cy="49419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59"/>
                    <a:pt x="100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7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6" name="Freeform 252"/>
            <p:cNvSpPr>
              <a:spLocks noChangeArrowheads="1"/>
            </p:cNvSpPr>
            <p:nvPr/>
          </p:nvSpPr>
          <p:spPr bwMode="auto">
            <a:xfrm>
              <a:off x="5957965" y="3282894"/>
              <a:ext cx="23923" cy="66955"/>
            </a:xfrm>
            <a:custGeom>
              <a:avLst/>
              <a:gdLst>
                <a:gd name="T0" fmla="*/ 18 w 59"/>
                <a:gd name="T1" fmla="*/ 59 h 157"/>
                <a:gd name="T2" fmla="*/ 18 w 59"/>
                <a:gd name="T3" fmla="*/ 59 h 157"/>
                <a:gd name="T4" fmla="*/ 0 w 59"/>
                <a:gd name="T5" fmla="*/ 59 h 157"/>
                <a:gd name="T6" fmla="*/ 0 w 59"/>
                <a:gd name="T7" fmla="*/ 43 h 157"/>
                <a:gd name="T8" fmla="*/ 18 w 59"/>
                <a:gd name="T9" fmla="*/ 43 h 157"/>
                <a:gd name="T10" fmla="*/ 18 w 59"/>
                <a:gd name="T11" fmla="*/ 28 h 157"/>
                <a:gd name="T12" fmla="*/ 43 w 59"/>
                <a:gd name="T13" fmla="*/ 0 h 157"/>
                <a:gd name="T14" fmla="*/ 58 w 59"/>
                <a:gd name="T15" fmla="*/ 1 h 157"/>
                <a:gd name="T16" fmla="*/ 58 w 59"/>
                <a:gd name="T17" fmla="*/ 17 h 157"/>
                <a:gd name="T18" fmla="*/ 49 w 59"/>
                <a:gd name="T19" fmla="*/ 16 h 157"/>
                <a:gd name="T20" fmla="*/ 37 w 59"/>
                <a:gd name="T21" fmla="*/ 34 h 157"/>
                <a:gd name="T22" fmla="*/ 37 w 59"/>
                <a:gd name="T23" fmla="*/ 43 h 157"/>
                <a:gd name="T24" fmla="*/ 58 w 59"/>
                <a:gd name="T25" fmla="*/ 43 h 157"/>
                <a:gd name="T26" fmla="*/ 58 w 59"/>
                <a:gd name="T27" fmla="*/ 59 h 157"/>
                <a:gd name="T28" fmla="*/ 37 w 59"/>
                <a:gd name="T29" fmla="*/ 59 h 157"/>
                <a:gd name="T30" fmla="*/ 37 w 59"/>
                <a:gd name="T31" fmla="*/ 156 h 157"/>
                <a:gd name="T32" fmla="*/ 18 w 59"/>
                <a:gd name="T33" fmla="*/ 156 h 157"/>
                <a:gd name="T34" fmla="*/ 18 w 59"/>
                <a:gd name="T35" fmla="*/ 5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157">
                  <a:moveTo>
                    <a:pt x="18" y="59"/>
                  </a:moveTo>
                  <a:lnTo>
                    <a:pt x="18" y="59"/>
                  </a:lnTo>
                  <a:cubicBezTo>
                    <a:pt x="0" y="59"/>
                    <a:pt x="0" y="59"/>
                    <a:pt x="0" y="5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9"/>
                    <a:pt x="26" y="0"/>
                    <a:pt x="43" y="0"/>
                  </a:cubicBezTo>
                  <a:cubicBezTo>
                    <a:pt x="47" y="0"/>
                    <a:pt x="51" y="0"/>
                    <a:pt x="58" y="1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3" y="17"/>
                    <a:pt x="50" y="16"/>
                    <a:pt x="49" y="16"/>
                  </a:cubicBezTo>
                  <a:cubicBezTo>
                    <a:pt x="39" y="16"/>
                    <a:pt x="37" y="22"/>
                    <a:pt x="37" y="34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156"/>
                    <a:pt x="37" y="156"/>
                    <a:pt x="37" y="156"/>
                  </a:cubicBezTo>
                  <a:cubicBezTo>
                    <a:pt x="18" y="156"/>
                    <a:pt x="18" y="156"/>
                    <a:pt x="18" y="156"/>
                  </a:cubicBezTo>
                  <a:lnTo>
                    <a:pt x="18" y="5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63" name="Group 900"/>
          <p:cNvGrpSpPr>
            <a:grpSpLocks/>
          </p:cNvGrpSpPr>
          <p:nvPr/>
        </p:nvGrpSpPr>
        <p:grpSpPr bwMode="auto">
          <a:xfrm>
            <a:off x="5751513" y="4235450"/>
            <a:ext cx="276225" cy="65088"/>
            <a:chOff x="5752157" y="4235429"/>
            <a:chExt cx="276048" cy="64845"/>
          </a:xfrm>
        </p:grpSpPr>
        <p:sp>
          <p:nvSpPr>
            <p:cNvPr id="797" name="Freeform 253"/>
            <p:cNvSpPr>
              <a:spLocks noChangeArrowheads="1"/>
            </p:cNvSpPr>
            <p:nvPr/>
          </p:nvSpPr>
          <p:spPr bwMode="auto">
            <a:xfrm>
              <a:off x="5752157" y="4235429"/>
              <a:ext cx="44422" cy="64845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6 h 155"/>
                <a:gd name="T10" fmla="*/ 93 w 104"/>
                <a:gd name="T11" fmla="*/ 66 h 155"/>
                <a:gd name="T12" fmla="*/ 93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6"/>
                  </a:lnTo>
                  <a:lnTo>
                    <a:pt x="93" y="66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8" name="Freeform 254"/>
            <p:cNvSpPr>
              <a:spLocks noChangeArrowheads="1"/>
            </p:cNvSpPr>
            <p:nvPr/>
          </p:nvSpPr>
          <p:spPr bwMode="auto">
            <a:xfrm>
              <a:off x="5798165" y="4249664"/>
              <a:ext cx="44422" cy="50610"/>
            </a:xfrm>
            <a:custGeom>
              <a:avLst/>
              <a:gdLst>
                <a:gd name="T0" fmla="*/ 36 w 107"/>
                <a:gd name="T1" fmla="*/ 118 h 119"/>
                <a:gd name="T2" fmla="*/ 36 w 107"/>
                <a:gd name="T3" fmla="*/ 118 h 119"/>
                <a:gd name="T4" fmla="*/ 0 w 107"/>
                <a:gd name="T5" fmla="*/ 85 h 119"/>
                <a:gd name="T6" fmla="*/ 38 w 107"/>
                <a:gd name="T7" fmla="*/ 50 h 119"/>
                <a:gd name="T8" fmla="*/ 69 w 107"/>
                <a:gd name="T9" fmla="*/ 45 h 119"/>
                <a:gd name="T10" fmla="*/ 74 w 107"/>
                <a:gd name="T11" fmla="*/ 34 h 119"/>
                <a:gd name="T12" fmla="*/ 49 w 107"/>
                <a:gd name="T13" fmla="*/ 16 h 119"/>
                <a:gd name="T14" fmla="*/ 22 w 107"/>
                <a:gd name="T15" fmla="*/ 37 h 119"/>
                <a:gd name="T16" fmla="*/ 5 w 107"/>
                <a:gd name="T17" fmla="*/ 37 h 119"/>
                <a:gd name="T18" fmla="*/ 5 w 107"/>
                <a:gd name="T19" fmla="*/ 36 h 119"/>
                <a:gd name="T20" fmla="*/ 49 w 107"/>
                <a:gd name="T21" fmla="*/ 0 h 119"/>
                <a:gd name="T22" fmla="*/ 93 w 107"/>
                <a:gd name="T23" fmla="*/ 34 h 119"/>
                <a:gd name="T24" fmla="*/ 93 w 107"/>
                <a:gd name="T25" fmla="*/ 90 h 119"/>
                <a:gd name="T26" fmla="*/ 100 w 107"/>
                <a:gd name="T27" fmla="*/ 102 h 119"/>
                <a:gd name="T28" fmla="*/ 106 w 107"/>
                <a:gd name="T29" fmla="*/ 101 h 119"/>
                <a:gd name="T30" fmla="*/ 106 w 107"/>
                <a:gd name="T31" fmla="*/ 115 h 119"/>
                <a:gd name="T32" fmla="*/ 94 w 107"/>
                <a:gd name="T33" fmla="*/ 117 h 119"/>
                <a:gd name="T34" fmla="*/ 75 w 107"/>
                <a:gd name="T35" fmla="*/ 101 h 119"/>
                <a:gd name="T36" fmla="*/ 75 w 107"/>
                <a:gd name="T37" fmla="*/ 101 h 119"/>
                <a:gd name="T38" fmla="*/ 36 w 107"/>
                <a:gd name="T39" fmla="*/ 118 h 119"/>
                <a:gd name="T40" fmla="*/ 39 w 107"/>
                <a:gd name="T41" fmla="*/ 66 h 119"/>
                <a:gd name="T42" fmla="*/ 39 w 107"/>
                <a:gd name="T43" fmla="*/ 66 h 119"/>
                <a:gd name="T44" fmla="*/ 19 w 107"/>
                <a:gd name="T45" fmla="*/ 85 h 119"/>
                <a:gd name="T46" fmla="*/ 39 w 107"/>
                <a:gd name="T47" fmla="*/ 102 h 119"/>
                <a:gd name="T48" fmla="*/ 74 w 107"/>
                <a:gd name="T49" fmla="*/ 74 h 119"/>
                <a:gd name="T50" fmla="*/ 74 w 107"/>
                <a:gd name="T51" fmla="*/ 58 h 119"/>
                <a:gd name="T52" fmla="*/ 39 w 107"/>
                <a:gd name="T5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19">
                  <a:moveTo>
                    <a:pt x="36" y="118"/>
                  </a:moveTo>
                  <a:lnTo>
                    <a:pt x="36" y="118"/>
                  </a:lnTo>
                  <a:cubicBezTo>
                    <a:pt x="13" y="118"/>
                    <a:pt x="0" y="106"/>
                    <a:pt x="0" y="85"/>
                  </a:cubicBezTo>
                  <a:cubicBezTo>
                    <a:pt x="0" y="64"/>
                    <a:pt x="13" y="53"/>
                    <a:pt x="38" y="50"/>
                  </a:cubicBezTo>
                  <a:cubicBezTo>
                    <a:pt x="54" y="48"/>
                    <a:pt x="64" y="47"/>
                    <a:pt x="69" y="45"/>
                  </a:cubicBezTo>
                  <a:cubicBezTo>
                    <a:pt x="74" y="43"/>
                    <a:pt x="74" y="41"/>
                    <a:pt x="74" y="34"/>
                  </a:cubicBezTo>
                  <a:cubicBezTo>
                    <a:pt x="74" y="22"/>
                    <a:pt x="66" y="16"/>
                    <a:pt x="49" y="16"/>
                  </a:cubicBezTo>
                  <a:cubicBezTo>
                    <a:pt x="32" y="16"/>
                    <a:pt x="22" y="23"/>
                    <a:pt x="22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4"/>
                    <a:pt x="21" y="0"/>
                    <a:pt x="49" y="0"/>
                  </a:cubicBezTo>
                  <a:cubicBezTo>
                    <a:pt x="80" y="0"/>
                    <a:pt x="93" y="11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8"/>
                    <a:pt x="94" y="102"/>
                    <a:pt x="100" y="102"/>
                  </a:cubicBezTo>
                  <a:cubicBezTo>
                    <a:pt x="101" y="102"/>
                    <a:pt x="104" y="102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1" y="116"/>
                    <a:pt x="98" y="117"/>
                    <a:pt x="94" y="117"/>
                  </a:cubicBezTo>
                  <a:cubicBezTo>
                    <a:pt x="82" y="117"/>
                    <a:pt x="75" y="112"/>
                    <a:pt x="75" y="101"/>
                  </a:cubicBezTo>
                  <a:lnTo>
                    <a:pt x="75" y="101"/>
                  </a:lnTo>
                  <a:cubicBezTo>
                    <a:pt x="64" y="112"/>
                    <a:pt x="51" y="118"/>
                    <a:pt x="36" y="118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19" y="73"/>
                    <a:pt x="19" y="85"/>
                  </a:cubicBezTo>
                  <a:cubicBezTo>
                    <a:pt x="19" y="95"/>
                    <a:pt x="26" y="102"/>
                    <a:pt x="39" y="102"/>
                  </a:cubicBezTo>
                  <a:cubicBezTo>
                    <a:pt x="60" y="102"/>
                    <a:pt x="74" y="90"/>
                    <a:pt x="74" y="74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1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9" name="Freeform 255"/>
            <p:cNvSpPr>
              <a:spLocks noChangeArrowheads="1"/>
            </p:cNvSpPr>
            <p:nvPr/>
          </p:nvSpPr>
          <p:spPr bwMode="auto">
            <a:xfrm>
              <a:off x="5850519" y="4252827"/>
              <a:ext cx="22211" cy="47447"/>
            </a:xfrm>
            <a:custGeom>
              <a:avLst/>
              <a:gdLst>
                <a:gd name="T0" fmla="*/ 0 w 54"/>
                <a:gd name="T1" fmla="*/ 3 h 115"/>
                <a:gd name="T2" fmla="*/ 0 w 54"/>
                <a:gd name="T3" fmla="*/ 3 h 115"/>
                <a:gd name="T4" fmla="*/ 18 w 54"/>
                <a:gd name="T5" fmla="*/ 3 h 115"/>
                <a:gd name="T6" fmla="*/ 18 w 54"/>
                <a:gd name="T7" fmla="*/ 22 h 115"/>
                <a:gd name="T8" fmla="*/ 49 w 54"/>
                <a:gd name="T9" fmla="*/ 0 h 115"/>
                <a:gd name="T10" fmla="*/ 53 w 54"/>
                <a:gd name="T11" fmla="*/ 1 h 115"/>
                <a:gd name="T12" fmla="*/ 53 w 54"/>
                <a:gd name="T13" fmla="*/ 20 h 115"/>
                <a:gd name="T14" fmla="*/ 49 w 54"/>
                <a:gd name="T15" fmla="*/ 19 h 115"/>
                <a:gd name="T16" fmla="*/ 19 w 54"/>
                <a:gd name="T17" fmla="*/ 52 h 115"/>
                <a:gd name="T18" fmla="*/ 19 w 54"/>
                <a:gd name="T19" fmla="*/ 114 h 115"/>
                <a:gd name="T20" fmla="*/ 0 w 54"/>
                <a:gd name="T21" fmla="*/ 114 h 115"/>
                <a:gd name="T22" fmla="*/ 0 w 54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5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0" y="0"/>
                    <a:pt x="52" y="0"/>
                    <a:pt x="53" y="1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19"/>
                    <a:pt x="51" y="19"/>
                    <a:pt x="49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0" name="Freeform 256"/>
            <p:cNvSpPr>
              <a:spLocks noChangeArrowheads="1"/>
            </p:cNvSpPr>
            <p:nvPr/>
          </p:nvSpPr>
          <p:spPr bwMode="auto">
            <a:xfrm>
              <a:off x="5880662" y="4252827"/>
              <a:ext cx="63459" cy="47447"/>
            </a:xfrm>
            <a:custGeom>
              <a:avLst/>
              <a:gdLst>
                <a:gd name="T0" fmla="*/ 135 w 155"/>
                <a:gd name="T1" fmla="*/ 45 h 115"/>
                <a:gd name="T2" fmla="*/ 135 w 155"/>
                <a:gd name="T3" fmla="*/ 45 h 115"/>
                <a:gd name="T4" fmla="*/ 116 w 155"/>
                <a:gd name="T5" fmla="*/ 16 h 115"/>
                <a:gd name="T6" fmla="*/ 86 w 155"/>
                <a:gd name="T7" fmla="*/ 49 h 115"/>
                <a:gd name="T8" fmla="*/ 86 w 155"/>
                <a:gd name="T9" fmla="*/ 114 h 115"/>
                <a:gd name="T10" fmla="*/ 68 w 155"/>
                <a:gd name="T11" fmla="*/ 114 h 115"/>
                <a:gd name="T12" fmla="*/ 68 w 155"/>
                <a:gd name="T13" fmla="*/ 45 h 115"/>
                <a:gd name="T14" fmla="*/ 47 w 155"/>
                <a:gd name="T15" fmla="*/ 16 h 115"/>
                <a:gd name="T16" fmla="*/ 19 w 155"/>
                <a:gd name="T17" fmla="*/ 49 h 115"/>
                <a:gd name="T18" fmla="*/ 19 w 155"/>
                <a:gd name="T19" fmla="*/ 114 h 115"/>
                <a:gd name="T20" fmla="*/ 0 w 155"/>
                <a:gd name="T21" fmla="*/ 114 h 115"/>
                <a:gd name="T22" fmla="*/ 0 w 155"/>
                <a:gd name="T23" fmla="*/ 3 h 115"/>
                <a:gd name="T24" fmla="*/ 18 w 155"/>
                <a:gd name="T25" fmla="*/ 3 h 115"/>
                <a:gd name="T26" fmla="*/ 18 w 155"/>
                <a:gd name="T27" fmla="*/ 18 h 115"/>
                <a:gd name="T28" fmla="*/ 52 w 155"/>
                <a:gd name="T29" fmla="*/ 0 h 115"/>
                <a:gd name="T30" fmla="*/ 83 w 155"/>
                <a:gd name="T31" fmla="*/ 17 h 115"/>
                <a:gd name="T32" fmla="*/ 119 w 155"/>
                <a:gd name="T33" fmla="*/ 0 h 115"/>
                <a:gd name="T34" fmla="*/ 150 w 155"/>
                <a:gd name="T35" fmla="*/ 15 h 115"/>
                <a:gd name="T36" fmla="*/ 154 w 155"/>
                <a:gd name="T37" fmla="*/ 43 h 115"/>
                <a:gd name="T38" fmla="*/ 154 w 155"/>
                <a:gd name="T39" fmla="*/ 47 h 115"/>
                <a:gd name="T40" fmla="*/ 154 w 155"/>
                <a:gd name="T41" fmla="*/ 114 h 115"/>
                <a:gd name="T42" fmla="*/ 135 w 155"/>
                <a:gd name="T43" fmla="*/ 114 h 115"/>
                <a:gd name="T44" fmla="*/ 135 w 155"/>
                <a:gd name="T45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115">
                  <a:moveTo>
                    <a:pt x="135" y="45"/>
                  </a:moveTo>
                  <a:lnTo>
                    <a:pt x="135" y="45"/>
                  </a:lnTo>
                  <a:cubicBezTo>
                    <a:pt x="135" y="26"/>
                    <a:pt x="132" y="16"/>
                    <a:pt x="116" y="16"/>
                  </a:cubicBezTo>
                  <a:cubicBezTo>
                    <a:pt x="97" y="16"/>
                    <a:pt x="86" y="28"/>
                    <a:pt x="86" y="49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68" y="26"/>
                    <a:pt x="64" y="16"/>
                    <a:pt x="47" y="16"/>
                  </a:cubicBezTo>
                  <a:cubicBezTo>
                    <a:pt x="29" y="16"/>
                    <a:pt x="19" y="28"/>
                    <a:pt x="19" y="4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8" y="0"/>
                    <a:pt x="52" y="0"/>
                  </a:cubicBezTo>
                  <a:cubicBezTo>
                    <a:pt x="67" y="0"/>
                    <a:pt x="76" y="5"/>
                    <a:pt x="83" y="17"/>
                  </a:cubicBezTo>
                  <a:cubicBezTo>
                    <a:pt x="93" y="5"/>
                    <a:pt x="104" y="0"/>
                    <a:pt x="119" y="0"/>
                  </a:cubicBezTo>
                  <a:cubicBezTo>
                    <a:pt x="133" y="0"/>
                    <a:pt x="145" y="5"/>
                    <a:pt x="150" y="15"/>
                  </a:cubicBezTo>
                  <a:cubicBezTo>
                    <a:pt x="154" y="22"/>
                    <a:pt x="154" y="32"/>
                    <a:pt x="154" y="43"/>
                  </a:cubicBezTo>
                  <a:cubicBezTo>
                    <a:pt x="154" y="44"/>
                    <a:pt x="154" y="45"/>
                    <a:pt x="154" y="47"/>
                  </a:cubicBezTo>
                  <a:cubicBezTo>
                    <a:pt x="154" y="114"/>
                    <a:pt x="154" y="114"/>
                    <a:pt x="154" y="114"/>
                  </a:cubicBezTo>
                  <a:cubicBezTo>
                    <a:pt x="135" y="114"/>
                    <a:pt x="135" y="114"/>
                    <a:pt x="135" y="114"/>
                  </a:cubicBezTo>
                  <a:lnTo>
                    <a:pt x="13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1" name="Freeform 257"/>
            <p:cNvSpPr>
              <a:spLocks noChangeArrowheads="1"/>
            </p:cNvSpPr>
            <p:nvPr/>
          </p:nvSpPr>
          <p:spPr bwMode="auto">
            <a:xfrm>
              <a:off x="5955227" y="4249664"/>
              <a:ext cx="42835" cy="50610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7 h 119"/>
                <a:gd name="T12" fmla="*/ 100 w 101"/>
                <a:gd name="T13" fmla="*/ 65 h 119"/>
                <a:gd name="T14" fmla="*/ 19 w 101"/>
                <a:gd name="T15" fmla="*/ 65 h 119"/>
                <a:gd name="T16" fmla="*/ 51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50 h 119"/>
                <a:gd name="T24" fmla="*/ 80 w 101"/>
                <a:gd name="T25" fmla="*/ 50 h 119"/>
                <a:gd name="T26" fmla="*/ 50 w 101"/>
                <a:gd name="T27" fmla="*/ 16 h 119"/>
                <a:gd name="T28" fmla="*/ 19 w 101"/>
                <a:gd name="T29" fmla="*/ 50 h 119"/>
                <a:gd name="T30" fmla="*/ 80 w 101"/>
                <a:gd name="T31" fmla="*/ 5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1"/>
                    <a:pt x="19" y="0"/>
                    <a:pt x="50" y="0"/>
                  </a:cubicBezTo>
                  <a:cubicBezTo>
                    <a:pt x="81" y="0"/>
                    <a:pt x="100" y="20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8"/>
                    <a:pt x="31" y="102"/>
                    <a:pt x="51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8"/>
                    <a:pt x="70" y="16"/>
                    <a:pt x="50" y="16"/>
                  </a:cubicBezTo>
                  <a:cubicBezTo>
                    <a:pt x="32" y="16"/>
                    <a:pt x="21" y="28"/>
                    <a:pt x="19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2" name="Freeform 258"/>
            <p:cNvSpPr>
              <a:spLocks noChangeArrowheads="1"/>
            </p:cNvSpPr>
            <p:nvPr/>
          </p:nvSpPr>
          <p:spPr bwMode="auto">
            <a:xfrm>
              <a:off x="6005994" y="4252827"/>
              <a:ext cx="22211" cy="47447"/>
            </a:xfrm>
            <a:custGeom>
              <a:avLst/>
              <a:gdLst>
                <a:gd name="T0" fmla="*/ 0 w 55"/>
                <a:gd name="T1" fmla="*/ 3 h 115"/>
                <a:gd name="T2" fmla="*/ 0 w 55"/>
                <a:gd name="T3" fmla="*/ 3 h 115"/>
                <a:gd name="T4" fmla="*/ 18 w 55"/>
                <a:gd name="T5" fmla="*/ 3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1 h 115"/>
                <a:gd name="T12" fmla="*/ 54 w 55"/>
                <a:gd name="T13" fmla="*/ 20 h 115"/>
                <a:gd name="T14" fmla="*/ 50 w 55"/>
                <a:gd name="T15" fmla="*/ 19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1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19"/>
                    <a:pt x="51" y="19"/>
                    <a:pt x="50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64" name="Group 910"/>
          <p:cNvGrpSpPr>
            <a:grpSpLocks/>
          </p:cNvGrpSpPr>
          <p:nvPr/>
        </p:nvGrpSpPr>
        <p:grpSpPr bwMode="auto">
          <a:xfrm>
            <a:off x="5673725" y="5186363"/>
            <a:ext cx="431800" cy="84137"/>
            <a:chOff x="5674344" y="5185854"/>
            <a:chExt cx="431674" cy="85223"/>
          </a:xfrm>
        </p:grpSpPr>
        <p:sp>
          <p:nvSpPr>
            <p:cNvPr id="803" name="Freeform 259"/>
            <p:cNvSpPr>
              <a:spLocks noChangeArrowheads="1"/>
            </p:cNvSpPr>
            <p:nvPr/>
          </p:nvSpPr>
          <p:spPr bwMode="auto">
            <a:xfrm>
              <a:off x="5674344" y="5185854"/>
              <a:ext cx="52373" cy="64320"/>
            </a:xfrm>
            <a:custGeom>
              <a:avLst/>
              <a:gdLst>
                <a:gd name="T0" fmla="*/ 0 w 122"/>
                <a:gd name="T1" fmla="*/ 0 h 155"/>
                <a:gd name="T2" fmla="*/ 21 w 122"/>
                <a:gd name="T3" fmla="*/ 0 h 155"/>
                <a:gd name="T4" fmla="*/ 21 w 122"/>
                <a:gd name="T5" fmla="*/ 63 h 155"/>
                <a:gd name="T6" fmla="*/ 101 w 122"/>
                <a:gd name="T7" fmla="*/ 63 h 155"/>
                <a:gd name="T8" fmla="*/ 101 w 122"/>
                <a:gd name="T9" fmla="*/ 0 h 155"/>
                <a:gd name="T10" fmla="*/ 121 w 122"/>
                <a:gd name="T11" fmla="*/ 0 h 155"/>
                <a:gd name="T12" fmla="*/ 121 w 122"/>
                <a:gd name="T13" fmla="*/ 154 h 155"/>
                <a:gd name="T14" fmla="*/ 101 w 122"/>
                <a:gd name="T15" fmla="*/ 154 h 155"/>
                <a:gd name="T16" fmla="*/ 101 w 122"/>
                <a:gd name="T17" fmla="*/ 82 h 155"/>
                <a:gd name="T18" fmla="*/ 21 w 122"/>
                <a:gd name="T19" fmla="*/ 82 h 155"/>
                <a:gd name="T20" fmla="*/ 21 w 122"/>
                <a:gd name="T21" fmla="*/ 154 h 155"/>
                <a:gd name="T22" fmla="*/ 0 w 122"/>
                <a:gd name="T23" fmla="*/ 154 h 155"/>
                <a:gd name="T24" fmla="*/ 0 w 122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55">
                  <a:moveTo>
                    <a:pt x="0" y="0"/>
                  </a:moveTo>
                  <a:lnTo>
                    <a:pt x="21" y="0"/>
                  </a:lnTo>
                  <a:lnTo>
                    <a:pt x="21" y="63"/>
                  </a:lnTo>
                  <a:lnTo>
                    <a:pt x="101" y="63"/>
                  </a:lnTo>
                  <a:lnTo>
                    <a:pt x="101" y="0"/>
                  </a:lnTo>
                  <a:lnTo>
                    <a:pt x="121" y="0"/>
                  </a:lnTo>
                  <a:lnTo>
                    <a:pt x="121" y="154"/>
                  </a:lnTo>
                  <a:lnTo>
                    <a:pt x="101" y="154"/>
                  </a:lnTo>
                  <a:lnTo>
                    <a:pt x="101" y="82"/>
                  </a:lnTo>
                  <a:lnTo>
                    <a:pt x="21" y="82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4" name="Freeform 260"/>
            <p:cNvSpPr>
              <a:spLocks noChangeArrowheads="1"/>
            </p:cNvSpPr>
            <p:nvPr/>
          </p:nvSpPr>
          <p:spPr bwMode="auto">
            <a:xfrm>
              <a:off x="5736239" y="5201934"/>
              <a:ext cx="41263" cy="49847"/>
            </a:xfrm>
            <a:custGeom>
              <a:avLst/>
              <a:gdLst>
                <a:gd name="T0" fmla="*/ 99 w 101"/>
                <a:gd name="T1" fmla="*/ 80 h 121"/>
                <a:gd name="T2" fmla="*/ 99 w 101"/>
                <a:gd name="T3" fmla="*/ 80 h 121"/>
                <a:gd name="T4" fmla="*/ 50 w 101"/>
                <a:gd name="T5" fmla="*/ 120 h 121"/>
                <a:gd name="T6" fmla="*/ 0 w 101"/>
                <a:gd name="T7" fmla="*/ 61 h 121"/>
                <a:gd name="T8" fmla="*/ 50 w 101"/>
                <a:gd name="T9" fmla="*/ 0 h 121"/>
                <a:gd name="T10" fmla="*/ 100 w 101"/>
                <a:gd name="T11" fmla="*/ 57 h 121"/>
                <a:gd name="T12" fmla="*/ 100 w 101"/>
                <a:gd name="T13" fmla="*/ 66 h 121"/>
                <a:gd name="T14" fmla="*/ 20 w 101"/>
                <a:gd name="T15" fmla="*/ 66 h 121"/>
                <a:gd name="T16" fmla="*/ 52 w 101"/>
                <a:gd name="T17" fmla="*/ 102 h 121"/>
                <a:gd name="T18" fmla="*/ 81 w 101"/>
                <a:gd name="T19" fmla="*/ 80 h 121"/>
                <a:gd name="T20" fmla="*/ 99 w 101"/>
                <a:gd name="T21" fmla="*/ 80 h 121"/>
                <a:gd name="T22" fmla="*/ 81 w 101"/>
                <a:gd name="T23" fmla="*/ 50 h 121"/>
                <a:gd name="T24" fmla="*/ 81 w 101"/>
                <a:gd name="T25" fmla="*/ 50 h 121"/>
                <a:gd name="T26" fmla="*/ 51 w 101"/>
                <a:gd name="T27" fmla="*/ 17 h 121"/>
                <a:gd name="T28" fmla="*/ 20 w 101"/>
                <a:gd name="T29" fmla="*/ 50 h 121"/>
                <a:gd name="T30" fmla="*/ 81 w 101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1">
                  <a:moveTo>
                    <a:pt x="99" y="80"/>
                  </a:moveTo>
                  <a:lnTo>
                    <a:pt x="99" y="80"/>
                  </a:lnTo>
                  <a:cubicBezTo>
                    <a:pt x="95" y="104"/>
                    <a:pt x="76" y="120"/>
                    <a:pt x="50" y="120"/>
                  </a:cubicBezTo>
                  <a:cubicBezTo>
                    <a:pt x="19" y="120"/>
                    <a:pt x="0" y="98"/>
                    <a:pt x="0" y="61"/>
                  </a:cubicBezTo>
                  <a:cubicBezTo>
                    <a:pt x="0" y="23"/>
                    <a:pt x="19" y="0"/>
                    <a:pt x="50" y="0"/>
                  </a:cubicBezTo>
                  <a:cubicBezTo>
                    <a:pt x="82" y="0"/>
                    <a:pt x="100" y="21"/>
                    <a:pt x="100" y="57"/>
                  </a:cubicBezTo>
                  <a:cubicBezTo>
                    <a:pt x="100" y="60"/>
                    <a:pt x="100" y="62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90"/>
                    <a:pt x="32" y="102"/>
                    <a:pt x="52" y="102"/>
                  </a:cubicBezTo>
                  <a:cubicBezTo>
                    <a:pt x="67" y="102"/>
                    <a:pt x="77" y="95"/>
                    <a:pt x="81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9"/>
                    <a:pt x="70" y="17"/>
                    <a:pt x="51" y="17"/>
                  </a:cubicBezTo>
                  <a:cubicBezTo>
                    <a:pt x="33" y="17"/>
                    <a:pt x="21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5" name="Freeform 261"/>
            <p:cNvSpPr>
              <a:spLocks noChangeArrowheads="1"/>
            </p:cNvSpPr>
            <p:nvPr/>
          </p:nvSpPr>
          <p:spPr bwMode="auto">
            <a:xfrm>
              <a:off x="5783850" y="5201934"/>
              <a:ext cx="44437" cy="49847"/>
            </a:xfrm>
            <a:custGeom>
              <a:avLst/>
              <a:gdLst>
                <a:gd name="T0" fmla="*/ 36 w 107"/>
                <a:gd name="T1" fmla="*/ 120 h 121"/>
                <a:gd name="T2" fmla="*/ 36 w 107"/>
                <a:gd name="T3" fmla="*/ 120 h 121"/>
                <a:gd name="T4" fmla="*/ 0 w 107"/>
                <a:gd name="T5" fmla="*/ 85 h 121"/>
                <a:gd name="T6" fmla="*/ 38 w 107"/>
                <a:gd name="T7" fmla="*/ 51 h 121"/>
                <a:gd name="T8" fmla="*/ 70 w 107"/>
                <a:gd name="T9" fmla="*/ 47 h 121"/>
                <a:gd name="T10" fmla="*/ 75 w 107"/>
                <a:gd name="T11" fmla="*/ 34 h 121"/>
                <a:gd name="T12" fmla="*/ 50 w 107"/>
                <a:gd name="T13" fmla="*/ 17 h 121"/>
                <a:gd name="T14" fmla="*/ 23 w 107"/>
                <a:gd name="T15" fmla="*/ 37 h 121"/>
                <a:gd name="T16" fmla="*/ 5 w 107"/>
                <a:gd name="T17" fmla="*/ 37 h 121"/>
                <a:gd name="T18" fmla="*/ 5 w 107"/>
                <a:gd name="T19" fmla="*/ 37 h 121"/>
                <a:gd name="T20" fmla="*/ 50 w 107"/>
                <a:gd name="T21" fmla="*/ 0 h 121"/>
                <a:gd name="T22" fmla="*/ 94 w 107"/>
                <a:gd name="T23" fmla="*/ 35 h 121"/>
                <a:gd name="T24" fmla="*/ 94 w 107"/>
                <a:gd name="T25" fmla="*/ 91 h 121"/>
                <a:gd name="T26" fmla="*/ 101 w 107"/>
                <a:gd name="T27" fmla="*/ 102 h 121"/>
                <a:gd name="T28" fmla="*/ 106 w 107"/>
                <a:gd name="T29" fmla="*/ 102 h 121"/>
                <a:gd name="T30" fmla="*/ 106 w 107"/>
                <a:gd name="T31" fmla="*/ 117 h 121"/>
                <a:gd name="T32" fmla="*/ 95 w 107"/>
                <a:gd name="T33" fmla="*/ 118 h 121"/>
                <a:gd name="T34" fmla="*/ 76 w 107"/>
                <a:gd name="T35" fmla="*/ 101 h 121"/>
                <a:gd name="T36" fmla="*/ 76 w 107"/>
                <a:gd name="T37" fmla="*/ 101 h 121"/>
                <a:gd name="T38" fmla="*/ 36 w 107"/>
                <a:gd name="T39" fmla="*/ 120 h 121"/>
                <a:gd name="T40" fmla="*/ 39 w 107"/>
                <a:gd name="T41" fmla="*/ 67 h 121"/>
                <a:gd name="T42" fmla="*/ 39 w 107"/>
                <a:gd name="T43" fmla="*/ 67 h 121"/>
                <a:gd name="T44" fmla="*/ 20 w 107"/>
                <a:gd name="T45" fmla="*/ 85 h 121"/>
                <a:gd name="T46" fmla="*/ 39 w 107"/>
                <a:gd name="T47" fmla="*/ 103 h 121"/>
                <a:gd name="T48" fmla="*/ 75 w 107"/>
                <a:gd name="T49" fmla="*/ 76 h 121"/>
                <a:gd name="T50" fmla="*/ 75 w 107"/>
                <a:gd name="T51" fmla="*/ 59 h 121"/>
                <a:gd name="T52" fmla="*/ 39 w 107"/>
                <a:gd name="T53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1">
                  <a:moveTo>
                    <a:pt x="36" y="120"/>
                  </a:moveTo>
                  <a:lnTo>
                    <a:pt x="36" y="120"/>
                  </a:lnTo>
                  <a:cubicBezTo>
                    <a:pt x="13" y="120"/>
                    <a:pt x="0" y="106"/>
                    <a:pt x="0" y="85"/>
                  </a:cubicBezTo>
                  <a:cubicBezTo>
                    <a:pt x="0" y="66"/>
                    <a:pt x="13" y="54"/>
                    <a:pt x="38" y="51"/>
                  </a:cubicBezTo>
                  <a:cubicBezTo>
                    <a:pt x="54" y="49"/>
                    <a:pt x="64" y="48"/>
                    <a:pt x="70" y="47"/>
                  </a:cubicBezTo>
                  <a:cubicBezTo>
                    <a:pt x="75" y="45"/>
                    <a:pt x="75" y="42"/>
                    <a:pt x="75" y="34"/>
                  </a:cubicBezTo>
                  <a:cubicBezTo>
                    <a:pt x="75" y="23"/>
                    <a:pt x="67" y="17"/>
                    <a:pt x="50" y="17"/>
                  </a:cubicBezTo>
                  <a:cubicBezTo>
                    <a:pt x="32" y="17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5" y="102"/>
                    <a:pt x="101" y="102"/>
                  </a:cubicBezTo>
                  <a:cubicBezTo>
                    <a:pt x="102" y="102"/>
                    <a:pt x="104" y="102"/>
                    <a:pt x="106" y="102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02" y="118"/>
                    <a:pt x="99" y="118"/>
                    <a:pt x="95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4" y="113"/>
                    <a:pt x="52" y="120"/>
                    <a:pt x="36" y="120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6" y="69"/>
                    <a:pt x="20" y="74"/>
                    <a:pt x="20" y="85"/>
                  </a:cubicBezTo>
                  <a:cubicBezTo>
                    <a:pt x="20" y="97"/>
                    <a:pt x="27" y="103"/>
                    <a:pt x="39" y="103"/>
                  </a:cubicBezTo>
                  <a:cubicBezTo>
                    <a:pt x="60" y="103"/>
                    <a:pt x="75" y="92"/>
                    <a:pt x="75" y="76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64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6" name="Freeform 262"/>
            <p:cNvSpPr>
              <a:spLocks noChangeArrowheads="1"/>
            </p:cNvSpPr>
            <p:nvPr/>
          </p:nvSpPr>
          <p:spPr bwMode="auto">
            <a:xfrm>
              <a:off x="5833048" y="5185854"/>
              <a:ext cx="44437" cy="65927"/>
            </a:xfrm>
            <a:custGeom>
              <a:avLst/>
              <a:gdLst>
                <a:gd name="T0" fmla="*/ 103 w 104"/>
                <a:gd name="T1" fmla="*/ 154 h 159"/>
                <a:gd name="T2" fmla="*/ 103 w 104"/>
                <a:gd name="T3" fmla="*/ 154 h 159"/>
                <a:gd name="T4" fmla="*/ 85 w 104"/>
                <a:gd name="T5" fmla="*/ 154 h 159"/>
                <a:gd name="T6" fmla="*/ 85 w 104"/>
                <a:gd name="T7" fmla="*/ 140 h 159"/>
                <a:gd name="T8" fmla="*/ 49 w 104"/>
                <a:gd name="T9" fmla="*/ 158 h 159"/>
                <a:gd name="T10" fmla="*/ 0 w 104"/>
                <a:gd name="T11" fmla="*/ 98 h 159"/>
                <a:gd name="T12" fmla="*/ 49 w 104"/>
                <a:gd name="T13" fmla="*/ 38 h 159"/>
                <a:gd name="T14" fmla="*/ 85 w 104"/>
                <a:gd name="T15" fmla="*/ 56 h 159"/>
                <a:gd name="T16" fmla="*/ 85 w 104"/>
                <a:gd name="T17" fmla="*/ 0 h 159"/>
                <a:gd name="T18" fmla="*/ 103 w 104"/>
                <a:gd name="T19" fmla="*/ 0 h 159"/>
                <a:gd name="T20" fmla="*/ 103 w 104"/>
                <a:gd name="T21" fmla="*/ 154 h 159"/>
                <a:gd name="T22" fmla="*/ 52 w 104"/>
                <a:gd name="T23" fmla="*/ 56 h 159"/>
                <a:gd name="T24" fmla="*/ 52 w 104"/>
                <a:gd name="T25" fmla="*/ 56 h 159"/>
                <a:gd name="T26" fmla="*/ 19 w 104"/>
                <a:gd name="T27" fmla="*/ 99 h 159"/>
                <a:gd name="T28" fmla="*/ 53 w 104"/>
                <a:gd name="T29" fmla="*/ 141 h 159"/>
                <a:gd name="T30" fmla="*/ 85 w 104"/>
                <a:gd name="T31" fmla="*/ 97 h 159"/>
                <a:gd name="T32" fmla="*/ 52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3" y="158"/>
                    <a:pt x="49" y="158"/>
                  </a:cubicBezTo>
                  <a:cubicBezTo>
                    <a:pt x="19" y="158"/>
                    <a:pt x="0" y="135"/>
                    <a:pt x="0" y="98"/>
                  </a:cubicBezTo>
                  <a:cubicBezTo>
                    <a:pt x="0" y="61"/>
                    <a:pt x="19" y="38"/>
                    <a:pt x="49" y="38"/>
                  </a:cubicBezTo>
                  <a:cubicBezTo>
                    <a:pt x="64" y="38"/>
                    <a:pt x="76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6"/>
                  </a:moveTo>
                  <a:lnTo>
                    <a:pt x="52" y="56"/>
                  </a:lnTo>
                  <a:cubicBezTo>
                    <a:pt x="32" y="56"/>
                    <a:pt x="19" y="70"/>
                    <a:pt x="19" y="99"/>
                  </a:cubicBezTo>
                  <a:cubicBezTo>
                    <a:pt x="19" y="125"/>
                    <a:pt x="32" y="141"/>
                    <a:pt x="53" y="141"/>
                  </a:cubicBezTo>
                  <a:cubicBezTo>
                    <a:pt x="74" y="141"/>
                    <a:pt x="85" y="125"/>
                    <a:pt x="85" y="97"/>
                  </a:cubicBezTo>
                  <a:cubicBezTo>
                    <a:pt x="85" y="69"/>
                    <a:pt x="75" y="56"/>
                    <a:pt x="52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7" name="Freeform 263"/>
            <p:cNvSpPr>
              <a:spLocks noChangeArrowheads="1"/>
            </p:cNvSpPr>
            <p:nvPr/>
          </p:nvSpPr>
          <p:spPr bwMode="auto">
            <a:xfrm>
              <a:off x="5910813" y="5185854"/>
              <a:ext cx="50785" cy="69143"/>
            </a:xfrm>
            <a:custGeom>
              <a:avLst/>
              <a:gdLst>
                <a:gd name="T0" fmla="*/ 20 w 120"/>
                <a:gd name="T1" fmla="*/ 108 h 163"/>
                <a:gd name="T2" fmla="*/ 20 w 120"/>
                <a:gd name="T3" fmla="*/ 108 h 163"/>
                <a:gd name="T4" fmla="*/ 60 w 120"/>
                <a:gd name="T5" fmla="*/ 144 h 163"/>
                <a:gd name="T6" fmla="*/ 99 w 120"/>
                <a:gd name="T7" fmla="*/ 116 h 163"/>
                <a:gd name="T8" fmla="*/ 56 w 120"/>
                <a:gd name="T9" fmla="*/ 88 h 163"/>
                <a:gd name="T10" fmla="*/ 5 w 120"/>
                <a:gd name="T11" fmla="*/ 46 h 163"/>
                <a:gd name="T12" fmla="*/ 59 w 120"/>
                <a:gd name="T13" fmla="*/ 0 h 163"/>
                <a:gd name="T14" fmla="*/ 115 w 120"/>
                <a:gd name="T15" fmla="*/ 49 h 163"/>
                <a:gd name="T16" fmla="*/ 95 w 120"/>
                <a:gd name="T17" fmla="*/ 49 h 163"/>
                <a:gd name="T18" fmla="*/ 58 w 120"/>
                <a:gd name="T19" fmla="*/ 17 h 163"/>
                <a:gd name="T20" fmla="*/ 25 w 120"/>
                <a:gd name="T21" fmla="*/ 42 h 163"/>
                <a:gd name="T22" fmla="*/ 72 w 120"/>
                <a:gd name="T23" fmla="*/ 71 h 163"/>
                <a:gd name="T24" fmla="*/ 106 w 120"/>
                <a:gd name="T25" fmla="*/ 84 h 163"/>
                <a:gd name="T26" fmla="*/ 119 w 120"/>
                <a:gd name="T27" fmla="*/ 114 h 163"/>
                <a:gd name="T28" fmla="*/ 60 w 120"/>
                <a:gd name="T29" fmla="*/ 162 h 163"/>
                <a:gd name="T30" fmla="*/ 0 w 120"/>
                <a:gd name="T31" fmla="*/ 108 h 163"/>
                <a:gd name="T32" fmla="*/ 20 w 120"/>
                <a:gd name="T33" fmla="*/ 10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63">
                  <a:moveTo>
                    <a:pt x="20" y="108"/>
                  </a:moveTo>
                  <a:lnTo>
                    <a:pt x="20" y="108"/>
                  </a:lnTo>
                  <a:cubicBezTo>
                    <a:pt x="21" y="129"/>
                    <a:pt x="36" y="144"/>
                    <a:pt x="60" y="144"/>
                  </a:cubicBezTo>
                  <a:cubicBezTo>
                    <a:pt x="84" y="144"/>
                    <a:pt x="99" y="133"/>
                    <a:pt x="99" y="116"/>
                  </a:cubicBezTo>
                  <a:cubicBezTo>
                    <a:pt x="99" y="97"/>
                    <a:pt x="84" y="95"/>
                    <a:pt x="56" y="88"/>
                  </a:cubicBezTo>
                  <a:cubicBezTo>
                    <a:pt x="23" y="81"/>
                    <a:pt x="5" y="72"/>
                    <a:pt x="5" y="46"/>
                  </a:cubicBezTo>
                  <a:cubicBezTo>
                    <a:pt x="5" y="19"/>
                    <a:pt x="26" y="0"/>
                    <a:pt x="59" y="0"/>
                  </a:cubicBezTo>
                  <a:cubicBezTo>
                    <a:pt x="94" y="0"/>
                    <a:pt x="115" y="19"/>
                    <a:pt x="115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4" y="28"/>
                    <a:pt x="80" y="17"/>
                    <a:pt x="58" y="17"/>
                  </a:cubicBezTo>
                  <a:cubicBezTo>
                    <a:pt x="37" y="17"/>
                    <a:pt x="25" y="27"/>
                    <a:pt x="25" y="42"/>
                  </a:cubicBezTo>
                  <a:cubicBezTo>
                    <a:pt x="25" y="62"/>
                    <a:pt x="40" y="63"/>
                    <a:pt x="72" y="71"/>
                  </a:cubicBezTo>
                  <a:cubicBezTo>
                    <a:pt x="86" y="74"/>
                    <a:pt x="98" y="76"/>
                    <a:pt x="106" y="84"/>
                  </a:cubicBezTo>
                  <a:cubicBezTo>
                    <a:pt x="115" y="91"/>
                    <a:pt x="119" y="101"/>
                    <a:pt x="119" y="114"/>
                  </a:cubicBezTo>
                  <a:cubicBezTo>
                    <a:pt x="119" y="143"/>
                    <a:pt x="97" y="162"/>
                    <a:pt x="60" y="162"/>
                  </a:cubicBezTo>
                  <a:cubicBezTo>
                    <a:pt x="23" y="162"/>
                    <a:pt x="1" y="142"/>
                    <a:pt x="0" y="108"/>
                  </a:cubicBezTo>
                  <a:lnTo>
                    <a:pt x="20" y="10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8" name="Freeform 264"/>
            <p:cNvSpPr>
              <a:spLocks noChangeArrowheads="1"/>
            </p:cNvSpPr>
            <p:nvPr/>
          </p:nvSpPr>
          <p:spPr bwMode="auto">
            <a:xfrm>
              <a:off x="5966359" y="5205150"/>
              <a:ext cx="44437" cy="65927"/>
            </a:xfrm>
            <a:custGeom>
              <a:avLst/>
              <a:gdLst>
                <a:gd name="T0" fmla="*/ 103 w 104"/>
                <a:gd name="T1" fmla="*/ 0 h 159"/>
                <a:gd name="T2" fmla="*/ 103 w 104"/>
                <a:gd name="T3" fmla="*/ 0 h 159"/>
                <a:gd name="T4" fmla="*/ 56 w 104"/>
                <a:gd name="T5" fmla="*/ 129 h 159"/>
                <a:gd name="T6" fmla="*/ 23 w 104"/>
                <a:gd name="T7" fmla="*/ 158 h 159"/>
                <a:gd name="T8" fmla="*/ 13 w 104"/>
                <a:gd name="T9" fmla="*/ 157 h 159"/>
                <a:gd name="T10" fmla="*/ 13 w 104"/>
                <a:gd name="T11" fmla="*/ 139 h 159"/>
                <a:gd name="T12" fmla="*/ 23 w 104"/>
                <a:gd name="T13" fmla="*/ 141 h 159"/>
                <a:gd name="T14" fmla="*/ 38 w 104"/>
                <a:gd name="T15" fmla="*/ 131 h 159"/>
                <a:gd name="T16" fmla="*/ 42 w 104"/>
                <a:gd name="T17" fmla="*/ 118 h 159"/>
                <a:gd name="T18" fmla="*/ 0 w 104"/>
                <a:gd name="T19" fmla="*/ 0 h 159"/>
                <a:gd name="T20" fmla="*/ 21 w 104"/>
                <a:gd name="T21" fmla="*/ 0 h 159"/>
                <a:gd name="T22" fmla="*/ 51 w 104"/>
                <a:gd name="T23" fmla="*/ 91 h 159"/>
                <a:gd name="T24" fmla="*/ 82 w 104"/>
                <a:gd name="T25" fmla="*/ 0 h 159"/>
                <a:gd name="T26" fmla="*/ 103 w 104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4" h="159">
                  <a:moveTo>
                    <a:pt x="103" y="0"/>
                  </a:moveTo>
                  <a:lnTo>
                    <a:pt x="103" y="0"/>
                  </a:lnTo>
                  <a:cubicBezTo>
                    <a:pt x="56" y="129"/>
                    <a:pt x="56" y="129"/>
                    <a:pt x="56" y="129"/>
                  </a:cubicBezTo>
                  <a:cubicBezTo>
                    <a:pt x="49" y="150"/>
                    <a:pt x="43" y="158"/>
                    <a:pt x="23" y="158"/>
                  </a:cubicBezTo>
                  <a:cubicBezTo>
                    <a:pt x="20" y="158"/>
                    <a:pt x="16" y="158"/>
                    <a:pt x="13" y="157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6" y="140"/>
                    <a:pt x="20" y="141"/>
                    <a:pt x="23" y="141"/>
                  </a:cubicBezTo>
                  <a:cubicBezTo>
                    <a:pt x="30" y="141"/>
                    <a:pt x="35" y="138"/>
                    <a:pt x="38" y="131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82" y="0"/>
                    <a:pt x="82" y="0"/>
                    <a:pt x="82" y="0"/>
                  </a:cubicBezTo>
                  <a:lnTo>
                    <a:pt x="103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9" name="Freeform 265"/>
            <p:cNvSpPr>
              <a:spLocks noChangeArrowheads="1"/>
            </p:cNvSpPr>
            <p:nvPr/>
          </p:nvSpPr>
          <p:spPr bwMode="auto">
            <a:xfrm>
              <a:off x="6017144" y="5201934"/>
              <a:ext cx="41263" cy="48240"/>
            </a:xfrm>
            <a:custGeom>
              <a:avLst/>
              <a:gdLst>
                <a:gd name="T0" fmla="*/ 75 w 95"/>
                <a:gd name="T1" fmla="*/ 46 h 116"/>
                <a:gd name="T2" fmla="*/ 75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3 h 116"/>
                <a:gd name="T14" fmla="*/ 19 w 95"/>
                <a:gd name="T15" fmla="*/ 3 h 116"/>
                <a:gd name="T16" fmla="*/ 19 w 95"/>
                <a:gd name="T17" fmla="*/ 20 h 116"/>
                <a:gd name="T18" fmla="*/ 54 w 95"/>
                <a:gd name="T19" fmla="*/ 0 h 116"/>
                <a:gd name="T20" fmla="*/ 88 w 95"/>
                <a:gd name="T21" fmla="*/ 16 h 116"/>
                <a:gd name="T22" fmla="*/ 94 w 95"/>
                <a:gd name="T23" fmla="*/ 43 h 116"/>
                <a:gd name="T24" fmla="*/ 94 w 95"/>
                <a:gd name="T25" fmla="*/ 48 h 116"/>
                <a:gd name="T26" fmla="*/ 94 w 95"/>
                <a:gd name="T27" fmla="*/ 115 h 116"/>
                <a:gd name="T28" fmla="*/ 75 w 95"/>
                <a:gd name="T29" fmla="*/ 115 h 116"/>
                <a:gd name="T30" fmla="*/ 75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0" y="17"/>
                    <a:pt x="52" y="17"/>
                  </a:cubicBezTo>
                  <a:cubicBezTo>
                    <a:pt x="31" y="17"/>
                    <a:pt x="19" y="29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71" y="0"/>
                    <a:pt x="82" y="5"/>
                    <a:pt x="88" y="16"/>
                  </a:cubicBezTo>
                  <a:cubicBezTo>
                    <a:pt x="94" y="23"/>
                    <a:pt x="94" y="31"/>
                    <a:pt x="94" y="43"/>
                  </a:cubicBezTo>
                  <a:cubicBezTo>
                    <a:pt x="94" y="44"/>
                    <a:pt x="94" y="46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0" name="Freeform 266"/>
            <p:cNvSpPr>
              <a:spLocks noChangeArrowheads="1"/>
            </p:cNvSpPr>
            <p:nvPr/>
          </p:nvSpPr>
          <p:spPr bwMode="auto">
            <a:xfrm>
              <a:off x="6064755" y="5201934"/>
              <a:ext cx="41263" cy="49847"/>
            </a:xfrm>
            <a:custGeom>
              <a:avLst/>
              <a:gdLst>
                <a:gd name="T0" fmla="*/ 52 w 99"/>
                <a:gd name="T1" fmla="*/ 18 h 121"/>
                <a:gd name="T2" fmla="*/ 52 w 99"/>
                <a:gd name="T3" fmla="*/ 18 h 121"/>
                <a:gd name="T4" fmla="*/ 19 w 99"/>
                <a:gd name="T5" fmla="*/ 59 h 121"/>
                <a:gd name="T6" fmla="*/ 50 w 99"/>
                <a:gd name="T7" fmla="*/ 102 h 121"/>
                <a:gd name="T8" fmla="*/ 81 w 99"/>
                <a:gd name="T9" fmla="*/ 76 h 121"/>
                <a:gd name="T10" fmla="*/ 98 w 99"/>
                <a:gd name="T11" fmla="*/ 76 h 121"/>
                <a:gd name="T12" fmla="*/ 49 w 99"/>
                <a:gd name="T13" fmla="*/ 120 h 121"/>
                <a:gd name="T14" fmla="*/ 0 w 99"/>
                <a:gd name="T15" fmla="*/ 60 h 121"/>
                <a:gd name="T16" fmla="*/ 52 w 99"/>
                <a:gd name="T17" fmla="*/ 0 h 121"/>
                <a:gd name="T18" fmla="*/ 98 w 99"/>
                <a:gd name="T19" fmla="*/ 42 h 121"/>
                <a:gd name="T20" fmla="*/ 80 w 99"/>
                <a:gd name="T21" fmla="*/ 42 h 121"/>
                <a:gd name="T22" fmla="*/ 52 w 99"/>
                <a:gd name="T23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21">
                  <a:moveTo>
                    <a:pt x="52" y="18"/>
                  </a:moveTo>
                  <a:lnTo>
                    <a:pt x="52" y="18"/>
                  </a:lnTo>
                  <a:cubicBezTo>
                    <a:pt x="32" y="18"/>
                    <a:pt x="19" y="32"/>
                    <a:pt x="19" y="59"/>
                  </a:cubicBezTo>
                  <a:cubicBezTo>
                    <a:pt x="19" y="87"/>
                    <a:pt x="31" y="102"/>
                    <a:pt x="50" y="102"/>
                  </a:cubicBezTo>
                  <a:cubicBezTo>
                    <a:pt x="67" y="102"/>
                    <a:pt x="79" y="93"/>
                    <a:pt x="81" y="76"/>
                  </a:cubicBezTo>
                  <a:cubicBezTo>
                    <a:pt x="98" y="76"/>
                    <a:pt x="98" y="76"/>
                    <a:pt x="98" y="76"/>
                  </a:cubicBezTo>
                  <a:cubicBezTo>
                    <a:pt x="97" y="103"/>
                    <a:pt x="79" y="120"/>
                    <a:pt x="49" y="120"/>
                  </a:cubicBezTo>
                  <a:cubicBezTo>
                    <a:pt x="19" y="120"/>
                    <a:pt x="0" y="97"/>
                    <a:pt x="0" y="60"/>
                  </a:cubicBezTo>
                  <a:cubicBezTo>
                    <a:pt x="0" y="23"/>
                    <a:pt x="19" y="0"/>
                    <a:pt x="52" y="0"/>
                  </a:cubicBezTo>
                  <a:cubicBezTo>
                    <a:pt x="80" y="0"/>
                    <a:pt x="97" y="17"/>
                    <a:pt x="98" y="42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79" y="26"/>
                    <a:pt x="68" y="18"/>
                    <a:pt x="52" y="1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65" name="Group 877"/>
          <p:cNvGrpSpPr>
            <a:grpSpLocks/>
          </p:cNvGrpSpPr>
          <p:nvPr/>
        </p:nvGrpSpPr>
        <p:grpSpPr bwMode="auto">
          <a:xfrm>
            <a:off x="3082925" y="2330450"/>
            <a:ext cx="361950" cy="66675"/>
            <a:chOff x="3082446" y="2330875"/>
            <a:chExt cx="363124" cy="66697"/>
          </a:xfrm>
        </p:grpSpPr>
        <p:sp>
          <p:nvSpPr>
            <p:cNvPr id="811" name="Freeform 267"/>
            <p:cNvSpPr>
              <a:spLocks noChangeArrowheads="1"/>
            </p:cNvSpPr>
            <p:nvPr/>
          </p:nvSpPr>
          <p:spPr bwMode="auto">
            <a:xfrm>
              <a:off x="3082446" y="2330875"/>
              <a:ext cx="46187" cy="65109"/>
            </a:xfrm>
            <a:custGeom>
              <a:avLst/>
              <a:gdLst>
                <a:gd name="T0" fmla="*/ 0 w 110"/>
                <a:gd name="T1" fmla="*/ 0 h 154"/>
                <a:gd name="T2" fmla="*/ 0 w 110"/>
                <a:gd name="T3" fmla="*/ 0 h 154"/>
                <a:gd name="T4" fmla="*/ 51 w 110"/>
                <a:gd name="T5" fmla="*/ 0 h 154"/>
                <a:gd name="T6" fmla="*/ 56 w 110"/>
                <a:gd name="T7" fmla="*/ 0 h 154"/>
                <a:gd name="T8" fmla="*/ 89 w 110"/>
                <a:gd name="T9" fmla="*/ 5 h 154"/>
                <a:gd name="T10" fmla="*/ 109 w 110"/>
                <a:gd name="T11" fmla="*/ 44 h 154"/>
                <a:gd name="T12" fmla="*/ 89 w 110"/>
                <a:gd name="T13" fmla="*/ 82 h 154"/>
                <a:gd name="T14" fmla="*/ 52 w 110"/>
                <a:gd name="T15" fmla="*/ 89 h 154"/>
                <a:gd name="T16" fmla="*/ 21 w 110"/>
                <a:gd name="T17" fmla="*/ 89 h 154"/>
                <a:gd name="T18" fmla="*/ 21 w 110"/>
                <a:gd name="T19" fmla="*/ 153 h 154"/>
                <a:gd name="T20" fmla="*/ 0 w 110"/>
                <a:gd name="T21" fmla="*/ 153 h 154"/>
                <a:gd name="T22" fmla="*/ 0 w 110"/>
                <a:gd name="T23" fmla="*/ 0 h 154"/>
                <a:gd name="T24" fmla="*/ 55 w 110"/>
                <a:gd name="T25" fmla="*/ 70 h 154"/>
                <a:gd name="T26" fmla="*/ 55 w 110"/>
                <a:gd name="T27" fmla="*/ 70 h 154"/>
                <a:gd name="T28" fmla="*/ 88 w 110"/>
                <a:gd name="T29" fmla="*/ 44 h 154"/>
                <a:gd name="T30" fmla="*/ 57 w 110"/>
                <a:gd name="T31" fmla="*/ 19 h 154"/>
                <a:gd name="T32" fmla="*/ 21 w 110"/>
                <a:gd name="T33" fmla="*/ 19 h 154"/>
                <a:gd name="T34" fmla="*/ 21 w 110"/>
                <a:gd name="T35" fmla="*/ 70 h 154"/>
                <a:gd name="T36" fmla="*/ 55 w 110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0"/>
                    <a:pt x="56" y="0"/>
                  </a:cubicBezTo>
                  <a:cubicBezTo>
                    <a:pt x="70" y="0"/>
                    <a:pt x="80" y="0"/>
                    <a:pt x="89" y="5"/>
                  </a:cubicBezTo>
                  <a:cubicBezTo>
                    <a:pt x="102" y="13"/>
                    <a:pt x="109" y="26"/>
                    <a:pt x="109" y="44"/>
                  </a:cubicBezTo>
                  <a:cubicBezTo>
                    <a:pt x="109" y="62"/>
                    <a:pt x="102" y="75"/>
                    <a:pt x="89" y="82"/>
                  </a:cubicBezTo>
                  <a:cubicBezTo>
                    <a:pt x="80" y="89"/>
                    <a:pt x="68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5" y="70"/>
                  </a:moveTo>
                  <a:lnTo>
                    <a:pt x="55" y="70"/>
                  </a:lnTo>
                  <a:cubicBezTo>
                    <a:pt x="78" y="70"/>
                    <a:pt x="88" y="65"/>
                    <a:pt x="88" y="44"/>
                  </a:cubicBezTo>
                  <a:cubicBezTo>
                    <a:pt x="88" y="25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5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2" name="Freeform 268"/>
            <p:cNvSpPr>
              <a:spLocks noChangeArrowheads="1"/>
            </p:cNvSpPr>
            <p:nvPr/>
          </p:nvSpPr>
          <p:spPr bwMode="auto">
            <a:xfrm>
              <a:off x="3135004" y="2348344"/>
              <a:ext cx="41409" cy="49228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0 w 102"/>
                <a:gd name="T13" fmla="*/ 64 h 119"/>
                <a:gd name="T14" fmla="*/ 19 w 102"/>
                <a:gd name="T15" fmla="*/ 64 h 119"/>
                <a:gd name="T16" fmla="*/ 52 w 102"/>
                <a:gd name="T17" fmla="*/ 101 h 119"/>
                <a:gd name="T18" fmla="*/ 80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19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4" y="103"/>
                    <a:pt x="76" y="118"/>
                    <a:pt x="50" y="118"/>
                  </a:cubicBezTo>
                  <a:cubicBezTo>
                    <a:pt x="19" y="118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0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9" y="88"/>
                    <a:pt x="32" y="101"/>
                    <a:pt x="52" y="101"/>
                  </a:cubicBezTo>
                  <a:cubicBezTo>
                    <a:pt x="67" y="101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6"/>
                    <a:pt x="51" y="16"/>
                  </a:cubicBezTo>
                  <a:cubicBezTo>
                    <a:pt x="32" y="16"/>
                    <a:pt x="22" y="27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3" name="Freeform 269"/>
            <p:cNvSpPr>
              <a:spLocks noChangeArrowheads="1"/>
            </p:cNvSpPr>
            <p:nvPr/>
          </p:nvSpPr>
          <p:spPr bwMode="auto">
            <a:xfrm>
              <a:off x="3184376" y="2348344"/>
              <a:ext cx="22297" cy="47641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8 w 55"/>
                <a:gd name="T5" fmla="*/ 2 h 114"/>
                <a:gd name="T6" fmla="*/ 18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49 w 55"/>
                <a:gd name="T15" fmla="*/ 20 h 114"/>
                <a:gd name="T16" fmla="*/ 18 w 55"/>
                <a:gd name="T17" fmla="*/ 52 h 114"/>
                <a:gd name="T18" fmla="*/ 18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49" y="20"/>
                  </a:cubicBezTo>
                  <a:cubicBezTo>
                    <a:pt x="30" y="20"/>
                    <a:pt x="18" y="30"/>
                    <a:pt x="18" y="52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4" name="Freeform 270"/>
            <p:cNvSpPr>
              <a:spLocks noChangeArrowheads="1"/>
            </p:cNvSpPr>
            <p:nvPr/>
          </p:nvSpPr>
          <p:spPr bwMode="auto">
            <a:xfrm>
              <a:off x="3211451" y="2348344"/>
              <a:ext cx="39816" cy="49228"/>
            </a:xfrm>
            <a:custGeom>
              <a:avLst/>
              <a:gdLst>
                <a:gd name="T0" fmla="*/ 19 w 93"/>
                <a:gd name="T1" fmla="*/ 78 h 119"/>
                <a:gd name="T2" fmla="*/ 19 w 93"/>
                <a:gd name="T3" fmla="*/ 78 h 119"/>
                <a:gd name="T4" fmla="*/ 47 w 93"/>
                <a:gd name="T5" fmla="*/ 102 h 119"/>
                <a:gd name="T6" fmla="*/ 73 w 93"/>
                <a:gd name="T7" fmla="*/ 84 h 119"/>
                <a:gd name="T8" fmla="*/ 55 w 93"/>
                <a:gd name="T9" fmla="*/ 68 h 119"/>
                <a:gd name="T10" fmla="*/ 34 w 93"/>
                <a:gd name="T11" fmla="*/ 63 h 119"/>
                <a:gd name="T12" fmla="*/ 3 w 93"/>
                <a:gd name="T13" fmla="*/ 32 h 119"/>
                <a:gd name="T14" fmla="*/ 45 w 93"/>
                <a:gd name="T15" fmla="*/ 0 h 119"/>
                <a:gd name="T16" fmla="*/ 89 w 93"/>
                <a:gd name="T17" fmla="*/ 34 h 119"/>
                <a:gd name="T18" fmla="*/ 89 w 93"/>
                <a:gd name="T19" fmla="*/ 34 h 119"/>
                <a:gd name="T20" fmla="*/ 70 w 93"/>
                <a:gd name="T21" fmla="*/ 34 h 119"/>
                <a:gd name="T22" fmla="*/ 45 w 93"/>
                <a:gd name="T23" fmla="*/ 15 h 119"/>
                <a:gd name="T24" fmla="*/ 22 w 93"/>
                <a:gd name="T25" fmla="*/ 31 h 119"/>
                <a:gd name="T26" fmla="*/ 40 w 93"/>
                <a:gd name="T27" fmla="*/ 44 h 119"/>
                <a:gd name="T28" fmla="*/ 57 w 93"/>
                <a:gd name="T29" fmla="*/ 50 h 119"/>
                <a:gd name="T30" fmla="*/ 92 w 93"/>
                <a:gd name="T31" fmla="*/ 81 h 119"/>
                <a:gd name="T32" fmla="*/ 45 w 93"/>
                <a:gd name="T33" fmla="*/ 118 h 119"/>
                <a:gd name="T34" fmla="*/ 0 w 93"/>
                <a:gd name="T35" fmla="*/ 78 h 119"/>
                <a:gd name="T36" fmla="*/ 19 w 93"/>
                <a:gd name="T37" fmla="*/ 7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9" y="78"/>
                  </a:moveTo>
                  <a:lnTo>
                    <a:pt x="19" y="78"/>
                  </a:lnTo>
                  <a:cubicBezTo>
                    <a:pt x="20" y="93"/>
                    <a:pt x="29" y="102"/>
                    <a:pt x="47" y="102"/>
                  </a:cubicBezTo>
                  <a:cubicBezTo>
                    <a:pt x="64" y="102"/>
                    <a:pt x="73" y="94"/>
                    <a:pt x="73" y="84"/>
                  </a:cubicBezTo>
                  <a:cubicBezTo>
                    <a:pt x="73" y="75"/>
                    <a:pt x="68" y="72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3" y="58"/>
                    <a:pt x="3" y="51"/>
                    <a:pt x="3" y="32"/>
                  </a:cubicBezTo>
                  <a:cubicBezTo>
                    <a:pt x="3" y="12"/>
                    <a:pt x="19" y="0"/>
                    <a:pt x="45" y="0"/>
                  </a:cubicBezTo>
                  <a:cubicBezTo>
                    <a:pt x="72" y="0"/>
                    <a:pt x="89" y="13"/>
                    <a:pt x="89" y="34"/>
                  </a:cubicBezTo>
                  <a:lnTo>
                    <a:pt x="89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70" y="23"/>
                    <a:pt x="60" y="15"/>
                    <a:pt x="45" y="15"/>
                  </a:cubicBezTo>
                  <a:cubicBezTo>
                    <a:pt x="30" y="15"/>
                    <a:pt x="22" y="21"/>
                    <a:pt x="22" y="31"/>
                  </a:cubicBezTo>
                  <a:cubicBezTo>
                    <a:pt x="22" y="39"/>
                    <a:pt x="27" y="42"/>
                    <a:pt x="40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2" y="61"/>
                    <a:pt x="92" y="81"/>
                  </a:cubicBezTo>
                  <a:cubicBezTo>
                    <a:pt x="92" y="104"/>
                    <a:pt x="75" y="118"/>
                    <a:pt x="45" y="118"/>
                  </a:cubicBezTo>
                  <a:cubicBezTo>
                    <a:pt x="17" y="118"/>
                    <a:pt x="1" y="104"/>
                    <a:pt x="0" y="78"/>
                  </a:cubicBezTo>
                  <a:lnTo>
                    <a:pt x="19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5" name="Freeform 271"/>
            <p:cNvSpPr>
              <a:spLocks noChangeArrowheads="1"/>
            </p:cNvSpPr>
            <p:nvPr/>
          </p:nvSpPr>
          <p:spPr bwMode="auto">
            <a:xfrm>
              <a:off x="3256045" y="2348344"/>
              <a:ext cx="46186" cy="49228"/>
            </a:xfrm>
            <a:custGeom>
              <a:avLst/>
              <a:gdLst>
                <a:gd name="T0" fmla="*/ 53 w 109"/>
                <a:gd name="T1" fmla="*/ 0 h 119"/>
                <a:gd name="T2" fmla="*/ 53 w 109"/>
                <a:gd name="T3" fmla="*/ 0 h 119"/>
                <a:gd name="T4" fmla="*/ 108 w 109"/>
                <a:gd name="T5" fmla="*/ 59 h 119"/>
                <a:gd name="T6" fmla="*/ 53 w 109"/>
                <a:gd name="T7" fmla="*/ 118 h 119"/>
                <a:gd name="T8" fmla="*/ 0 w 109"/>
                <a:gd name="T9" fmla="*/ 59 h 119"/>
                <a:gd name="T10" fmla="*/ 53 w 109"/>
                <a:gd name="T11" fmla="*/ 0 h 119"/>
                <a:gd name="T12" fmla="*/ 53 w 109"/>
                <a:gd name="T13" fmla="*/ 102 h 119"/>
                <a:gd name="T14" fmla="*/ 53 w 109"/>
                <a:gd name="T15" fmla="*/ 102 h 119"/>
                <a:gd name="T16" fmla="*/ 88 w 109"/>
                <a:gd name="T17" fmla="*/ 59 h 119"/>
                <a:gd name="T18" fmla="*/ 53 w 109"/>
                <a:gd name="T19" fmla="*/ 16 h 119"/>
                <a:gd name="T20" fmla="*/ 19 w 109"/>
                <a:gd name="T21" fmla="*/ 59 h 119"/>
                <a:gd name="T22" fmla="*/ 53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8" y="21"/>
                    <a:pt x="108" y="59"/>
                  </a:cubicBezTo>
                  <a:cubicBezTo>
                    <a:pt x="108" y="97"/>
                    <a:pt x="87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6"/>
                    <a:pt x="88" y="59"/>
                  </a:cubicBezTo>
                  <a:cubicBezTo>
                    <a:pt x="88" y="31"/>
                    <a:pt x="75" y="16"/>
                    <a:pt x="53" y="16"/>
                  </a:cubicBezTo>
                  <a:cubicBezTo>
                    <a:pt x="32" y="16"/>
                    <a:pt x="19" y="31"/>
                    <a:pt x="19" y="59"/>
                  </a:cubicBezTo>
                  <a:cubicBezTo>
                    <a:pt x="19" y="86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6" name="Freeform 272"/>
            <p:cNvSpPr>
              <a:spLocks noChangeArrowheads="1"/>
            </p:cNvSpPr>
            <p:nvPr/>
          </p:nvSpPr>
          <p:spPr bwMode="auto">
            <a:xfrm>
              <a:off x="3311787" y="2348344"/>
              <a:ext cx="39817" cy="47641"/>
            </a:xfrm>
            <a:custGeom>
              <a:avLst/>
              <a:gdLst>
                <a:gd name="T0" fmla="*/ 74 w 94"/>
                <a:gd name="T1" fmla="*/ 45 h 115"/>
                <a:gd name="T2" fmla="*/ 74 w 94"/>
                <a:gd name="T3" fmla="*/ 45 h 115"/>
                <a:gd name="T4" fmla="*/ 51 w 94"/>
                <a:gd name="T5" fmla="*/ 16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3 h 115"/>
                <a:gd name="T14" fmla="*/ 18 w 94"/>
                <a:gd name="T15" fmla="*/ 3 h 115"/>
                <a:gd name="T16" fmla="*/ 18 w 94"/>
                <a:gd name="T17" fmla="*/ 19 h 115"/>
                <a:gd name="T18" fmla="*/ 54 w 94"/>
                <a:gd name="T19" fmla="*/ 0 h 115"/>
                <a:gd name="T20" fmla="*/ 88 w 94"/>
                <a:gd name="T21" fmla="*/ 15 h 115"/>
                <a:gd name="T22" fmla="*/ 93 w 94"/>
                <a:gd name="T23" fmla="*/ 42 h 115"/>
                <a:gd name="T24" fmla="*/ 93 w 94"/>
                <a:gd name="T25" fmla="*/ 48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1" y="16"/>
                  </a:cubicBezTo>
                  <a:cubicBezTo>
                    <a:pt x="32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4" y="0"/>
                  </a:cubicBezTo>
                  <a:cubicBezTo>
                    <a:pt x="70" y="0"/>
                    <a:pt x="83" y="5"/>
                    <a:pt x="88" y="15"/>
                  </a:cubicBezTo>
                  <a:cubicBezTo>
                    <a:pt x="93" y="23"/>
                    <a:pt x="93" y="31"/>
                    <a:pt x="93" y="42"/>
                  </a:cubicBezTo>
                  <a:cubicBezTo>
                    <a:pt x="93" y="43"/>
                    <a:pt x="93" y="45"/>
                    <a:pt x="93" y="48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7" name="Freeform 273"/>
            <p:cNvSpPr>
              <a:spLocks noChangeArrowheads="1"/>
            </p:cNvSpPr>
            <p:nvPr/>
          </p:nvSpPr>
          <p:spPr bwMode="auto">
            <a:xfrm>
              <a:off x="3391420" y="2341992"/>
              <a:ext cx="54150" cy="53993"/>
            </a:xfrm>
            <a:custGeom>
              <a:avLst/>
              <a:gdLst>
                <a:gd name="T0" fmla="*/ 70 w 126"/>
                <a:gd name="T1" fmla="*/ 56 h 128"/>
                <a:gd name="T2" fmla="*/ 125 w 126"/>
                <a:gd name="T3" fmla="*/ 56 h 128"/>
                <a:gd name="T4" fmla="*/ 125 w 126"/>
                <a:gd name="T5" fmla="*/ 71 h 128"/>
                <a:gd name="T6" fmla="*/ 70 w 126"/>
                <a:gd name="T7" fmla="*/ 71 h 128"/>
                <a:gd name="T8" fmla="*/ 70 w 126"/>
                <a:gd name="T9" fmla="*/ 127 h 128"/>
                <a:gd name="T10" fmla="*/ 55 w 126"/>
                <a:gd name="T11" fmla="*/ 127 h 128"/>
                <a:gd name="T12" fmla="*/ 55 w 126"/>
                <a:gd name="T13" fmla="*/ 71 h 128"/>
                <a:gd name="T14" fmla="*/ 0 w 126"/>
                <a:gd name="T15" fmla="*/ 71 h 128"/>
                <a:gd name="T16" fmla="*/ 0 w 126"/>
                <a:gd name="T17" fmla="*/ 56 h 128"/>
                <a:gd name="T18" fmla="*/ 55 w 126"/>
                <a:gd name="T19" fmla="*/ 56 h 128"/>
                <a:gd name="T20" fmla="*/ 55 w 126"/>
                <a:gd name="T21" fmla="*/ 0 h 128"/>
                <a:gd name="T22" fmla="*/ 70 w 126"/>
                <a:gd name="T23" fmla="*/ 0 h 128"/>
                <a:gd name="T24" fmla="*/ 70 w 126"/>
                <a:gd name="T25" fmla="*/ 5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8">
                  <a:moveTo>
                    <a:pt x="70" y="56"/>
                  </a:moveTo>
                  <a:lnTo>
                    <a:pt x="125" y="56"/>
                  </a:lnTo>
                  <a:lnTo>
                    <a:pt x="125" y="71"/>
                  </a:lnTo>
                  <a:lnTo>
                    <a:pt x="70" y="71"/>
                  </a:lnTo>
                  <a:lnTo>
                    <a:pt x="70" y="127"/>
                  </a:lnTo>
                  <a:lnTo>
                    <a:pt x="55" y="127"/>
                  </a:lnTo>
                  <a:lnTo>
                    <a:pt x="55" y="71"/>
                  </a:lnTo>
                  <a:lnTo>
                    <a:pt x="0" y="71"/>
                  </a:lnTo>
                  <a:lnTo>
                    <a:pt x="0" y="56"/>
                  </a:lnTo>
                  <a:lnTo>
                    <a:pt x="55" y="56"/>
                  </a:lnTo>
                  <a:lnTo>
                    <a:pt x="55" y="0"/>
                  </a:lnTo>
                  <a:lnTo>
                    <a:pt x="70" y="0"/>
                  </a:lnTo>
                  <a:lnTo>
                    <a:pt x="70" y="5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66" name="Group 887"/>
          <p:cNvGrpSpPr>
            <a:grpSpLocks/>
          </p:cNvGrpSpPr>
          <p:nvPr/>
        </p:nvGrpSpPr>
        <p:grpSpPr bwMode="auto">
          <a:xfrm>
            <a:off x="3114675" y="3282950"/>
            <a:ext cx="306388" cy="66675"/>
            <a:chOff x="3113942" y="3283152"/>
            <a:chExt cx="307544" cy="66697"/>
          </a:xfrm>
        </p:grpSpPr>
        <p:sp>
          <p:nvSpPr>
            <p:cNvPr id="818" name="Freeform 274"/>
            <p:cNvSpPr>
              <a:spLocks noChangeArrowheads="1"/>
            </p:cNvSpPr>
            <p:nvPr/>
          </p:nvSpPr>
          <p:spPr bwMode="auto">
            <a:xfrm>
              <a:off x="3113942" y="3283152"/>
              <a:ext cx="46212" cy="65109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7 w 111"/>
                <a:gd name="T7" fmla="*/ 0 h 155"/>
                <a:gd name="T8" fmla="*/ 90 w 111"/>
                <a:gd name="T9" fmla="*/ 6 h 155"/>
                <a:gd name="T10" fmla="*/ 110 w 111"/>
                <a:gd name="T11" fmla="*/ 44 h 155"/>
                <a:gd name="T12" fmla="*/ 90 w 111"/>
                <a:gd name="T13" fmla="*/ 82 h 155"/>
                <a:gd name="T14" fmla="*/ 53 w 111"/>
                <a:gd name="T15" fmla="*/ 88 h 155"/>
                <a:gd name="T16" fmla="*/ 21 w 111"/>
                <a:gd name="T17" fmla="*/ 88 h 155"/>
                <a:gd name="T18" fmla="*/ 21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6 w 111"/>
                <a:gd name="T25" fmla="*/ 70 h 155"/>
                <a:gd name="T26" fmla="*/ 56 w 111"/>
                <a:gd name="T27" fmla="*/ 70 h 155"/>
                <a:gd name="T28" fmla="*/ 88 w 111"/>
                <a:gd name="T29" fmla="*/ 44 h 155"/>
                <a:gd name="T30" fmla="*/ 57 w 111"/>
                <a:gd name="T31" fmla="*/ 18 h 155"/>
                <a:gd name="T32" fmla="*/ 21 w 111"/>
                <a:gd name="T33" fmla="*/ 18 h 155"/>
                <a:gd name="T34" fmla="*/ 21 w 111"/>
                <a:gd name="T35" fmla="*/ 70 h 155"/>
                <a:gd name="T36" fmla="*/ 56 w 111"/>
                <a:gd name="T37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70" y="0"/>
                    <a:pt x="81" y="1"/>
                    <a:pt x="90" y="6"/>
                  </a:cubicBezTo>
                  <a:cubicBezTo>
                    <a:pt x="103" y="12"/>
                    <a:pt x="110" y="26"/>
                    <a:pt x="110" y="44"/>
                  </a:cubicBezTo>
                  <a:cubicBezTo>
                    <a:pt x="110" y="61"/>
                    <a:pt x="103" y="75"/>
                    <a:pt x="90" y="82"/>
                  </a:cubicBezTo>
                  <a:cubicBezTo>
                    <a:pt x="80" y="88"/>
                    <a:pt x="69" y="88"/>
                    <a:pt x="53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9" y="70"/>
                    <a:pt x="88" y="64"/>
                    <a:pt x="88" y="44"/>
                  </a:cubicBezTo>
                  <a:cubicBezTo>
                    <a:pt x="88" y="26"/>
                    <a:pt x="79" y="18"/>
                    <a:pt x="57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9" name="Freeform 275"/>
            <p:cNvSpPr>
              <a:spLocks noChangeArrowheads="1"/>
            </p:cNvSpPr>
            <p:nvPr/>
          </p:nvSpPr>
          <p:spPr bwMode="auto">
            <a:xfrm>
              <a:off x="3166528" y="3300621"/>
              <a:ext cx="43024" cy="49228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59 h 120"/>
                <a:gd name="T18" fmla="*/ 54 w 108"/>
                <a:gd name="T19" fmla="*/ 17 h 120"/>
                <a:gd name="T20" fmla="*/ 19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19" y="119"/>
                    <a:pt x="0" y="97"/>
                    <a:pt x="0" y="59"/>
                  </a:cubicBezTo>
                  <a:cubicBezTo>
                    <a:pt x="0" y="22"/>
                    <a:pt x="19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8"/>
                    <a:pt x="87" y="59"/>
                  </a:cubicBezTo>
                  <a:cubicBezTo>
                    <a:pt x="87" y="31"/>
                    <a:pt x="76" y="17"/>
                    <a:pt x="54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8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0" name="Freeform 276"/>
            <p:cNvSpPr>
              <a:spLocks noChangeArrowheads="1"/>
            </p:cNvSpPr>
            <p:nvPr/>
          </p:nvSpPr>
          <p:spPr bwMode="auto">
            <a:xfrm>
              <a:off x="3219112" y="3283152"/>
              <a:ext cx="9561" cy="65109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1" name="Freeform 277"/>
            <p:cNvSpPr>
              <a:spLocks noChangeArrowheads="1"/>
            </p:cNvSpPr>
            <p:nvPr/>
          </p:nvSpPr>
          <p:spPr bwMode="auto">
            <a:xfrm>
              <a:off x="3239828" y="3283152"/>
              <a:ext cx="7967" cy="65109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21 h 155"/>
                <a:gd name="T6" fmla="*/ 0 w 19"/>
                <a:gd name="T7" fmla="*/ 21 h 155"/>
                <a:gd name="T8" fmla="*/ 0 w 19"/>
                <a:gd name="T9" fmla="*/ 0 h 155"/>
                <a:gd name="T10" fmla="*/ 0 w 19"/>
                <a:gd name="T11" fmla="*/ 41 h 155"/>
                <a:gd name="T12" fmla="*/ 18 w 19"/>
                <a:gd name="T13" fmla="*/ 41 h 155"/>
                <a:gd name="T14" fmla="*/ 18 w 19"/>
                <a:gd name="T15" fmla="*/ 154 h 155"/>
                <a:gd name="T16" fmla="*/ 0 w 19"/>
                <a:gd name="T17" fmla="*/ 154 h 155"/>
                <a:gd name="T18" fmla="*/ 0 w 19"/>
                <a:gd name="T19" fmla="*/ 4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18" y="41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2" name="Freeform 278"/>
            <p:cNvSpPr>
              <a:spLocks noChangeArrowheads="1"/>
            </p:cNvSpPr>
            <p:nvPr/>
          </p:nvSpPr>
          <p:spPr bwMode="auto">
            <a:xfrm>
              <a:off x="3257356" y="3300621"/>
              <a:ext cx="41431" cy="49228"/>
            </a:xfrm>
            <a:custGeom>
              <a:avLst/>
              <a:gdLst>
                <a:gd name="T0" fmla="*/ 52 w 100"/>
                <a:gd name="T1" fmla="*/ 17 h 120"/>
                <a:gd name="T2" fmla="*/ 52 w 100"/>
                <a:gd name="T3" fmla="*/ 17 h 120"/>
                <a:gd name="T4" fmla="*/ 20 w 100"/>
                <a:gd name="T5" fmla="*/ 59 h 120"/>
                <a:gd name="T6" fmla="*/ 50 w 100"/>
                <a:gd name="T7" fmla="*/ 101 h 120"/>
                <a:gd name="T8" fmla="*/ 82 w 100"/>
                <a:gd name="T9" fmla="*/ 75 h 120"/>
                <a:gd name="T10" fmla="*/ 99 w 100"/>
                <a:gd name="T11" fmla="*/ 75 h 120"/>
                <a:gd name="T12" fmla="*/ 50 w 100"/>
                <a:gd name="T13" fmla="*/ 119 h 120"/>
                <a:gd name="T14" fmla="*/ 0 w 100"/>
                <a:gd name="T15" fmla="*/ 59 h 120"/>
                <a:gd name="T16" fmla="*/ 52 w 100"/>
                <a:gd name="T17" fmla="*/ 0 h 120"/>
                <a:gd name="T18" fmla="*/ 99 w 100"/>
                <a:gd name="T19" fmla="*/ 41 h 120"/>
                <a:gd name="T20" fmla="*/ 81 w 100"/>
                <a:gd name="T21" fmla="*/ 41 h 120"/>
                <a:gd name="T22" fmla="*/ 52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2" y="17"/>
                  </a:moveTo>
                  <a:lnTo>
                    <a:pt x="52" y="17"/>
                  </a:lnTo>
                  <a:cubicBezTo>
                    <a:pt x="32" y="17"/>
                    <a:pt x="20" y="31"/>
                    <a:pt x="20" y="59"/>
                  </a:cubicBezTo>
                  <a:cubicBezTo>
                    <a:pt x="20" y="87"/>
                    <a:pt x="32" y="101"/>
                    <a:pt x="50" y="101"/>
                  </a:cubicBezTo>
                  <a:cubicBezTo>
                    <a:pt x="68" y="101"/>
                    <a:pt x="79" y="93"/>
                    <a:pt x="82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9" y="119"/>
                    <a:pt x="50" y="119"/>
                  </a:cubicBezTo>
                  <a:cubicBezTo>
                    <a:pt x="19" y="119"/>
                    <a:pt x="0" y="97"/>
                    <a:pt x="0" y="59"/>
                  </a:cubicBezTo>
                  <a:cubicBezTo>
                    <a:pt x="0" y="22"/>
                    <a:pt x="20" y="0"/>
                    <a:pt x="52" y="0"/>
                  </a:cubicBezTo>
                  <a:cubicBezTo>
                    <a:pt x="81" y="0"/>
                    <a:pt x="98" y="16"/>
                    <a:pt x="99" y="41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79" y="25"/>
                    <a:pt x="69" y="17"/>
                    <a:pt x="52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3" name="Freeform 279"/>
            <p:cNvSpPr>
              <a:spLocks noChangeArrowheads="1"/>
            </p:cNvSpPr>
            <p:nvPr/>
          </p:nvSpPr>
          <p:spPr bwMode="auto">
            <a:xfrm>
              <a:off x="3305161" y="3300621"/>
              <a:ext cx="41431" cy="49228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9 w 101"/>
                <a:gd name="T15" fmla="*/ 65 h 120"/>
                <a:gd name="T16" fmla="*/ 51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0 w 101"/>
                <a:gd name="T27" fmla="*/ 17 h 120"/>
                <a:gd name="T28" fmla="*/ 19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0"/>
                    <a:pt x="100" y="56"/>
                  </a:cubicBezTo>
                  <a:cubicBezTo>
                    <a:pt x="100" y="59"/>
                    <a:pt x="100" y="63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1" y="102"/>
                    <a:pt x="51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7"/>
                    <a:pt x="50" y="17"/>
                  </a:cubicBezTo>
                  <a:cubicBezTo>
                    <a:pt x="32" y="17"/>
                    <a:pt x="21" y="28"/>
                    <a:pt x="19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4" name="Freeform 280"/>
            <p:cNvSpPr>
              <a:spLocks noChangeArrowheads="1"/>
            </p:cNvSpPr>
            <p:nvPr/>
          </p:nvSpPr>
          <p:spPr bwMode="auto">
            <a:xfrm>
              <a:off x="3378461" y="3284741"/>
              <a:ext cx="43025" cy="63521"/>
            </a:xfrm>
            <a:custGeom>
              <a:avLst/>
              <a:gdLst>
                <a:gd name="T0" fmla="*/ 0 w 103"/>
                <a:gd name="T1" fmla="*/ 148 h 151"/>
                <a:gd name="T2" fmla="*/ 0 w 103"/>
                <a:gd name="T3" fmla="*/ 148 h 151"/>
                <a:gd name="T4" fmla="*/ 47 w 103"/>
                <a:gd name="T5" fmla="*/ 83 h 151"/>
                <a:gd name="T6" fmla="*/ 59 w 103"/>
                <a:gd name="T7" fmla="*/ 76 h 151"/>
                <a:gd name="T8" fmla="*/ 81 w 103"/>
                <a:gd name="T9" fmla="*/ 44 h 151"/>
                <a:gd name="T10" fmla="*/ 52 w 103"/>
                <a:gd name="T11" fmla="*/ 17 h 151"/>
                <a:gd name="T12" fmla="*/ 23 w 103"/>
                <a:gd name="T13" fmla="*/ 52 h 151"/>
                <a:gd name="T14" fmla="*/ 23 w 103"/>
                <a:gd name="T15" fmla="*/ 54 h 151"/>
                <a:gd name="T16" fmla="*/ 3 w 103"/>
                <a:gd name="T17" fmla="*/ 54 h 151"/>
                <a:gd name="T18" fmla="*/ 3 w 103"/>
                <a:gd name="T19" fmla="*/ 51 h 151"/>
                <a:gd name="T20" fmla="*/ 53 w 103"/>
                <a:gd name="T21" fmla="*/ 0 h 151"/>
                <a:gd name="T22" fmla="*/ 102 w 103"/>
                <a:gd name="T23" fmla="*/ 45 h 151"/>
                <a:gd name="T24" fmla="*/ 69 w 103"/>
                <a:gd name="T25" fmla="*/ 91 h 151"/>
                <a:gd name="T26" fmla="*/ 57 w 103"/>
                <a:gd name="T27" fmla="*/ 98 h 151"/>
                <a:gd name="T28" fmla="*/ 21 w 103"/>
                <a:gd name="T29" fmla="*/ 131 h 151"/>
                <a:gd name="T30" fmla="*/ 102 w 103"/>
                <a:gd name="T31" fmla="*/ 131 h 151"/>
                <a:gd name="T32" fmla="*/ 102 w 103"/>
                <a:gd name="T33" fmla="*/ 150 h 151"/>
                <a:gd name="T34" fmla="*/ 0 w 103"/>
                <a:gd name="T35" fmla="*/ 150 h 151"/>
                <a:gd name="T36" fmla="*/ 0 w 103"/>
                <a:gd name="T37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51">
                  <a:moveTo>
                    <a:pt x="0" y="148"/>
                  </a:moveTo>
                  <a:lnTo>
                    <a:pt x="0" y="148"/>
                  </a:lnTo>
                  <a:cubicBezTo>
                    <a:pt x="0" y="117"/>
                    <a:pt x="14" y="100"/>
                    <a:pt x="47" y="83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74" y="67"/>
                    <a:pt x="81" y="58"/>
                    <a:pt x="81" y="44"/>
                  </a:cubicBezTo>
                  <a:cubicBezTo>
                    <a:pt x="81" y="28"/>
                    <a:pt x="69" y="17"/>
                    <a:pt x="52" y="17"/>
                  </a:cubicBezTo>
                  <a:cubicBezTo>
                    <a:pt x="34" y="17"/>
                    <a:pt x="23" y="30"/>
                    <a:pt x="23" y="52"/>
                  </a:cubicBezTo>
                  <a:cubicBezTo>
                    <a:pt x="23" y="53"/>
                    <a:pt x="23" y="53"/>
                    <a:pt x="2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1"/>
                  </a:cubicBezTo>
                  <a:cubicBezTo>
                    <a:pt x="3" y="20"/>
                    <a:pt x="23" y="0"/>
                    <a:pt x="53" y="0"/>
                  </a:cubicBezTo>
                  <a:cubicBezTo>
                    <a:pt x="82" y="0"/>
                    <a:pt x="102" y="17"/>
                    <a:pt x="102" y="45"/>
                  </a:cubicBezTo>
                  <a:cubicBezTo>
                    <a:pt x="102" y="64"/>
                    <a:pt x="91" y="80"/>
                    <a:pt x="69" y="91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7" y="108"/>
                    <a:pt x="25" y="116"/>
                    <a:pt x="21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50"/>
                    <a:pt x="102" y="150"/>
                    <a:pt x="102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67" name="Group 897"/>
          <p:cNvGrpSpPr>
            <a:grpSpLocks/>
          </p:cNvGrpSpPr>
          <p:nvPr/>
        </p:nvGrpSpPr>
        <p:grpSpPr bwMode="auto">
          <a:xfrm>
            <a:off x="3194050" y="4235450"/>
            <a:ext cx="134938" cy="65088"/>
            <a:chOff x="3193606" y="4235429"/>
            <a:chExt cx="135246" cy="64844"/>
          </a:xfrm>
        </p:grpSpPr>
        <p:sp>
          <p:nvSpPr>
            <p:cNvPr id="825" name="Freeform 281"/>
            <p:cNvSpPr>
              <a:spLocks noChangeArrowheads="1"/>
            </p:cNvSpPr>
            <p:nvPr/>
          </p:nvSpPr>
          <p:spPr bwMode="auto">
            <a:xfrm>
              <a:off x="3193606" y="4235429"/>
              <a:ext cx="9547" cy="64844"/>
            </a:xfrm>
            <a:custGeom>
              <a:avLst/>
              <a:gdLst>
                <a:gd name="T0" fmla="*/ 0 w 22"/>
                <a:gd name="T1" fmla="*/ 0 h 155"/>
                <a:gd name="T2" fmla="*/ 21 w 22"/>
                <a:gd name="T3" fmla="*/ 0 h 155"/>
                <a:gd name="T4" fmla="*/ 21 w 22"/>
                <a:gd name="T5" fmla="*/ 154 h 155"/>
                <a:gd name="T6" fmla="*/ 0 w 22"/>
                <a:gd name="T7" fmla="*/ 154 h 155"/>
                <a:gd name="T8" fmla="*/ 0 w 22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5">
                  <a:moveTo>
                    <a:pt x="0" y="0"/>
                  </a:moveTo>
                  <a:lnTo>
                    <a:pt x="21" y="0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6" name="Freeform 282"/>
            <p:cNvSpPr>
              <a:spLocks noChangeArrowheads="1"/>
            </p:cNvSpPr>
            <p:nvPr/>
          </p:nvSpPr>
          <p:spPr bwMode="auto">
            <a:xfrm>
              <a:off x="3215882" y="4235429"/>
              <a:ext cx="54098" cy="64844"/>
            </a:xfrm>
            <a:custGeom>
              <a:avLst/>
              <a:gdLst>
                <a:gd name="T0" fmla="*/ 0 w 126"/>
                <a:gd name="T1" fmla="*/ 0 h 155"/>
                <a:gd name="T2" fmla="*/ 0 w 126"/>
                <a:gd name="T3" fmla="*/ 0 h 155"/>
                <a:gd name="T4" fmla="*/ 59 w 126"/>
                <a:gd name="T5" fmla="*/ 0 h 155"/>
                <a:gd name="T6" fmla="*/ 125 w 126"/>
                <a:gd name="T7" fmla="*/ 75 h 155"/>
                <a:gd name="T8" fmla="*/ 58 w 126"/>
                <a:gd name="T9" fmla="*/ 154 h 155"/>
                <a:gd name="T10" fmla="*/ 0 w 126"/>
                <a:gd name="T11" fmla="*/ 154 h 155"/>
                <a:gd name="T12" fmla="*/ 0 w 126"/>
                <a:gd name="T13" fmla="*/ 0 h 155"/>
                <a:gd name="T14" fmla="*/ 21 w 126"/>
                <a:gd name="T15" fmla="*/ 18 h 155"/>
                <a:gd name="T16" fmla="*/ 21 w 126"/>
                <a:gd name="T17" fmla="*/ 18 h 155"/>
                <a:gd name="T18" fmla="*/ 21 w 126"/>
                <a:gd name="T19" fmla="*/ 135 h 155"/>
                <a:gd name="T20" fmla="*/ 58 w 126"/>
                <a:gd name="T21" fmla="*/ 135 h 155"/>
                <a:gd name="T22" fmla="*/ 103 w 126"/>
                <a:gd name="T23" fmla="*/ 76 h 155"/>
                <a:gd name="T24" fmla="*/ 58 w 126"/>
                <a:gd name="T25" fmla="*/ 18 h 155"/>
                <a:gd name="T26" fmla="*/ 21 w 126"/>
                <a:gd name="T27" fmla="*/ 1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55">
                  <a:moveTo>
                    <a:pt x="0" y="0"/>
                  </a:moveTo>
                  <a:lnTo>
                    <a:pt x="0" y="0"/>
                  </a:lnTo>
                  <a:cubicBezTo>
                    <a:pt x="59" y="0"/>
                    <a:pt x="59" y="0"/>
                    <a:pt x="59" y="0"/>
                  </a:cubicBezTo>
                  <a:cubicBezTo>
                    <a:pt x="101" y="0"/>
                    <a:pt x="125" y="27"/>
                    <a:pt x="125" y="75"/>
                  </a:cubicBezTo>
                  <a:cubicBezTo>
                    <a:pt x="125" y="125"/>
                    <a:pt x="100" y="154"/>
                    <a:pt x="58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21" y="18"/>
                  </a:moveTo>
                  <a:lnTo>
                    <a:pt x="21" y="18"/>
                  </a:lnTo>
                  <a:cubicBezTo>
                    <a:pt x="21" y="135"/>
                    <a:pt x="21" y="135"/>
                    <a:pt x="21" y="135"/>
                  </a:cubicBezTo>
                  <a:cubicBezTo>
                    <a:pt x="58" y="135"/>
                    <a:pt x="58" y="135"/>
                    <a:pt x="58" y="135"/>
                  </a:cubicBezTo>
                  <a:cubicBezTo>
                    <a:pt x="88" y="135"/>
                    <a:pt x="103" y="116"/>
                    <a:pt x="103" y="76"/>
                  </a:cubicBezTo>
                  <a:cubicBezTo>
                    <a:pt x="103" y="39"/>
                    <a:pt x="87" y="18"/>
                    <a:pt x="58" y="18"/>
                  </a:cubicBezTo>
                  <a:lnTo>
                    <a:pt x="21" y="1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7" name="Freeform 283"/>
            <p:cNvSpPr>
              <a:spLocks noChangeArrowheads="1"/>
            </p:cNvSpPr>
            <p:nvPr/>
          </p:nvSpPr>
          <p:spPr bwMode="auto">
            <a:xfrm>
              <a:off x="3306576" y="4237011"/>
              <a:ext cx="22276" cy="63262"/>
            </a:xfrm>
            <a:custGeom>
              <a:avLst/>
              <a:gdLst>
                <a:gd name="T0" fmla="*/ 34 w 55"/>
                <a:gd name="T1" fmla="*/ 44 h 150"/>
                <a:gd name="T2" fmla="*/ 34 w 55"/>
                <a:gd name="T3" fmla="*/ 44 h 150"/>
                <a:gd name="T4" fmla="*/ 0 w 55"/>
                <a:gd name="T5" fmla="*/ 44 h 150"/>
                <a:gd name="T6" fmla="*/ 0 w 55"/>
                <a:gd name="T7" fmla="*/ 28 h 150"/>
                <a:gd name="T8" fmla="*/ 39 w 55"/>
                <a:gd name="T9" fmla="*/ 0 h 150"/>
                <a:gd name="T10" fmla="*/ 54 w 55"/>
                <a:gd name="T11" fmla="*/ 0 h 150"/>
                <a:gd name="T12" fmla="*/ 54 w 55"/>
                <a:gd name="T13" fmla="*/ 149 h 150"/>
                <a:gd name="T14" fmla="*/ 34 w 55"/>
                <a:gd name="T15" fmla="*/ 149 h 150"/>
                <a:gd name="T16" fmla="*/ 34 w 55"/>
                <a:gd name="T17" fmla="*/ 4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0">
                  <a:moveTo>
                    <a:pt x="34" y="44"/>
                  </a:moveTo>
                  <a:lnTo>
                    <a:pt x="34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5" y="28"/>
                    <a:pt x="37" y="20"/>
                    <a:pt x="39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49"/>
                    <a:pt x="54" y="149"/>
                    <a:pt x="54" y="149"/>
                  </a:cubicBezTo>
                  <a:cubicBezTo>
                    <a:pt x="34" y="149"/>
                    <a:pt x="34" y="149"/>
                    <a:pt x="34" y="149"/>
                  </a:cubicBezTo>
                  <a:lnTo>
                    <a:pt x="34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68" name="Group 907"/>
          <p:cNvGrpSpPr>
            <a:grpSpLocks/>
          </p:cNvGrpSpPr>
          <p:nvPr/>
        </p:nvGrpSpPr>
        <p:grpSpPr bwMode="auto">
          <a:xfrm>
            <a:off x="3128963" y="5186363"/>
            <a:ext cx="276225" cy="66675"/>
            <a:chOff x="3128763" y="5185854"/>
            <a:chExt cx="276049" cy="66697"/>
          </a:xfrm>
        </p:grpSpPr>
        <p:sp>
          <p:nvSpPr>
            <p:cNvPr id="828" name="Freeform 284"/>
            <p:cNvSpPr>
              <a:spLocks noChangeArrowheads="1"/>
            </p:cNvSpPr>
            <p:nvPr/>
          </p:nvSpPr>
          <p:spPr bwMode="auto">
            <a:xfrm>
              <a:off x="3128763" y="5185854"/>
              <a:ext cx="52354" cy="65108"/>
            </a:xfrm>
            <a:custGeom>
              <a:avLst/>
              <a:gdLst>
                <a:gd name="T0" fmla="*/ 0 w 122"/>
                <a:gd name="T1" fmla="*/ 0 h 155"/>
                <a:gd name="T2" fmla="*/ 21 w 122"/>
                <a:gd name="T3" fmla="*/ 0 h 155"/>
                <a:gd name="T4" fmla="*/ 21 w 122"/>
                <a:gd name="T5" fmla="*/ 63 h 155"/>
                <a:gd name="T6" fmla="*/ 100 w 122"/>
                <a:gd name="T7" fmla="*/ 63 h 155"/>
                <a:gd name="T8" fmla="*/ 100 w 122"/>
                <a:gd name="T9" fmla="*/ 0 h 155"/>
                <a:gd name="T10" fmla="*/ 121 w 122"/>
                <a:gd name="T11" fmla="*/ 0 h 155"/>
                <a:gd name="T12" fmla="*/ 121 w 122"/>
                <a:gd name="T13" fmla="*/ 154 h 155"/>
                <a:gd name="T14" fmla="*/ 100 w 122"/>
                <a:gd name="T15" fmla="*/ 154 h 155"/>
                <a:gd name="T16" fmla="*/ 100 w 122"/>
                <a:gd name="T17" fmla="*/ 82 h 155"/>
                <a:gd name="T18" fmla="*/ 21 w 122"/>
                <a:gd name="T19" fmla="*/ 82 h 155"/>
                <a:gd name="T20" fmla="*/ 21 w 122"/>
                <a:gd name="T21" fmla="*/ 154 h 155"/>
                <a:gd name="T22" fmla="*/ 0 w 122"/>
                <a:gd name="T23" fmla="*/ 154 h 155"/>
                <a:gd name="T24" fmla="*/ 0 w 122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55">
                  <a:moveTo>
                    <a:pt x="0" y="0"/>
                  </a:moveTo>
                  <a:lnTo>
                    <a:pt x="21" y="0"/>
                  </a:lnTo>
                  <a:lnTo>
                    <a:pt x="21" y="63"/>
                  </a:lnTo>
                  <a:lnTo>
                    <a:pt x="100" y="63"/>
                  </a:lnTo>
                  <a:lnTo>
                    <a:pt x="100" y="0"/>
                  </a:lnTo>
                  <a:lnTo>
                    <a:pt x="121" y="0"/>
                  </a:lnTo>
                  <a:lnTo>
                    <a:pt x="121" y="154"/>
                  </a:lnTo>
                  <a:lnTo>
                    <a:pt x="100" y="154"/>
                  </a:lnTo>
                  <a:lnTo>
                    <a:pt x="100" y="82"/>
                  </a:lnTo>
                  <a:lnTo>
                    <a:pt x="21" y="82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9" name="Freeform 285"/>
            <p:cNvSpPr>
              <a:spLocks noChangeArrowheads="1"/>
            </p:cNvSpPr>
            <p:nvPr/>
          </p:nvSpPr>
          <p:spPr bwMode="auto">
            <a:xfrm>
              <a:off x="3190636" y="5201734"/>
              <a:ext cx="41249" cy="50817"/>
            </a:xfrm>
            <a:custGeom>
              <a:avLst/>
              <a:gdLst>
                <a:gd name="T0" fmla="*/ 99 w 101"/>
                <a:gd name="T1" fmla="*/ 80 h 121"/>
                <a:gd name="T2" fmla="*/ 99 w 101"/>
                <a:gd name="T3" fmla="*/ 80 h 121"/>
                <a:gd name="T4" fmla="*/ 50 w 101"/>
                <a:gd name="T5" fmla="*/ 120 h 121"/>
                <a:gd name="T6" fmla="*/ 0 w 101"/>
                <a:gd name="T7" fmla="*/ 61 h 121"/>
                <a:gd name="T8" fmla="*/ 50 w 101"/>
                <a:gd name="T9" fmla="*/ 0 h 121"/>
                <a:gd name="T10" fmla="*/ 100 w 101"/>
                <a:gd name="T11" fmla="*/ 57 h 121"/>
                <a:gd name="T12" fmla="*/ 100 w 101"/>
                <a:gd name="T13" fmla="*/ 66 h 121"/>
                <a:gd name="T14" fmla="*/ 20 w 101"/>
                <a:gd name="T15" fmla="*/ 66 h 121"/>
                <a:gd name="T16" fmla="*/ 52 w 101"/>
                <a:gd name="T17" fmla="*/ 102 h 121"/>
                <a:gd name="T18" fmla="*/ 80 w 101"/>
                <a:gd name="T19" fmla="*/ 80 h 121"/>
                <a:gd name="T20" fmla="*/ 99 w 101"/>
                <a:gd name="T21" fmla="*/ 80 h 121"/>
                <a:gd name="T22" fmla="*/ 81 w 101"/>
                <a:gd name="T23" fmla="*/ 50 h 121"/>
                <a:gd name="T24" fmla="*/ 81 w 101"/>
                <a:gd name="T25" fmla="*/ 50 h 121"/>
                <a:gd name="T26" fmla="*/ 51 w 101"/>
                <a:gd name="T27" fmla="*/ 17 h 121"/>
                <a:gd name="T28" fmla="*/ 20 w 101"/>
                <a:gd name="T29" fmla="*/ 50 h 121"/>
                <a:gd name="T30" fmla="*/ 81 w 101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1">
                  <a:moveTo>
                    <a:pt x="99" y="80"/>
                  </a:moveTo>
                  <a:lnTo>
                    <a:pt x="99" y="80"/>
                  </a:lnTo>
                  <a:cubicBezTo>
                    <a:pt x="95" y="104"/>
                    <a:pt x="76" y="120"/>
                    <a:pt x="50" y="120"/>
                  </a:cubicBezTo>
                  <a:cubicBezTo>
                    <a:pt x="20" y="120"/>
                    <a:pt x="0" y="98"/>
                    <a:pt x="0" y="61"/>
                  </a:cubicBezTo>
                  <a:cubicBezTo>
                    <a:pt x="0" y="23"/>
                    <a:pt x="20" y="0"/>
                    <a:pt x="50" y="0"/>
                  </a:cubicBezTo>
                  <a:cubicBezTo>
                    <a:pt x="82" y="0"/>
                    <a:pt x="100" y="21"/>
                    <a:pt x="100" y="57"/>
                  </a:cubicBezTo>
                  <a:cubicBezTo>
                    <a:pt x="100" y="60"/>
                    <a:pt x="100" y="62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90"/>
                    <a:pt x="32" y="102"/>
                    <a:pt x="52" y="102"/>
                  </a:cubicBezTo>
                  <a:cubicBezTo>
                    <a:pt x="67" y="102"/>
                    <a:pt x="77" y="95"/>
                    <a:pt x="80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0" y="29"/>
                    <a:pt x="70" y="17"/>
                    <a:pt x="51" y="17"/>
                  </a:cubicBezTo>
                  <a:cubicBezTo>
                    <a:pt x="32" y="17"/>
                    <a:pt x="21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0" name="Freeform 286"/>
            <p:cNvSpPr>
              <a:spLocks noChangeArrowheads="1"/>
            </p:cNvSpPr>
            <p:nvPr/>
          </p:nvSpPr>
          <p:spPr bwMode="auto">
            <a:xfrm>
              <a:off x="3239817" y="5201734"/>
              <a:ext cx="44422" cy="50817"/>
            </a:xfrm>
            <a:custGeom>
              <a:avLst/>
              <a:gdLst>
                <a:gd name="T0" fmla="*/ 36 w 106"/>
                <a:gd name="T1" fmla="*/ 120 h 121"/>
                <a:gd name="T2" fmla="*/ 36 w 106"/>
                <a:gd name="T3" fmla="*/ 120 h 121"/>
                <a:gd name="T4" fmla="*/ 0 w 106"/>
                <a:gd name="T5" fmla="*/ 85 h 121"/>
                <a:gd name="T6" fmla="*/ 37 w 106"/>
                <a:gd name="T7" fmla="*/ 51 h 121"/>
                <a:gd name="T8" fmla="*/ 68 w 106"/>
                <a:gd name="T9" fmla="*/ 47 h 121"/>
                <a:gd name="T10" fmla="*/ 74 w 106"/>
                <a:gd name="T11" fmla="*/ 34 h 121"/>
                <a:gd name="T12" fmla="*/ 49 w 106"/>
                <a:gd name="T13" fmla="*/ 17 h 121"/>
                <a:gd name="T14" fmla="*/ 23 w 106"/>
                <a:gd name="T15" fmla="*/ 37 h 121"/>
                <a:gd name="T16" fmla="*/ 5 w 106"/>
                <a:gd name="T17" fmla="*/ 37 h 121"/>
                <a:gd name="T18" fmla="*/ 5 w 106"/>
                <a:gd name="T19" fmla="*/ 37 h 121"/>
                <a:gd name="T20" fmla="*/ 49 w 106"/>
                <a:gd name="T21" fmla="*/ 0 h 121"/>
                <a:gd name="T22" fmla="*/ 92 w 106"/>
                <a:gd name="T23" fmla="*/ 35 h 121"/>
                <a:gd name="T24" fmla="*/ 92 w 106"/>
                <a:gd name="T25" fmla="*/ 91 h 121"/>
                <a:gd name="T26" fmla="*/ 100 w 106"/>
                <a:gd name="T27" fmla="*/ 102 h 121"/>
                <a:gd name="T28" fmla="*/ 105 w 106"/>
                <a:gd name="T29" fmla="*/ 102 h 121"/>
                <a:gd name="T30" fmla="*/ 105 w 106"/>
                <a:gd name="T31" fmla="*/ 117 h 121"/>
                <a:gd name="T32" fmla="*/ 94 w 106"/>
                <a:gd name="T33" fmla="*/ 118 h 121"/>
                <a:gd name="T34" fmla="*/ 75 w 106"/>
                <a:gd name="T35" fmla="*/ 101 h 121"/>
                <a:gd name="T36" fmla="*/ 75 w 106"/>
                <a:gd name="T37" fmla="*/ 101 h 121"/>
                <a:gd name="T38" fmla="*/ 36 w 106"/>
                <a:gd name="T39" fmla="*/ 120 h 121"/>
                <a:gd name="T40" fmla="*/ 38 w 106"/>
                <a:gd name="T41" fmla="*/ 67 h 121"/>
                <a:gd name="T42" fmla="*/ 38 w 106"/>
                <a:gd name="T43" fmla="*/ 67 h 121"/>
                <a:gd name="T44" fmla="*/ 18 w 106"/>
                <a:gd name="T45" fmla="*/ 85 h 121"/>
                <a:gd name="T46" fmla="*/ 39 w 106"/>
                <a:gd name="T47" fmla="*/ 103 h 121"/>
                <a:gd name="T48" fmla="*/ 74 w 106"/>
                <a:gd name="T49" fmla="*/ 76 h 121"/>
                <a:gd name="T50" fmla="*/ 74 w 106"/>
                <a:gd name="T51" fmla="*/ 59 h 121"/>
                <a:gd name="T52" fmla="*/ 38 w 106"/>
                <a:gd name="T53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1">
                  <a:moveTo>
                    <a:pt x="36" y="120"/>
                  </a:moveTo>
                  <a:lnTo>
                    <a:pt x="36" y="120"/>
                  </a:lnTo>
                  <a:cubicBezTo>
                    <a:pt x="12" y="120"/>
                    <a:pt x="0" y="106"/>
                    <a:pt x="0" y="85"/>
                  </a:cubicBezTo>
                  <a:cubicBezTo>
                    <a:pt x="0" y="66"/>
                    <a:pt x="12" y="54"/>
                    <a:pt x="37" y="51"/>
                  </a:cubicBezTo>
                  <a:cubicBezTo>
                    <a:pt x="53" y="49"/>
                    <a:pt x="63" y="48"/>
                    <a:pt x="68" y="47"/>
                  </a:cubicBezTo>
                  <a:cubicBezTo>
                    <a:pt x="74" y="45"/>
                    <a:pt x="74" y="42"/>
                    <a:pt x="74" y="34"/>
                  </a:cubicBezTo>
                  <a:cubicBezTo>
                    <a:pt x="74" y="23"/>
                    <a:pt x="65" y="17"/>
                    <a:pt x="49" y="17"/>
                  </a:cubicBezTo>
                  <a:cubicBezTo>
                    <a:pt x="31" y="17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5"/>
                    <a:pt x="21" y="0"/>
                    <a:pt x="49" y="0"/>
                  </a:cubicBezTo>
                  <a:cubicBezTo>
                    <a:pt x="79" y="0"/>
                    <a:pt x="92" y="11"/>
                    <a:pt x="92" y="35"/>
                  </a:cubicBezTo>
                  <a:cubicBezTo>
                    <a:pt x="92" y="91"/>
                    <a:pt x="92" y="91"/>
                    <a:pt x="92" y="91"/>
                  </a:cubicBezTo>
                  <a:cubicBezTo>
                    <a:pt x="92" y="99"/>
                    <a:pt x="93" y="102"/>
                    <a:pt x="100" y="102"/>
                  </a:cubicBezTo>
                  <a:cubicBezTo>
                    <a:pt x="102" y="102"/>
                    <a:pt x="103" y="102"/>
                    <a:pt x="105" y="102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1" y="118"/>
                    <a:pt x="97" y="118"/>
                    <a:pt x="94" y="118"/>
                  </a:cubicBezTo>
                  <a:cubicBezTo>
                    <a:pt x="81" y="118"/>
                    <a:pt x="75" y="112"/>
                    <a:pt x="75" y="101"/>
                  </a:cubicBezTo>
                  <a:lnTo>
                    <a:pt x="75" y="101"/>
                  </a:lnTo>
                  <a:cubicBezTo>
                    <a:pt x="63" y="113"/>
                    <a:pt x="51" y="120"/>
                    <a:pt x="36" y="120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18" y="74"/>
                    <a:pt x="18" y="85"/>
                  </a:cubicBezTo>
                  <a:cubicBezTo>
                    <a:pt x="18" y="97"/>
                    <a:pt x="26" y="103"/>
                    <a:pt x="39" y="103"/>
                  </a:cubicBezTo>
                  <a:cubicBezTo>
                    <a:pt x="59" y="103"/>
                    <a:pt x="74" y="92"/>
                    <a:pt x="74" y="76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3" y="65"/>
                    <a:pt x="52" y="65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1" name="Freeform 287"/>
            <p:cNvSpPr>
              <a:spLocks noChangeArrowheads="1"/>
            </p:cNvSpPr>
            <p:nvPr/>
          </p:nvSpPr>
          <p:spPr bwMode="auto">
            <a:xfrm>
              <a:off x="3287412" y="5185854"/>
              <a:ext cx="44422" cy="66697"/>
            </a:xfrm>
            <a:custGeom>
              <a:avLst/>
              <a:gdLst>
                <a:gd name="T0" fmla="*/ 103 w 104"/>
                <a:gd name="T1" fmla="*/ 154 h 159"/>
                <a:gd name="T2" fmla="*/ 103 w 104"/>
                <a:gd name="T3" fmla="*/ 154 h 159"/>
                <a:gd name="T4" fmla="*/ 86 w 104"/>
                <a:gd name="T5" fmla="*/ 154 h 159"/>
                <a:gd name="T6" fmla="*/ 86 w 104"/>
                <a:gd name="T7" fmla="*/ 140 h 159"/>
                <a:gd name="T8" fmla="*/ 49 w 104"/>
                <a:gd name="T9" fmla="*/ 158 h 159"/>
                <a:gd name="T10" fmla="*/ 0 w 104"/>
                <a:gd name="T11" fmla="*/ 98 h 159"/>
                <a:gd name="T12" fmla="*/ 49 w 104"/>
                <a:gd name="T13" fmla="*/ 38 h 159"/>
                <a:gd name="T14" fmla="*/ 86 w 104"/>
                <a:gd name="T15" fmla="*/ 56 h 159"/>
                <a:gd name="T16" fmla="*/ 86 w 104"/>
                <a:gd name="T17" fmla="*/ 0 h 159"/>
                <a:gd name="T18" fmla="*/ 103 w 104"/>
                <a:gd name="T19" fmla="*/ 0 h 159"/>
                <a:gd name="T20" fmla="*/ 103 w 104"/>
                <a:gd name="T21" fmla="*/ 154 h 159"/>
                <a:gd name="T22" fmla="*/ 53 w 104"/>
                <a:gd name="T23" fmla="*/ 56 h 159"/>
                <a:gd name="T24" fmla="*/ 53 w 104"/>
                <a:gd name="T25" fmla="*/ 56 h 159"/>
                <a:gd name="T26" fmla="*/ 20 w 104"/>
                <a:gd name="T27" fmla="*/ 99 h 159"/>
                <a:gd name="T28" fmla="*/ 53 w 104"/>
                <a:gd name="T29" fmla="*/ 141 h 159"/>
                <a:gd name="T30" fmla="*/ 87 w 104"/>
                <a:gd name="T31" fmla="*/ 97 h 159"/>
                <a:gd name="T32" fmla="*/ 53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4"/>
                  </a:moveTo>
                  <a:lnTo>
                    <a:pt x="103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76" y="151"/>
                    <a:pt x="64" y="158"/>
                    <a:pt x="49" y="158"/>
                  </a:cubicBezTo>
                  <a:cubicBezTo>
                    <a:pt x="20" y="158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7" y="44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3" y="56"/>
                  </a:moveTo>
                  <a:lnTo>
                    <a:pt x="53" y="56"/>
                  </a:lnTo>
                  <a:cubicBezTo>
                    <a:pt x="32" y="56"/>
                    <a:pt x="20" y="70"/>
                    <a:pt x="20" y="99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7" y="125"/>
                    <a:pt x="87" y="97"/>
                  </a:cubicBezTo>
                  <a:cubicBezTo>
                    <a:pt x="87" y="69"/>
                    <a:pt x="75" y="56"/>
                    <a:pt x="53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2" name="Freeform 288"/>
            <p:cNvSpPr>
              <a:spLocks noChangeArrowheads="1"/>
            </p:cNvSpPr>
            <p:nvPr/>
          </p:nvSpPr>
          <p:spPr bwMode="auto">
            <a:xfrm>
              <a:off x="3365149" y="5185854"/>
              <a:ext cx="39663" cy="66697"/>
            </a:xfrm>
            <a:custGeom>
              <a:avLst/>
              <a:gdLst>
                <a:gd name="T0" fmla="*/ 34 w 92"/>
                <a:gd name="T1" fmla="*/ 112 h 159"/>
                <a:gd name="T2" fmla="*/ 34 w 92"/>
                <a:gd name="T3" fmla="*/ 112 h 159"/>
                <a:gd name="T4" fmla="*/ 51 w 92"/>
                <a:gd name="T5" fmla="*/ 74 h 159"/>
                <a:gd name="T6" fmla="*/ 59 w 92"/>
                <a:gd name="T7" fmla="*/ 66 h 159"/>
                <a:gd name="T8" fmla="*/ 70 w 92"/>
                <a:gd name="T9" fmla="*/ 40 h 159"/>
                <a:gd name="T10" fmla="*/ 46 w 92"/>
                <a:gd name="T11" fmla="*/ 17 h 159"/>
                <a:gd name="T12" fmla="*/ 17 w 92"/>
                <a:gd name="T13" fmla="*/ 50 h 159"/>
                <a:gd name="T14" fmla="*/ 0 w 92"/>
                <a:gd name="T15" fmla="*/ 50 h 159"/>
                <a:gd name="T16" fmla="*/ 0 w 92"/>
                <a:gd name="T17" fmla="*/ 48 h 159"/>
                <a:gd name="T18" fmla="*/ 47 w 92"/>
                <a:gd name="T19" fmla="*/ 0 h 159"/>
                <a:gd name="T20" fmla="*/ 91 w 92"/>
                <a:gd name="T21" fmla="*/ 40 h 159"/>
                <a:gd name="T22" fmla="*/ 76 w 92"/>
                <a:gd name="T23" fmla="*/ 74 h 159"/>
                <a:gd name="T24" fmla="*/ 66 w 92"/>
                <a:gd name="T25" fmla="*/ 83 h 159"/>
                <a:gd name="T26" fmla="*/ 53 w 92"/>
                <a:gd name="T27" fmla="*/ 112 h 159"/>
                <a:gd name="T28" fmla="*/ 54 w 92"/>
                <a:gd name="T29" fmla="*/ 117 h 159"/>
                <a:gd name="T30" fmla="*/ 35 w 92"/>
                <a:gd name="T31" fmla="*/ 117 h 159"/>
                <a:gd name="T32" fmla="*/ 34 w 92"/>
                <a:gd name="T33" fmla="*/ 112 h 159"/>
                <a:gd name="T34" fmla="*/ 34 w 92"/>
                <a:gd name="T35" fmla="*/ 135 h 159"/>
                <a:gd name="T36" fmla="*/ 34 w 92"/>
                <a:gd name="T37" fmla="*/ 135 h 159"/>
                <a:gd name="T38" fmla="*/ 55 w 92"/>
                <a:gd name="T39" fmla="*/ 135 h 159"/>
                <a:gd name="T40" fmla="*/ 55 w 92"/>
                <a:gd name="T41" fmla="*/ 158 h 159"/>
                <a:gd name="T42" fmla="*/ 34 w 92"/>
                <a:gd name="T43" fmla="*/ 158 h 159"/>
                <a:gd name="T44" fmla="*/ 34 w 92"/>
                <a:gd name="T45" fmla="*/ 13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59">
                  <a:moveTo>
                    <a:pt x="34" y="112"/>
                  </a:moveTo>
                  <a:lnTo>
                    <a:pt x="34" y="112"/>
                  </a:lnTo>
                  <a:cubicBezTo>
                    <a:pt x="34" y="96"/>
                    <a:pt x="40" y="86"/>
                    <a:pt x="51" y="74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67" y="58"/>
                    <a:pt x="70" y="50"/>
                    <a:pt x="70" y="40"/>
                  </a:cubicBezTo>
                  <a:cubicBezTo>
                    <a:pt x="70" y="26"/>
                    <a:pt x="61" y="17"/>
                    <a:pt x="46" y="17"/>
                  </a:cubicBezTo>
                  <a:cubicBezTo>
                    <a:pt x="28" y="17"/>
                    <a:pt x="18" y="28"/>
                    <a:pt x="17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18"/>
                    <a:pt x="16" y="0"/>
                    <a:pt x="47" y="0"/>
                  </a:cubicBezTo>
                  <a:cubicBezTo>
                    <a:pt x="74" y="0"/>
                    <a:pt x="91" y="16"/>
                    <a:pt x="91" y="40"/>
                  </a:cubicBezTo>
                  <a:cubicBezTo>
                    <a:pt x="91" y="53"/>
                    <a:pt x="86" y="65"/>
                    <a:pt x="76" y="74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58" y="92"/>
                    <a:pt x="53" y="98"/>
                    <a:pt x="53" y="112"/>
                  </a:cubicBezTo>
                  <a:cubicBezTo>
                    <a:pt x="53" y="113"/>
                    <a:pt x="53" y="115"/>
                    <a:pt x="54" y="117"/>
                  </a:cubicBezTo>
                  <a:cubicBezTo>
                    <a:pt x="35" y="117"/>
                    <a:pt x="35" y="117"/>
                    <a:pt x="35" y="117"/>
                  </a:cubicBezTo>
                  <a:cubicBezTo>
                    <a:pt x="35" y="115"/>
                    <a:pt x="34" y="114"/>
                    <a:pt x="34" y="112"/>
                  </a:cubicBezTo>
                  <a:close/>
                  <a:moveTo>
                    <a:pt x="34" y="135"/>
                  </a:moveTo>
                  <a:lnTo>
                    <a:pt x="34" y="135"/>
                  </a:lnTo>
                  <a:cubicBezTo>
                    <a:pt x="55" y="135"/>
                    <a:pt x="55" y="135"/>
                    <a:pt x="55" y="135"/>
                  </a:cubicBezTo>
                  <a:cubicBezTo>
                    <a:pt x="55" y="158"/>
                    <a:pt x="55" y="158"/>
                    <a:pt x="55" y="158"/>
                  </a:cubicBezTo>
                  <a:cubicBezTo>
                    <a:pt x="34" y="158"/>
                    <a:pt x="34" y="158"/>
                    <a:pt x="34" y="158"/>
                  </a:cubicBezTo>
                  <a:lnTo>
                    <a:pt x="34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69" name="Group 882"/>
          <p:cNvGrpSpPr>
            <a:grpSpLocks/>
          </p:cNvGrpSpPr>
          <p:nvPr/>
        </p:nvGrpSpPr>
        <p:grpSpPr bwMode="auto">
          <a:xfrm>
            <a:off x="7473950" y="2330450"/>
            <a:ext cx="268288" cy="66675"/>
            <a:chOff x="7473295" y="2330875"/>
            <a:chExt cx="268639" cy="66697"/>
          </a:xfrm>
        </p:grpSpPr>
        <p:sp>
          <p:nvSpPr>
            <p:cNvPr id="833" name="Freeform 289"/>
            <p:cNvSpPr>
              <a:spLocks noChangeArrowheads="1"/>
            </p:cNvSpPr>
            <p:nvPr/>
          </p:nvSpPr>
          <p:spPr bwMode="auto">
            <a:xfrm>
              <a:off x="7473295" y="2330875"/>
              <a:ext cx="46098" cy="65109"/>
            </a:xfrm>
            <a:custGeom>
              <a:avLst/>
              <a:gdLst>
                <a:gd name="T0" fmla="*/ 0 w 111"/>
                <a:gd name="T1" fmla="*/ 0 h 154"/>
                <a:gd name="T2" fmla="*/ 0 w 111"/>
                <a:gd name="T3" fmla="*/ 0 h 154"/>
                <a:gd name="T4" fmla="*/ 51 w 111"/>
                <a:gd name="T5" fmla="*/ 0 h 154"/>
                <a:gd name="T6" fmla="*/ 57 w 111"/>
                <a:gd name="T7" fmla="*/ 0 h 154"/>
                <a:gd name="T8" fmla="*/ 90 w 111"/>
                <a:gd name="T9" fmla="*/ 5 h 154"/>
                <a:gd name="T10" fmla="*/ 110 w 111"/>
                <a:gd name="T11" fmla="*/ 44 h 154"/>
                <a:gd name="T12" fmla="*/ 90 w 111"/>
                <a:gd name="T13" fmla="*/ 82 h 154"/>
                <a:gd name="T14" fmla="*/ 53 w 111"/>
                <a:gd name="T15" fmla="*/ 89 h 154"/>
                <a:gd name="T16" fmla="*/ 21 w 111"/>
                <a:gd name="T17" fmla="*/ 89 h 154"/>
                <a:gd name="T18" fmla="*/ 21 w 111"/>
                <a:gd name="T19" fmla="*/ 153 h 154"/>
                <a:gd name="T20" fmla="*/ 0 w 111"/>
                <a:gd name="T21" fmla="*/ 153 h 154"/>
                <a:gd name="T22" fmla="*/ 0 w 111"/>
                <a:gd name="T23" fmla="*/ 0 h 154"/>
                <a:gd name="T24" fmla="*/ 56 w 111"/>
                <a:gd name="T25" fmla="*/ 70 h 154"/>
                <a:gd name="T26" fmla="*/ 56 w 111"/>
                <a:gd name="T27" fmla="*/ 70 h 154"/>
                <a:gd name="T28" fmla="*/ 88 w 111"/>
                <a:gd name="T29" fmla="*/ 44 h 154"/>
                <a:gd name="T30" fmla="*/ 57 w 111"/>
                <a:gd name="T31" fmla="*/ 19 h 154"/>
                <a:gd name="T32" fmla="*/ 21 w 111"/>
                <a:gd name="T33" fmla="*/ 19 h 154"/>
                <a:gd name="T34" fmla="*/ 21 w 111"/>
                <a:gd name="T35" fmla="*/ 70 h 154"/>
                <a:gd name="T36" fmla="*/ 56 w 111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70" y="0"/>
                    <a:pt x="81" y="0"/>
                    <a:pt x="90" y="5"/>
                  </a:cubicBezTo>
                  <a:cubicBezTo>
                    <a:pt x="103" y="13"/>
                    <a:pt x="110" y="26"/>
                    <a:pt x="110" y="44"/>
                  </a:cubicBezTo>
                  <a:cubicBezTo>
                    <a:pt x="110" y="62"/>
                    <a:pt x="103" y="75"/>
                    <a:pt x="90" y="82"/>
                  </a:cubicBezTo>
                  <a:cubicBezTo>
                    <a:pt x="80" y="89"/>
                    <a:pt x="68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9" y="70"/>
                    <a:pt x="88" y="65"/>
                    <a:pt x="88" y="44"/>
                  </a:cubicBezTo>
                  <a:cubicBezTo>
                    <a:pt x="88" y="25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4" name="Freeform 290"/>
            <p:cNvSpPr>
              <a:spLocks noChangeArrowheads="1"/>
            </p:cNvSpPr>
            <p:nvPr/>
          </p:nvSpPr>
          <p:spPr bwMode="auto">
            <a:xfrm>
              <a:off x="7525752" y="2348344"/>
              <a:ext cx="41329" cy="49228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18 w 101"/>
                <a:gd name="T15" fmla="*/ 64 h 119"/>
                <a:gd name="T16" fmla="*/ 51 w 101"/>
                <a:gd name="T17" fmla="*/ 101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49 h 119"/>
                <a:gd name="T24" fmla="*/ 80 w 101"/>
                <a:gd name="T25" fmla="*/ 49 h 119"/>
                <a:gd name="T26" fmla="*/ 50 w 101"/>
                <a:gd name="T27" fmla="*/ 16 h 119"/>
                <a:gd name="T28" fmla="*/ 18 w 101"/>
                <a:gd name="T29" fmla="*/ 49 h 119"/>
                <a:gd name="T30" fmla="*/ 80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4" y="103"/>
                    <a:pt x="76" y="118"/>
                    <a:pt x="50" y="118"/>
                  </a:cubicBezTo>
                  <a:cubicBezTo>
                    <a:pt x="18" y="118"/>
                    <a:pt x="0" y="97"/>
                    <a:pt x="0" y="60"/>
                  </a:cubicBezTo>
                  <a:cubicBezTo>
                    <a:pt x="0" y="22"/>
                    <a:pt x="18" y="0"/>
                    <a:pt x="50" y="0"/>
                  </a:cubicBezTo>
                  <a:cubicBezTo>
                    <a:pt x="81" y="0"/>
                    <a:pt x="100" y="19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9" y="88"/>
                    <a:pt x="31" y="101"/>
                    <a:pt x="51" y="101"/>
                  </a:cubicBezTo>
                  <a:cubicBezTo>
                    <a:pt x="66" y="101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69" y="16"/>
                    <a:pt x="50" y="16"/>
                  </a:cubicBezTo>
                  <a:cubicBezTo>
                    <a:pt x="32" y="16"/>
                    <a:pt x="20" y="27"/>
                    <a:pt x="18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5" name="Freeform 291"/>
            <p:cNvSpPr>
              <a:spLocks noChangeArrowheads="1"/>
            </p:cNvSpPr>
            <p:nvPr/>
          </p:nvSpPr>
          <p:spPr bwMode="auto">
            <a:xfrm>
              <a:off x="7575028" y="2348344"/>
              <a:ext cx="23844" cy="47641"/>
            </a:xfrm>
            <a:custGeom>
              <a:avLst/>
              <a:gdLst>
                <a:gd name="T0" fmla="*/ 0 w 56"/>
                <a:gd name="T1" fmla="*/ 2 h 114"/>
                <a:gd name="T2" fmla="*/ 0 w 56"/>
                <a:gd name="T3" fmla="*/ 2 h 114"/>
                <a:gd name="T4" fmla="*/ 18 w 56"/>
                <a:gd name="T5" fmla="*/ 2 h 114"/>
                <a:gd name="T6" fmla="*/ 18 w 56"/>
                <a:gd name="T7" fmla="*/ 22 h 114"/>
                <a:gd name="T8" fmla="*/ 49 w 56"/>
                <a:gd name="T9" fmla="*/ 0 h 114"/>
                <a:gd name="T10" fmla="*/ 55 w 56"/>
                <a:gd name="T11" fmla="*/ 0 h 114"/>
                <a:gd name="T12" fmla="*/ 55 w 56"/>
                <a:gd name="T13" fmla="*/ 20 h 114"/>
                <a:gd name="T14" fmla="*/ 50 w 56"/>
                <a:gd name="T15" fmla="*/ 20 h 114"/>
                <a:gd name="T16" fmla="*/ 19 w 56"/>
                <a:gd name="T17" fmla="*/ 52 h 114"/>
                <a:gd name="T18" fmla="*/ 19 w 56"/>
                <a:gd name="T19" fmla="*/ 113 h 114"/>
                <a:gd name="T20" fmla="*/ 0 w 56"/>
                <a:gd name="T21" fmla="*/ 113 h 114"/>
                <a:gd name="T22" fmla="*/ 0 w 56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5" y="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30" y="20"/>
                    <a:pt x="19" y="30"/>
                    <a:pt x="19" y="52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6" name="Freeform 292"/>
            <p:cNvSpPr>
              <a:spLocks noChangeArrowheads="1"/>
            </p:cNvSpPr>
            <p:nvPr/>
          </p:nvSpPr>
          <p:spPr bwMode="auto">
            <a:xfrm>
              <a:off x="7600461" y="2348344"/>
              <a:ext cx="39740" cy="49228"/>
            </a:xfrm>
            <a:custGeom>
              <a:avLst/>
              <a:gdLst>
                <a:gd name="T0" fmla="*/ 18 w 92"/>
                <a:gd name="T1" fmla="*/ 78 h 119"/>
                <a:gd name="T2" fmla="*/ 18 w 92"/>
                <a:gd name="T3" fmla="*/ 78 h 119"/>
                <a:gd name="T4" fmla="*/ 46 w 92"/>
                <a:gd name="T5" fmla="*/ 102 h 119"/>
                <a:gd name="T6" fmla="*/ 72 w 92"/>
                <a:gd name="T7" fmla="*/ 84 h 119"/>
                <a:gd name="T8" fmla="*/ 55 w 92"/>
                <a:gd name="T9" fmla="*/ 68 h 119"/>
                <a:gd name="T10" fmla="*/ 34 w 92"/>
                <a:gd name="T11" fmla="*/ 63 h 119"/>
                <a:gd name="T12" fmla="*/ 3 w 92"/>
                <a:gd name="T13" fmla="*/ 32 h 119"/>
                <a:gd name="T14" fmla="*/ 45 w 92"/>
                <a:gd name="T15" fmla="*/ 0 h 119"/>
                <a:gd name="T16" fmla="*/ 88 w 92"/>
                <a:gd name="T17" fmla="*/ 34 h 119"/>
                <a:gd name="T18" fmla="*/ 88 w 92"/>
                <a:gd name="T19" fmla="*/ 34 h 119"/>
                <a:gd name="T20" fmla="*/ 70 w 92"/>
                <a:gd name="T21" fmla="*/ 34 h 119"/>
                <a:gd name="T22" fmla="*/ 45 w 92"/>
                <a:gd name="T23" fmla="*/ 15 h 119"/>
                <a:gd name="T24" fmla="*/ 22 w 92"/>
                <a:gd name="T25" fmla="*/ 31 h 119"/>
                <a:gd name="T26" fmla="*/ 38 w 92"/>
                <a:gd name="T27" fmla="*/ 44 h 119"/>
                <a:gd name="T28" fmla="*/ 57 w 92"/>
                <a:gd name="T29" fmla="*/ 50 h 119"/>
                <a:gd name="T30" fmla="*/ 91 w 92"/>
                <a:gd name="T31" fmla="*/ 81 h 119"/>
                <a:gd name="T32" fmla="*/ 45 w 92"/>
                <a:gd name="T33" fmla="*/ 118 h 119"/>
                <a:gd name="T34" fmla="*/ 0 w 92"/>
                <a:gd name="T35" fmla="*/ 78 h 119"/>
                <a:gd name="T36" fmla="*/ 18 w 92"/>
                <a:gd name="T37" fmla="*/ 7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8"/>
                  </a:moveTo>
                  <a:lnTo>
                    <a:pt x="18" y="78"/>
                  </a:lnTo>
                  <a:cubicBezTo>
                    <a:pt x="19" y="93"/>
                    <a:pt x="29" y="102"/>
                    <a:pt x="46" y="102"/>
                  </a:cubicBezTo>
                  <a:cubicBezTo>
                    <a:pt x="62" y="102"/>
                    <a:pt x="72" y="94"/>
                    <a:pt x="72" y="84"/>
                  </a:cubicBezTo>
                  <a:cubicBezTo>
                    <a:pt x="72" y="75"/>
                    <a:pt x="67" y="72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2"/>
                    <a:pt x="18" y="0"/>
                    <a:pt x="45" y="0"/>
                  </a:cubicBezTo>
                  <a:cubicBezTo>
                    <a:pt x="71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9" y="23"/>
                    <a:pt x="59" y="15"/>
                    <a:pt x="45" y="15"/>
                  </a:cubicBezTo>
                  <a:cubicBezTo>
                    <a:pt x="29" y="15"/>
                    <a:pt x="22" y="21"/>
                    <a:pt x="22" y="31"/>
                  </a:cubicBezTo>
                  <a:cubicBezTo>
                    <a:pt x="22" y="39"/>
                    <a:pt x="27" y="42"/>
                    <a:pt x="38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1"/>
                    <a:pt x="91" y="81"/>
                  </a:cubicBezTo>
                  <a:cubicBezTo>
                    <a:pt x="91" y="104"/>
                    <a:pt x="74" y="118"/>
                    <a:pt x="45" y="118"/>
                  </a:cubicBezTo>
                  <a:cubicBezTo>
                    <a:pt x="16" y="118"/>
                    <a:pt x="0" y="104"/>
                    <a:pt x="0" y="78"/>
                  </a:cubicBezTo>
                  <a:lnTo>
                    <a:pt x="18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7" name="Freeform 293"/>
            <p:cNvSpPr>
              <a:spLocks noChangeArrowheads="1"/>
            </p:cNvSpPr>
            <p:nvPr/>
          </p:nvSpPr>
          <p:spPr bwMode="auto">
            <a:xfrm>
              <a:off x="7648148" y="2348344"/>
              <a:ext cx="44508" cy="49228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8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1"/>
                    <a:pt x="107" y="59"/>
                  </a:cubicBezTo>
                  <a:cubicBezTo>
                    <a:pt x="107" y="97"/>
                    <a:pt x="88" y="118"/>
                    <a:pt x="54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6"/>
                    <a:pt x="88" y="59"/>
                  </a:cubicBezTo>
                  <a:cubicBezTo>
                    <a:pt x="88" y="31"/>
                    <a:pt x="76" y="16"/>
                    <a:pt x="54" y="16"/>
                  </a:cubicBezTo>
                  <a:cubicBezTo>
                    <a:pt x="31" y="16"/>
                    <a:pt x="20" y="31"/>
                    <a:pt x="20" y="59"/>
                  </a:cubicBezTo>
                  <a:cubicBezTo>
                    <a:pt x="20" y="86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8" name="Freeform 294"/>
            <p:cNvSpPr>
              <a:spLocks noChangeArrowheads="1"/>
            </p:cNvSpPr>
            <p:nvPr/>
          </p:nvSpPr>
          <p:spPr bwMode="auto">
            <a:xfrm>
              <a:off x="7700605" y="2348344"/>
              <a:ext cx="41329" cy="47641"/>
            </a:xfrm>
            <a:custGeom>
              <a:avLst/>
              <a:gdLst>
                <a:gd name="T0" fmla="*/ 74 w 95"/>
                <a:gd name="T1" fmla="*/ 45 h 115"/>
                <a:gd name="T2" fmla="*/ 74 w 95"/>
                <a:gd name="T3" fmla="*/ 45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19 h 115"/>
                <a:gd name="T18" fmla="*/ 54 w 95"/>
                <a:gd name="T19" fmla="*/ 0 h 115"/>
                <a:gd name="T20" fmla="*/ 89 w 95"/>
                <a:gd name="T21" fmla="*/ 15 h 115"/>
                <a:gd name="T22" fmla="*/ 94 w 95"/>
                <a:gd name="T23" fmla="*/ 42 h 115"/>
                <a:gd name="T24" fmla="*/ 94 w 95"/>
                <a:gd name="T25" fmla="*/ 48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2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4" y="23"/>
                    <a:pt x="94" y="31"/>
                    <a:pt x="94" y="42"/>
                  </a:cubicBezTo>
                  <a:cubicBezTo>
                    <a:pt x="94" y="43"/>
                    <a:pt x="94" y="45"/>
                    <a:pt x="94" y="48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70" name="Group 892"/>
          <p:cNvGrpSpPr>
            <a:grpSpLocks/>
          </p:cNvGrpSpPr>
          <p:nvPr/>
        </p:nvGrpSpPr>
        <p:grpSpPr bwMode="auto">
          <a:xfrm>
            <a:off x="7510463" y="3282950"/>
            <a:ext cx="198437" cy="65088"/>
            <a:chOff x="7510348" y="3283152"/>
            <a:chExt cx="198238" cy="64845"/>
          </a:xfrm>
        </p:grpSpPr>
        <p:sp>
          <p:nvSpPr>
            <p:cNvPr id="839" name="Freeform 295"/>
            <p:cNvSpPr>
              <a:spLocks noChangeArrowheads="1"/>
            </p:cNvSpPr>
            <p:nvPr/>
          </p:nvSpPr>
          <p:spPr bwMode="auto">
            <a:xfrm>
              <a:off x="7510348" y="3283152"/>
              <a:ext cx="45991" cy="64845"/>
            </a:xfrm>
            <a:custGeom>
              <a:avLst/>
              <a:gdLst>
                <a:gd name="T0" fmla="*/ 0 w 112"/>
                <a:gd name="T1" fmla="*/ 0 h 155"/>
                <a:gd name="T2" fmla="*/ 0 w 112"/>
                <a:gd name="T3" fmla="*/ 0 h 155"/>
                <a:gd name="T4" fmla="*/ 51 w 112"/>
                <a:gd name="T5" fmla="*/ 0 h 155"/>
                <a:gd name="T6" fmla="*/ 58 w 112"/>
                <a:gd name="T7" fmla="*/ 0 h 155"/>
                <a:gd name="T8" fmla="*/ 91 w 112"/>
                <a:gd name="T9" fmla="*/ 6 h 155"/>
                <a:gd name="T10" fmla="*/ 111 w 112"/>
                <a:gd name="T11" fmla="*/ 44 h 155"/>
                <a:gd name="T12" fmla="*/ 91 w 112"/>
                <a:gd name="T13" fmla="*/ 82 h 155"/>
                <a:gd name="T14" fmla="*/ 53 w 112"/>
                <a:gd name="T15" fmla="*/ 88 h 155"/>
                <a:gd name="T16" fmla="*/ 21 w 112"/>
                <a:gd name="T17" fmla="*/ 88 h 155"/>
                <a:gd name="T18" fmla="*/ 21 w 112"/>
                <a:gd name="T19" fmla="*/ 154 h 155"/>
                <a:gd name="T20" fmla="*/ 0 w 112"/>
                <a:gd name="T21" fmla="*/ 154 h 155"/>
                <a:gd name="T22" fmla="*/ 0 w 112"/>
                <a:gd name="T23" fmla="*/ 0 h 155"/>
                <a:gd name="T24" fmla="*/ 57 w 112"/>
                <a:gd name="T25" fmla="*/ 70 h 155"/>
                <a:gd name="T26" fmla="*/ 57 w 112"/>
                <a:gd name="T27" fmla="*/ 70 h 155"/>
                <a:gd name="T28" fmla="*/ 89 w 112"/>
                <a:gd name="T29" fmla="*/ 44 h 155"/>
                <a:gd name="T30" fmla="*/ 58 w 112"/>
                <a:gd name="T31" fmla="*/ 18 h 155"/>
                <a:gd name="T32" fmla="*/ 21 w 112"/>
                <a:gd name="T33" fmla="*/ 18 h 155"/>
                <a:gd name="T34" fmla="*/ 21 w 112"/>
                <a:gd name="T35" fmla="*/ 70 h 155"/>
                <a:gd name="T36" fmla="*/ 57 w 112"/>
                <a:gd name="T37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8" y="0"/>
                  </a:cubicBezTo>
                  <a:cubicBezTo>
                    <a:pt x="70" y="0"/>
                    <a:pt x="80" y="1"/>
                    <a:pt x="91" y="6"/>
                  </a:cubicBezTo>
                  <a:cubicBezTo>
                    <a:pt x="103" y="12"/>
                    <a:pt x="111" y="26"/>
                    <a:pt x="111" y="44"/>
                  </a:cubicBezTo>
                  <a:cubicBezTo>
                    <a:pt x="111" y="61"/>
                    <a:pt x="103" y="75"/>
                    <a:pt x="91" y="82"/>
                  </a:cubicBezTo>
                  <a:cubicBezTo>
                    <a:pt x="80" y="88"/>
                    <a:pt x="69" y="88"/>
                    <a:pt x="53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7" y="70"/>
                  </a:moveTo>
                  <a:lnTo>
                    <a:pt x="57" y="70"/>
                  </a:lnTo>
                  <a:cubicBezTo>
                    <a:pt x="79" y="70"/>
                    <a:pt x="89" y="64"/>
                    <a:pt x="89" y="44"/>
                  </a:cubicBezTo>
                  <a:cubicBezTo>
                    <a:pt x="89" y="26"/>
                    <a:pt x="79" y="18"/>
                    <a:pt x="58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7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0" name="Freeform 296"/>
            <p:cNvSpPr>
              <a:spLocks noChangeArrowheads="1"/>
            </p:cNvSpPr>
            <p:nvPr/>
          </p:nvSpPr>
          <p:spPr bwMode="auto">
            <a:xfrm>
              <a:off x="7565854" y="3300550"/>
              <a:ext cx="39648" cy="47447"/>
            </a:xfrm>
            <a:custGeom>
              <a:avLst/>
              <a:gdLst>
                <a:gd name="T0" fmla="*/ 18 w 93"/>
                <a:gd name="T1" fmla="*/ 69 h 116"/>
                <a:gd name="T2" fmla="*/ 18 w 93"/>
                <a:gd name="T3" fmla="*/ 69 h 116"/>
                <a:gd name="T4" fmla="*/ 41 w 93"/>
                <a:gd name="T5" fmla="*/ 98 h 116"/>
                <a:gd name="T6" fmla="*/ 74 w 93"/>
                <a:gd name="T7" fmla="*/ 61 h 116"/>
                <a:gd name="T8" fmla="*/ 74 w 93"/>
                <a:gd name="T9" fmla="*/ 0 h 116"/>
                <a:gd name="T10" fmla="*/ 92 w 93"/>
                <a:gd name="T11" fmla="*/ 0 h 116"/>
                <a:gd name="T12" fmla="*/ 92 w 93"/>
                <a:gd name="T13" fmla="*/ 113 h 116"/>
                <a:gd name="T14" fmla="*/ 75 w 93"/>
                <a:gd name="T15" fmla="*/ 113 h 116"/>
                <a:gd name="T16" fmla="*/ 75 w 93"/>
                <a:gd name="T17" fmla="*/ 96 h 116"/>
                <a:gd name="T18" fmla="*/ 38 w 93"/>
                <a:gd name="T19" fmla="*/ 115 h 116"/>
                <a:gd name="T20" fmla="*/ 5 w 93"/>
                <a:gd name="T21" fmla="*/ 100 h 116"/>
                <a:gd name="T22" fmla="*/ 0 w 93"/>
                <a:gd name="T23" fmla="*/ 73 h 116"/>
                <a:gd name="T24" fmla="*/ 0 w 93"/>
                <a:gd name="T25" fmla="*/ 68 h 116"/>
                <a:gd name="T26" fmla="*/ 0 w 93"/>
                <a:gd name="T27" fmla="*/ 0 h 116"/>
                <a:gd name="T28" fmla="*/ 18 w 93"/>
                <a:gd name="T29" fmla="*/ 0 h 116"/>
                <a:gd name="T30" fmla="*/ 18 w 93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6">
                  <a:moveTo>
                    <a:pt x="18" y="69"/>
                  </a:moveTo>
                  <a:lnTo>
                    <a:pt x="18" y="69"/>
                  </a:lnTo>
                  <a:cubicBezTo>
                    <a:pt x="18" y="89"/>
                    <a:pt x="24" y="98"/>
                    <a:pt x="41" y="98"/>
                  </a:cubicBezTo>
                  <a:cubicBezTo>
                    <a:pt x="63" y="98"/>
                    <a:pt x="74" y="86"/>
                    <a:pt x="74" y="61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13"/>
                    <a:pt x="92" y="113"/>
                    <a:pt x="92" y="113"/>
                  </a:cubicBezTo>
                  <a:cubicBezTo>
                    <a:pt x="75" y="113"/>
                    <a:pt x="75" y="113"/>
                    <a:pt x="75" y="113"/>
                  </a:cubicBezTo>
                  <a:cubicBezTo>
                    <a:pt x="75" y="96"/>
                    <a:pt x="75" y="96"/>
                    <a:pt x="75" y="96"/>
                  </a:cubicBezTo>
                  <a:cubicBezTo>
                    <a:pt x="67" y="109"/>
                    <a:pt x="55" y="115"/>
                    <a:pt x="38" y="115"/>
                  </a:cubicBezTo>
                  <a:cubicBezTo>
                    <a:pt x="22" y="115"/>
                    <a:pt x="10" y="110"/>
                    <a:pt x="5" y="100"/>
                  </a:cubicBezTo>
                  <a:cubicBezTo>
                    <a:pt x="0" y="93"/>
                    <a:pt x="0" y="84"/>
                    <a:pt x="0" y="73"/>
                  </a:cubicBezTo>
                  <a:cubicBezTo>
                    <a:pt x="0" y="71"/>
                    <a:pt x="0" y="70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1" name="Freeform 297"/>
            <p:cNvSpPr>
              <a:spLocks noChangeArrowheads="1"/>
            </p:cNvSpPr>
            <p:nvPr/>
          </p:nvSpPr>
          <p:spPr bwMode="auto">
            <a:xfrm>
              <a:off x="7618190" y="3300550"/>
              <a:ext cx="39647" cy="47447"/>
            </a:xfrm>
            <a:custGeom>
              <a:avLst/>
              <a:gdLst>
                <a:gd name="T0" fmla="*/ 74 w 95"/>
                <a:gd name="T1" fmla="*/ 46 h 116"/>
                <a:gd name="T2" fmla="*/ 74 w 95"/>
                <a:gd name="T3" fmla="*/ 46 h 116"/>
                <a:gd name="T4" fmla="*/ 52 w 95"/>
                <a:gd name="T5" fmla="*/ 17 h 116"/>
                <a:gd name="T6" fmla="*/ 19 w 95"/>
                <a:gd name="T7" fmla="*/ 50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2 h 116"/>
                <a:gd name="T14" fmla="*/ 18 w 95"/>
                <a:gd name="T15" fmla="*/ 2 h 116"/>
                <a:gd name="T16" fmla="*/ 18 w 95"/>
                <a:gd name="T17" fmla="*/ 19 h 116"/>
                <a:gd name="T18" fmla="*/ 55 w 95"/>
                <a:gd name="T19" fmla="*/ 0 h 116"/>
                <a:gd name="T20" fmla="*/ 89 w 95"/>
                <a:gd name="T21" fmla="*/ 15 h 116"/>
                <a:gd name="T22" fmla="*/ 94 w 95"/>
                <a:gd name="T23" fmla="*/ 42 h 116"/>
                <a:gd name="T24" fmla="*/ 94 w 95"/>
                <a:gd name="T25" fmla="*/ 47 h 116"/>
                <a:gd name="T26" fmla="*/ 94 w 95"/>
                <a:gd name="T27" fmla="*/ 115 h 116"/>
                <a:gd name="T28" fmla="*/ 74 w 95"/>
                <a:gd name="T29" fmla="*/ 115 h 116"/>
                <a:gd name="T30" fmla="*/ 74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4" y="46"/>
                  </a:moveTo>
                  <a:lnTo>
                    <a:pt x="74" y="46"/>
                  </a:lnTo>
                  <a:cubicBezTo>
                    <a:pt x="74" y="25"/>
                    <a:pt x="70" y="17"/>
                    <a:pt x="52" y="17"/>
                  </a:cubicBezTo>
                  <a:cubicBezTo>
                    <a:pt x="32" y="17"/>
                    <a:pt x="19" y="28"/>
                    <a:pt x="19" y="50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9" y="0"/>
                    <a:pt x="55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3" y="22"/>
                    <a:pt x="94" y="31"/>
                    <a:pt x="94" y="42"/>
                  </a:cubicBezTo>
                  <a:cubicBezTo>
                    <a:pt x="94" y="44"/>
                    <a:pt x="94" y="45"/>
                    <a:pt x="94" y="47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2" name="Freeform 298"/>
            <p:cNvSpPr>
              <a:spLocks noChangeArrowheads="1"/>
            </p:cNvSpPr>
            <p:nvPr/>
          </p:nvSpPr>
          <p:spPr bwMode="auto">
            <a:xfrm>
              <a:off x="7668939" y="3283152"/>
              <a:ext cx="39647" cy="64845"/>
            </a:xfrm>
            <a:custGeom>
              <a:avLst/>
              <a:gdLst>
                <a:gd name="T0" fmla="*/ 0 w 94"/>
                <a:gd name="T1" fmla="*/ 0 h 155"/>
                <a:gd name="T2" fmla="*/ 19 w 94"/>
                <a:gd name="T3" fmla="*/ 0 h 155"/>
                <a:gd name="T4" fmla="*/ 19 w 94"/>
                <a:gd name="T5" fmla="*/ 92 h 155"/>
                <a:gd name="T6" fmla="*/ 69 w 94"/>
                <a:gd name="T7" fmla="*/ 41 h 155"/>
                <a:gd name="T8" fmla="*/ 93 w 94"/>
                <a:gd name="T9" fmla="*/ 41 h 155"/>
                <a:gd name="T10" fmla="*/ 51 w 94"/>
                <a:gd name="T11" fmla="*/ 82 h 155"/>
                <a:gd name="T12" fmla="*/ 92 w 94"/>
                <a:gd name="T13" fmla="*/ 154 h 155"/>
                <a:gd name="T14" fmla="*/ 71 w 94"/>
                <a:gd name="T15" fmla="*/ 154 h 155"/>
                <a:gd name="T16" fmla="*/ 39 w 94"/>
                <a:gd name="T17" fmla="*/ 95 h 155"/>
                <a:gd name="T18" fmla="*/ 19 w 94"/>
                <a:gd name="T19" fmla="*/ 114 h 155"/>
                <a:gd name="T20" fmla="*/ 19 w 94"/>
                <a:gd name="T21" fmla="*/ 154 h 155"/>
                <a:gd name="T22" fmla="*/ 0 w 94"/>
                <a:gd name="T23" fmla="*/ 154 h 155"/>
                <a:gd name="T24" fmla="*/ 0 w 94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5">
                  <a:moveTo>
                    <a:pt x="0" y="0"/>
                  </a:moveTo>
                  <a:lnTo>
                    <a:pt x="19" y="0"/>
                  </a:lnTo>
                  <a:lnTo>
                    <a:pt x="19" y="92"/>
                  </a:lnTo>
                  <a:lnTo>
                    <a:pt x="69" y="41"/>
                  </a:lnTo>
                  <a:lnTo>
                    <a:pt x="93" y="41"/>
                  </a:lnTo>
                  <a:lnTo>
                    <a:pt x="51" y="82"/>
                  </a:lnTo>
                  <a:lnTo>
                    <a:pt x="92" y="154"/>
                  </a:lnTo>
                  <a:lnTo>
                    <a:pt x="71" y="154"/>
                  </a:lnTo>
                  <a:lnTo>
                    <a:pt x="39" y="95"/>
                  </a:lnTo>
                  <a:lnTo>
                    <a:pt x="19" y="114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71" name="Group 902"/>
          <p:cNvGrpSpPr>
            <a:grpSpLocks/>
          </p:cNvGrpSpPr>
          <p:nvPr/>
        </p:nvGrpSpPr>
        <p:grpSpPr bwMode="auto">
          <a:xfrm>
            <a:off x="7469188" y="4235450"/>
            <a:ext cx="254000" cy="65088"/>
            <a:chOff x="7469589" y="4235429"/>
            <a:chExt cx="253818" cy="64845"/>
          </a:xfrm>
        </p:grpSpPr>
        <p:sp>
          <p:nvSpPr>
            <p:cNvPr id="843" name="Freeform 299"/>
            <p:cNvSpPr>
              <a:spLocks noChangeArrowheads="1"/>
            </p:cNvSpPr>
            <p:nvPr/>
          </p:nvSpPr>
          <p:spPr bwMode="auto">
            <a:xfrm>
              <a:off x="7469589" y="4235429"/>
              <a:ext cx="57109" cy="64845"/>
            </a:xfrm>
            <a:custGeom>
              <a:avLst/>
              <a:gdLst>
                <a:gd name="T0" fmla="*/ 57 w 138"/>
                <a:gd name="T1" fmla="*/ 0 h 155"/>
                <a:gd name="T2" fmla="*/ 80 w 138"/>
                <a:gd name="T3" fmla="*/ 0 h 155"/>
                <a:gd name="T4" fmla="*/ 137 w 138"/>
                <a:gd name="T5" fmla="*/ 154 h 155"/>
                <a:gd name="T6" fmla="*/ 114 w 138"/>
                <a:gd name="T7" fmla="*/ 154 h 155"/>
                <a:gd name="T8" fmla="*/ 98 w 138"/>
                <a:gd name="T9" fmla="*/ 108 h 155"/>
                <a:gd name="T10" fmla="*/ 38 w 138"/>
                <a:gd name="T11" fmla="*/ 108 h 155"/>
                <a:gd name="T12" fmla="*/ 21 w 138"/>
                <a:gd name="T13" fmla="*/ 154 h 155"/>
                <a:gd name="T14" fmla="*/ 0 w 138"/>
                <a:gd name="T15" fmla="*/ 154 h 155"/>
                <a:gd name="T16" fmla="*/ 57 w 138"/>
                <a:gd name="T17" fmla="*/ 0 h 155"/>
                <a:gd name="T18" fmla="*/ 92 w 138"/>
                <a:gd name="T19" fmla="*/ 91 h 155"/>
                <a:gd name="T20" fmla="*/ 68 w 138"/>
                <a:gd name="T21" fmla="*/ 23 h 155"/>
                <a:gd name="T22" fmla="*/ 44 w 138"/>
                <a:gd name="T23" fmla="*/ 91 h 155"/>
                <a:gd name="T24" fmla="*/ 92 w 138"/>
                <a:gd name="T25" fmla="*/ 9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155">
                  <a:moveTo>
                    <a:pt x="57" y="0"/>
                  </a:moveTo>
                  <a:lnTo>
                    <a:pt x="80" y="0"/>
                  </a:lnTo>
                  <a:lnTo>
                    <a:pt x="137" y="154"/>
                  </a:lnTo>
                  <a:lnTo>
                    <a:pt x="114" y="154"/>
                  </a:lnTo>
                  <a:lnTo>
                    <a:pt x="98" y="108"/>
                  </a:lnTo>
                  <a:lnTo>
                    <a:pt x="38" y="108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57" y="0"/>
                  </a:lnTo>
                  <a:close/>
                  <a:moveTo>
                    <a:pt x="92" y="91"/>
                  </a:moveTo>
                  <a:lnTo>
                    <a:pt x="68" y="23"/>
                  </a:lnTo>
                  <a:lnTo>
                    <a:pt x="44" y="91"/>
                  </a:lnTo>
                  <a:lnTo>
                    <a:pt x="92" y="9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4" name="Freeform 300"/>
            <p:cNvSpPr>
              <a:spLocks noChangeArrowheads="1"/>
            </p:cNvSpPr>
            <p:nvPr/>
          </p:nvSpPr>
          <p:spPr bwMode="auto">
            <a:xfrm>
              <a:off x="7534629" y="4235429"/>
              <a:ext cx="7932" cy="64845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154 h 155"/>
                <a:gd name="T6" fmla="*/ 0 w 19"/>
                <a:gd name="T7" fmla="*/ 154 h 155"/>
                <a:gd name="T8" fmla="*/ 0 w 1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5" name="Freeform 301"/>
            <p:cNvSpPr>
              <a:spLocks noChangeArrowheads="1"/>
            </p:cNvSpPr>
            <p:nvPr/>
          </p:nvSpPr>
          <p:spPr bwMode="auto">
            <a:xfrm>
              <a:off x="7553666" y="4235429"/>
              <a:ext cx="7932" cy="64845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3 h 155"/>
                <a:gd name="T12" fmla="*/ 19 w 20"/>
                <a:gd name="T13" fmla="*/ 43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3"/>
                  </a:moveTo>
                  <a:lnTo>
                    <a:pt x="19" y="43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6" name="Freeform 302"/>
            <p:cNvSpPr>
              <a:spLocks noChangeArrowheads="1"/>
            </p:cNvSpPr>
            <p:nvPr/>
          </p:nvSpPr>
          <p:spPr bwMode="auto">
            <a:xfrm>
              <a:off x="7571116" y="4249664"/>
              <a:ext cx="42831" cy="50610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7 h 119"/>
                <a:gd name="T12" fmla="*/ 101 w 102"/>
                <a:gd name="T13" fmla="*/ 65 h 119"/>
                <a:gd name="T14" fmla="*/ 20 w 102"/>
                <a:gd name="T15" fmla="*/ 65 h 119"/>
                <a:gd name="T16" fmla="*/ 52 w 102"/>
                <a:gd name="T17" fmla="*/ 102 h 119"/>
                <a:gd name="T18" fmla="*/ 81 w 102"/>
                <a:gd name="T19" fmla="*/ 79 h 119"/>
                <a:gd name="T20" fmla="*/ 99 w 102"/>
                <a:gd name="T21" fmla="*/ 79 h 119"/>
                <a:gd name="T22" fmla="*/ 81 w 102"/>
                <a:gd name="T23" fmla="*/ 50 h 119"/>
                <a:gd name="T24" fmla="*/ 81 w 102"/>
                <a:gd name="T25" fmla="*/ 50 h 119"/>
                <a:gd name="T26" fmla="*/ 51 w 102"/>
                <a:gd name="T27" fmla="*/ 16 h 119"/>
                <a:gd name="T28" fmla="*/ 20 w 102"/>
                <a:gd name="T29" fmla="*/ 50 h 119"/>
                <a:gd name="T30" fmla="*/ 81 w 102"/>
                <a:gd name="T31" fmla="*/ 5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8"/>
                    <a:pt x="50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1"/>
                    <a:pt x="20" y="0"/>
                    <a:pt x="50" y="0"/>
                  </a:cubicBezTo>
                  <a:cubicBezTo>
                    <a:pt x="82" y="0"/>
                    <a:pt x="101" y="20"/>
                    <a:pt x="101" y="57"/>
                  </a:cubicBezTo>
                  <a:cubicBezTo>
                    <a:pt x="101" y="59"/>
                    <a:pt x="101" y="62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8" y="102"/>
                    <a:pt x="78" y="93"/>
                    <a:pt x="81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7" name="Freeform 303"/>
            <p:cNvSpPr>
              <a:spLocks noChangeArrowheads="1"/>
            </p:cNvSpPr>
            <p:nvPr/>
          </p:nvSpPr>
          <p:spPr bwMode="auto">
            <a:xfrm>
              <a:off x="7623466" y="4252827"/>
              <a:ext cx="38073" cy="47447"/>
            </a:xfrm>
            <a:custGeom>
              <a:avLst/>
              <a:gdLst>
                <a:gd name="T0" fmla="*/ 74 w 94"/>
                <a:gd name="T1" fmla="*/ 45 h 115"/>
                <a:gd name="T2" fmla="*/ 74 w 94"/>
                <a:gd name="T3" fmla="*/ 45 h 115"/>
                <a:gd name="T4" fmla="*/ 51 w 94"/>
                <a:gd name="T5" fmla="*/ 16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3 h 115"/>
                <a:gd name="T14" fmla="*/ 18 w 94"/>
                <a:gd name="T15" fmla="*/ 3 h 115"/>
                <a:gd name="T16" fmla="*/ 18 w 94"/>
                <a:gd name="T17" fmla="*/ 18 h 115"/>
                <a:gd name="T18" fmla="*/ 53 w 94"/>
                <a:gd name="T19" fmla="*/ 0 h 115"/>
                <a:gd name="T20" fmla="*/ 87 w 94"/>
                <a:gd name="T21" fmla="*/ 15 h 115"/>
                <a:gd name="T22" fmla="*/ 93 w 94"/>
                <a:gd name="T23" fmla="*/ 41 h 115"/>
                <a:gd name="T24" fmla="*/ 93 w 94"/>
                <a:gd name="T25" fmla="*/ 47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1" y="16"/>
                  </a:cubicBezTo>
                  <a:cubicBezTo>
                    <a:pt x="31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7" y="0"/>
                    <a:pt x="53" y="0"/>
                  </a:cubicBezTo>
                  <a:cubicBezTo>
                    <a:pt x="70" y="0"/>
                    <a:pt x="82" y="5"/>
                    <a:pt x="87" y="15"/>
                  </a:cubicBezTo>
                  <a:cubicBezTo>
                    <a:pt x="93" y="22"/>
                    <a:pt x="93" y="31"/>
                    <a:pt x="93" y="41"/>
                  </a:cubicBezTo>
                  <a:cubicBezTo>
                    <a:pt x="93" y="43"/>
                    <a:pt x="93" y="45"/>
                    <a:pt x="93" y="47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8" name="Freeform 304"/>
            <p:cNvSpPr>
              <a:spLocks noChangeArrowheads="1"/>
            </p:cNvSpPr>
            <p:nvPr/>
          </p:nvSpPr>
          <p:spPr bwMode="auto">
            <a:xfrm>
              <a:off x="7701198" y="4237011"/>
              <a:ext cx="22209" cy="63263"/>
            </a:xfrm>
            <a:custGeom>
              <a:avLst/>
              <a:gdLst>
                <a:gd name="T0" fmla="*/ 35 w 55"/>
                <a:gd name="T1" fmla="*/ 44 h 150"/>
                <a:gd name="T2" fmla="*/ 35 w 55"/>
                <a:gd name="T3" fmla="*/ 44 h 150"/>
                <a:gd name="T4" fmla="*/ 0 w 55"/>
                <a:gd name="T5" fmla="*/ 44 h 150"/>
                <a:gd name="T6" fmla="*/ 0 w 55"/>
                <a:gd name="T7" fmla="*/ 28 h 150"/>
                <a:gd name="T8" fmla="*/ 40 w 55"/>
                <a:gd name="T9" fmla="*/ 0 h 150"/>
                <a:gd name="T10" fmla="*/ 54 w 55"/>
                <a:gd name="T11" fmla="*/ 0 h 150"/>
                <a:gd name="T12" fmla="*/ 54 w 55"/>
                <a:gd name="T13" fmla="*/ 149 h 150"/>
                <a:gd name="T14" fmla="*/ 35 w 55"/>
                <a:gd name="T15" fmla="*/ 149 h 150"/>
                <a:gd name="T16" fmla="*/ 35 w 55"/>
                <a:gd name="T17" fmla="*/ 4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0">
                  <a:moveTo>
                    <a:pt x="35" y="44"/>
                  </a:moveTo>
                  <a:lnTo>
                    <a:pt x="35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5" y="28"/>
                    <a:pt x="38" y="20"/>
                    <a:pt x="4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49"/>
                    <a:pt x="54" y="149"/>
                    <a:pt x="54" y="149"/>
                  </a:cubicBezTo>
                  <a:cubicBezTo>
                    <a:pt x="35" y="149"/>
                    <a:pt x="35" y="149"/>
                    <a:pt x="35" y="149"/>
                  </a:cubicBezTo>
                  <a:lnTo>
                    <a:pt x="35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72" name="Group 912"/>
          <p:cNvGrpSpPr>
            <a:grpSpLocks/>
          </p:cNvGrpSpPr>
          <p:nvPr/>
        </p:nvGrpSpPr>
        <p:grpSpPr bwMode="auto">
          <a:xfrm>
            <a:off x="7473950" y="5192713"/>
            <a:ext cx="268288" cy="66675"/>
            <a:chOff x="7473295" y="5193265"/>
            <a:chExt cx="268639" cy="66696"/>
          </a:xfrm>
        </p:grpSpPr>
        <p:sp>
          <p:nvSpPr>
            <p:cNvPr id="849" name="Freeform 305"/>
            <p:cNvSpPr>
              <a:spLocks noChangeArrowheads="1"/>
            </p:cNvSpPr>
            <p:nvPr/>
          </p:nvSpPr>
          <p:spPr bwMode="auto">
            <a:xfrm>
              <a:off x="7473295" y="5193265"/>
              <a:ext cx="46098" cy="65107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7 w 111"/>
                <a:gd name="T7" fmla="*/ 0 h 155"/>
                <a:gd name="T8" fmla="*/ 90 w 111"/>
                <a:gd name="T9" fmla="*/ 6 h 155"/>
                <a:gd name="T10" fmla="*/ 110 w 111"/>
                <a:gd name="T11" fmla="*/ 45 h 155"/>
                <a:gd name="T12" fmla="*/ 90 w 111"/>
                <a:gd name="T13" fmla="*/ 83 h 155"/>
                <a:gd name="T14" fmla="*/ 53 w 111"/>
                <a:gd name="T15" fmla="*/ 90 h 155"/>
                <a:gd name="T16" fmla="*/ 21 w 111"/>
                <a:gd name="T17" fmla="*/ 90 h 155"/>
                <a:gd name="T18" fmla="*/ 21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6 w 111"/>
                <a:gd name="T25" fmla="*/ 71 h 155"/>
                <a:gd name="T26" fmla="*/ 56 w 111"/>
                <a:gd name="T27" fmla="*/ 71 h 155"/>
                <a:gd name="T28" fmla="*/ 88 w 111"/>
                <a:gd name="T29" fmla="*/ 45 h 155"/>
                <a:gd name="T30" fmla="*/ 57 w 111"/>
                <a:gd name="T31" fmla="*/ 19 h 155"/>
                <a:gd name="T32" fmla="*/ 21 w 111"/>
                <a:gd name="T33" fmla="*/ 19 h 155"/>
                <a:gd name="T34" fmla="*/ 21 w 111"/>
                <a:gd name="T35" fmla="*/ 71 h 155"/>
                <a:gd name="T36" fmla="*/ 56 w 111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70" y="0"/>
                    <a:pt x="81" y="1"/>
                    <a:pt x="90" y="6"/>
                  </a:cubicBezTo>
                  <a:cubicBezTo>
                    <a:pt x="103" y="13"/>
                    <a:pt x="110" y="26"/>
                    <a:pt x="110" y="45"/>
                  </a:cubicBezTo>
                  <a:cubicBezTo>
                    <a:pt x="110" y="63"/>
                    <a:pt x="103" y="75"/>
                    <a:pt x="90" y="83"/>
                  </a:cubicBezTo>
                  <a:cubicBezTo>
                    <a:pt x="80" y="89"/>
                    <a:pt x="68" y="90"/>
                    <a:pt x="53" y="90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9" y="71"/>
                    <a:pt x="88" y="65"/>
                    <a:pt x="88" y="45"/>
                  </a:cubicBezTo>
                  <a:cubicBezTo>
                    <a:pt x="88" y="26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0" name="Freeform 306"/>
            <p:cNvSpPr>
              <a:spLocks noChangeArrowheads="1"/>
            </p:cNvSpPr>
            <p:nvPr/>
          </p:nvSpPr>
          <p:spPr bwMode="auto">
            <a:xfrm>
              <a:off x="7525752" y="5209145"/>
              <a:ext cx="41329" cy="50816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18 w 101"/>
                <a:gd name="T15" fmla="*/ 64 h 119"/>
                <a:gd name="T16" fmla="*/ 51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49 h 119"/>
                <a:gd name="T24" fmla="*/ 80 w 101"/>
                <a:gd name="T25" fmla="*/ 49 h 119"/>
                <a:gd name="T26" fmla="*/ 50 w 101"/>
                <a:gd name="T27" fmla="*/ 16 h 119"/>
                <a:gd name="T28" fmla="*/ 18 w 101"/>
                <a:gd name="T29" fmla="*/ 49 h 119"/>
                <a:gd name="T30" fmla="*/ 80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18"/>
                    <a:pt x="50" y="118"/>
                  </a:cubicBezTo>
                  <a:cubicBezTo>
                    <a:pt x="18" y="118"/>
                    <a:pt x="0" y="96"/>
                    <a:pt x="0" y="60"/>
                  </a:cubicBezTo>
                  <a:cubicBezTo>
                    <a:pt x="0" y="22"/>
                    <a:pt x="18" y="0"/>
                    <a:pt x="50" y="0"/>
                  </a:cubicBezTo>
                  <a:cubicBezTo>
                    <a:pt x="81" y="0"/>
                    <a:pt x="100" y="19"/>
                    <a:pt x="100" y="56"/>
                  </a:cubicBezTo>
                  <a:cubicBezTo>
                    <a:pt x="100" y="59"/>
                    <a:pt x="100" y="62"/>
                    <a:pt x="100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9" y="88"/>
                    <a:pt x="31" y="102"/>
                    <a:pt x="51" y="102"/>
                  </a:cubicBezTo>
                  <a:cubicBezTo>
                    <a:pt x="66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69" y="16"/>
                    <a:pt x="50" y="16"/>
                  </a:cubicBezTo>
                  <a:cubicBezTo>
                    <a:pt x="32" y="16"/>
                    <a:pt x="20" y="28"/>
                    <a:pt x="18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1" name="Freeform 307"/>
            <p:cNvSpPr>
              <a:spLocks noChangeArrowheads="1"/>
            </p:cNvSpPr>
            <p:nvPr/>
          </p:nvSpPr>
          <p:spPr bwMode="auto">
            <a:xfrm>
              <a:off x="7575028" y="5209145"/>
              <a:ext cx="23844" cy="49227"/>
            </a:xfrm>
            <a:custGeom>
              <a:avLst/>
              <a:gdLst>
                <a:gd name="T0" fmla="*/ 0 w 56"/>
                <a:gd name="T1" fmla="*/ 2 h 115"/>
                <a:gd name="T2" fmla="*/ 0 w 56"/>
                <a:gd name="T3" fmla="*/ 2 h 115"/>
                <a:gd name="T4" fmla="*/ 18 w 56"/>
                <a:gd name="T5" fmla="*/ 2 h 115"/>
                <a:gd name="T6" fmla="*/ 18 w 56"/>
                <a:gd name="T7" fmla="*/ 23 h 115"/>
                <a:gd name="T8" fmla="*/ 49 w 56"/>
                <a:gd name="T9" fmla="*/ 0 h 115"/>
                <a:gd name="T10" fmla="*/ 55 w 56"/>
                <a:gd name="T11" fmla="*/ 0 h 115"/>
                <a:gd name="T12" fmla="*/ 55 w 56"/>
                <a:gd name="T13" fmla="*/ 19 h 115"/>
                <a:gd name="T14" fmla="*/ 50 w 56"/>
                <a:gd name="T15" fmla="*/ 19 h 115"/>
                <a:gd name="T16" fmla="*/ 19 w 56"/>
                <a:gd name="T17" fmla="*/ 52 h 115"/>
                <a:gd name="T18" fmla="*/ 19 w 56"/>
                <a:gd name="T19" fmla="*/ 114 h 115"/>
                <a:gd name="T20" fmla="*/ 0 w 56"/>
                <a:gd name="T21" fmla="*/ 114 h 115"/>
                <a:gd name="T22" fmla="*/ 0 w 56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5" y="0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2" y="19"/>
                    <a:pt x="51" y="19"/>
                    <a:pt x="50" y="19"/>
                  </a:cubicBezTo>
                  <a:cubicBezTo>
                    <a:pt x="30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2" name="Freeform 308"/>
            <p:cNvSpPr>
              <a:spLocks noChangeArrowheads="1"/>
            </p:cNvSpPr>
            <p:nvPr/>
          </p:nvSpPr>
          <p:spPr bwMode="auto">
            <a:xfrm>
              <a:off x="7600461" y="5209145"/>
              <a:ext cx="39740" cy="50816"/>
            </a:xfrm>
            <a:custGeom>
              <a:avLst/>
              <a:gdLst>
                <a:gd name="T0" fmla="*/ 18 w 92"/>
                <a:gd name="T1" fmla="*/ 79 h 119"/>
                <a:gd name="T2" fmla="*/ 18 w 92"/>
                <a:gd name="T3" fmla="*/ 79 h 119"/>
                <a:gd name="T4" fmla="*/ 46 w 92"/>
                <a:gd name="T5" fmla="*/ 102 h 119"/>
                <a:gd name="T6" fmla="*/ 72 w 92"/>
                <a:gd name="T7" fmla="*/ 84 h 119"/>
                <a:gd name="T8" fmla="*/ 55 w 92"/>
                <a:gd name="T9" fmla="*/ 68 h 119"/>
                <a:gd name="T10" fmla="*/ 34 w 92"/>
                <a:gd name="T11" fmla="*/ 63 h 119"/>
                <a:gd name="T12" fmla="*/ 3 w 92"/>
                <a:gd name="T13" fmla="*/ 32 h 119"/>
                <a:gd name="T14" fmla="*/ 45 w 92"/>
                <a:gd name="T15" fmla="*/ 0 h 119"/>
                <a:gd name="T16" fmla="*/ 88 w 92"/>
                <a:gd name="T17" fmla="*/ 34 h 119"/>
                <a:gd name="T18" fmla="*/ 88 w 92"/>
                <a:gd name="T19" fmla="*/ 34 h 119"/>
                <a:gd name="T20" fmla="*/ 70 w 92"/>
                <a:gd name="T21" fmla="*/ 34 h 119"/>
                <a:gd name="T22" fmla="*/ 45 w 92"/>
                <a:gd name="T23" fmla="*/ 16 h 119"/>
                <a:gd name="T24" fmla="*/ 22 w 92"/>
                <a:gd name="T25" fmla="*/ 32 h 119"/>
                <a:gd name="T26" fmla="*/ 38 w 92"/>
                <a:gd name="T27" fmla="*/ 45 h 119"/>
                <a:gd name="T28" fmla="*/ 57 w 92"/>
                <a:gd name="T29" fmla="*/ 50 h 119"/>
                <a:gd name="T30" fmla="*/ 91 w 92"/>
                <a:gd name="T31" fmla="*/ 82 h 119"/>
                <a:gd name="T32" fmla="*/ 45 w 92"/>
                <a:gd name="T33" fmla="*/ 118 h 119"/>
                <a:gd name="T34" fmla="*/ 0 w 92"/>
                <a:gd name="T35" fmla="*/ 79 h 119"/>
                <a:gd name="T36" fmla="*/ 18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9"/>
                  </a:moveTo>
                  <a:lnTo>
                    <a:pt x="18" y="79"/>
                  </a:lnTo>
                  <a:cubicBezTo>
                    <a:pt x="19" y="93"/>
                    <a:pt x="29" y="102"/>
                    <a:pt x="46" y="102"/>
                  </a:cubicBezTo>
                  <a:cubicBezTo>
                    <a:pt x="62" y="102"/>
                    <a:pt x="72" y="94"/>
                    <a:pt x="72" y="84"/>
                  </a:cubicBezTo>
                  <a:cubicBezTo>
                    <a:pt x="72" y="75"/>
                    <a:pt x="67" y="71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3"/>
                    <a:pt x="18" y="0"/>
                    <a:pt x="45" y="0"/>
                  </a:cubicBezTo>
                  <a:cubicBezTo>
                    <a:pt x="71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9" y="23"/>
                    <a:pt x="59" y="16"/>
                    <a:pt x="45" y="16"/>
                  </a:cubicBezTo>
                  <a:cubicBezTo>
                    <a:pt x="29" y="16"/>
                    <a:pt x="22" y="22"/>
                    <a:pt x="22" y="32"/>
                  </a:cubicBezTo>
                  <a:cubicBezTo>
                    <a:pt x="22" y="39"/>
                    <a:pt x="27" y="42"/>
                    <a:pt x="38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2"/>
                    <a:pt x="91" y="82"/>
                  </a:cubicBezTo>
                  <a:cubicBezTo>
                    <a:pt x="91" y="105"/>
                    <a:pt x="74" y="118"/>
                    <a:pt x="45" y="118"/>
                  </a:cubicBezTo>
                  <a:cubicBezTo>
                    <a:pt x="16" y="118"/>
                    <a:pt x="0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3" name="Freeform 309"/>
            <p:cNvSpPr>
              <a:spLocks noChangeArrowheads="1"/>
            </p:cNvSpPr>
            <p:nvPr/>
          </p:nvSpPr>
          <p:spPr bwMode="auto">
            <a:xfrm>
              <a:off x="7648148" y="5209145"/>
              <a:ext cx="44508" cy="50816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8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2"/>
                    <a:pt x="107" y="59"/>
                  </a:cubicBezTo>
                  <a:cubicBezTo>
                    <a:pt x="107" y="96"/>
                    <a:pt x="88" y="118"/>
                    <a:pt x="54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7"/>
                    <a:pt x="88" y="59"/>
                  </a:cubicBezTo>
                  <a:cubicBezTo>
                    <a:pt x="88" y="31"/>
                    <a:pt x="76" y="16"/>
                    <a:pt x="54" y="16"/>
                  </a:cubicBezTo>
                  <a:cubicBezTo>
                    <a:pt x="31" y="16"/>
                    <a:pt x="20" y="31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4" name="Freeform 310"/>
            <p:cNvSpPr>
              <a:spLocks noChangeArrowheads="1"/>
            </p:cNvSpPr>
            <p:nvPr/>
          </p:nvSpPr>
          <p:spPr bwMode="auto">
            <a:xfrm>
              <a:off x="7700605" y="5209145"/>
              <a:ext cx="41329" cy="49227"/>
            </a:xfrm>
            <a:custGeom>
              <a:avLst/>
              <a:gdLst>
                <a:gd name="T0" fmla="*/ 74 w 95"/>
                <a:gd name="T1" fmla="*/ 45 h 115"/>
                <a:gd name="T2" fmla="*/ 74 w 95"/>
                <a:gd name="T3" fmla="*/ 45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2 h 115"/>
                <a:gd name="T14" fmla="*/ 18 w 95"/>
                <a:gd name="T15" fmla="*/ 2 h 115"/>
                <a:gd name="T16" fmla="*/ 18 w 95"/>
                <a:gd name="T17" fmla="*/ 18 h 115"/>
                <a:gd name="T18" fmla="*/ 54 w 95"/>
                <a:gd name="T19" fmla="*/ 0 h 115"/>
                <a:gd name="T20" fmla="*/ 89 w 95"/>
                <a:gd name="T21" fmla="*/ 14 h 115"/>
                <a:gd name="T22" fmla="*/ 94 w 95"/>
                <a:gd name="T23" fmla="*/ 41 h 115"/>
                <a:gd name="T24" fmla="*/ 94 w 95"/>
                <a:gd name="T25" fmla="*/ 47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2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3" y="5"/>
                    <a:pt x="89" y="14"/>
                  </a:cubicBezTo>
                  <a:cubicBezTo>
                    <a:pt x="94" y="22"/>
                    <a:pt x="94" y="31"/>
                    <a:pt x="94" y="41"/>
                  </a:cubicBezTo>
                  <a:cubicBezTo>
                    <a:pt x="94" y="43"/>
                    <a:pt x="94" y="44"/>
                    <a:pt x="94" y="47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73" name="Group 883"/>
          <p:cNvGrpSpPr>
            <a:grpSpLocks/>
          </p:cNvGrpSpPr>
          <p:nvPr/>
        </p:nvGrpSpPr>
        <p:grpSpPr bwMode="auto">
          <a:xfrm>
            <a:off x="8361363" y="2330450"/>
            <a:ext cx="228600" cy="66675"/>
            <a:chOff x="8360729" y="2330875"/>
            <a:chExt cx="229731" cy="66697"/>
          </a:xfrm>
        </p:grpSpPr>
        <p:sp>
          <p:nvSpPr>
            <p:cNvPr id="855" name="Freeform 311"/>
            <p:cNvSpPr>
              <a:spLocks noChangeArrowheads="1"/>
            </p:cNvSpPr>
            <p:nvPr/>
          </p:nvSpPr>
          <p:spPr bwMode="auto">
            <a:xfrm>
              <a:off x="8360729" y="2330875"/>
              <a:ext cx="52646" cy="65109"/>
            </a:xfrm>
            <a:custGeom>
              <a:avLst/>
              <a:gdLst>
                <a:gd name="T0" fmla="*/ 0 w 122"/>
                <a:gd name="T1" fmla="*/ 0 h 154"/>
                <a:gd name="T2" fmla="*/ 0 w 122"/>
                <a:gd name="T3" fmla="*/ 0 h 154"/>
                <a:gd name="T4" fmla="*/ 23 w 122"/>
                <a:gd name="T5" fmla="*/ 0 h 154"/>
                <a:gd name="T6" fmla="*/ 95 w 122"/>
                <a:gd name="T7" fmla="*/ 112 h 154"/>
                <a:gd name="T8" fmla="*/ 101 w 122"/>
                <a:gd name="T9" fmla="*/ 124 h 154"/>
                <a:gd name="T10" fmla="*/ 101 w 122"/>
                <a:gd name="T11" fmla="*/ 0 h 154"/>
                <a:gd name="T12" fmla="*/ 121 w 122"/>
                <a:gd name="T13" fmla="*/ 0 h 154"/>
                <a:gd name="T14" fmla="*/ 121 w 122"/>
                <a:gd name="T15" fmla="*/ 153 h 154"/>
                <a:gd name="T16" fmla="*/ 99 w 122"/>
                <a:gd name="T17" fmla="*/ 153 h 154"/>
                <a:gd name="T18" fmla="*/ 25 w 122"/>
                <a:gd name="T19" fmla="*/ 41 h 154"/>
                <a:gd name="T20" fmla="*/ 20 w 122"/>
                <a:gd name="T21" fmla="*/ 29 h 154"/>
                <a:gd name="T22" fmla="*/ 20 w 122"/>
                <a:gd name="T23" fmla="*/ 153 h 154"/>
                <a:gd name="T24" fmla="*/ 0 w 122"/>
                <a:gd name="T25" fmla="*/ 153 h 154"/>
                <a:gd name="T26" fmla="*/ 0 w 122"/>
                <a:gd name="T2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2" h="154">
                  <a:moveTo>
                    <a:pt x="0" y="0"/>
                  </a:moveTo>
                  <a:lnTo>
                    <a:pt x="0" y="0"/>
                  </a:lnTo>
                  <a:cubicBezTo>
                    <a:pt x="23" y="0"/>
                    <a:pt x="23" y="0"/>
                    <a:pt x="23" y="0"/>
                  </a:cubicBezTo>
                  <a:cubicBezTo>
                    <a:pt x="95" y="112"/>
                    <a:pt x="95" y="112"/>
                    <a:pt x="95" y="112"/>
                  </a:cubicBezTo>
                  <a:cubicBezTo>
                    <a:pt x="97" y="116"/>
                    <a:pt x="100" y="120"/>
                    <a:pt x="101" y="124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153"/>
                    <a:pt x="121" y="153"/>
                    <a:pt x="121" y="153"/>
                  </a:cubicBezTo>
                  <a:cubicBezTo>
                    <a:pt x="99" y="153"/>
                    <a:pt x="99" y="153"/>
                    <a:pt x="99" y="15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3" y="37"/>
                    <a:pt x="21" y="33"/>
                    <a:pt x="20" y="29"/>
                  </a:cubicBezTo>
                  <a:cubicBezTo>
                    <a:pt x="20" y="153"/>
                    <a:pt x="20" y="153"/>
                    <a:pt x="20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6" name="Freeform 312"/>
            <p:cNvSpPr>
              <a:spLocks noChangeArrowheads="1"/>
            </p:cNvSpPr>
            <p:nvPr/>
          </p:nvSpPr>
          <p:spPr bwMode="auto">
            <a:xfrm>
              <a:off x="8421352" y="2348344"/>
              <a:ext cx="44670" cy="49228"/>
            </a:xfrm>
            <a:custGeom>
              <a:avLst/>
              <a:gdLst>
                <a:gd name="T0" fmla="*/ 36 w 107"/>
                <a:gd name="T1" fmla="*/ 118 h 119"/>
                <a:gd name="T2" fmla="*/ 36 w 107"/>
                <a:gd name="T3" fmla="*/ 118 h 119"/>
                <a:gd name="T4" fmla="*/ 0 w 107"/>
                <a:gd name="T5" fmla="*/ 84 h 119"/>
                <a:gd name="T6" fmla="*/ 39 w 107"/>
                <a:gd name="T7" fmla="*/ 50 h 119"/>
                <a:gd name="T8" fmla="*/ 69 w 107"/>
                <a:gd name="T9" fmla="*/ 45 h 119"/>
                <a:gd name="T10" fmla="*/ 75 w 107"/>
                <a:gd name="T11" fmla="*/ 33 h 119"/>
                <a:gd name="T12" fmla="*/ 49 w 107"/>
                <a:gd name="T13" fmla="*/ 16 h 119"/>
                <a:gd name="T14" fmla="*/ 23 w 107"/>
                <a:gd name="T15" fmla="*/ 36 h 119"/>
                <a:gd name="T16" fmla="*/ 5 w 107"/>
                <a:gd name="T17" fmla="*/ 36 h 119"/>
                <a:gd name="T18" fmla="*/ 5 w 107"/>
                <a:gd name="T19" fmla="*/ 36 h 119"/>
                <a:gd name="T20" fmla="*/ 50 w 107"/>
                <a:gd name="T21" fmla="*/ 0 h 119"/>
                <a:gd name="T22" fmla="*/ 94 w 107"/>
                <a:gd name="T23" fmla="*/ 34 h 119"/>
                <a:gd name="T24" fmla="*/ 94 w 107"/>
                <a:gd name="T25" fmla="*/ 89 h 119"/>
                <a:gd name="T26" fmla="*/ 101 w 107"/>
                <a:gd name="T27" fmla="*/ 101 h 119"/>
                <a:gd name="T28" fmla="*/ 106 w 107"/>
                <a:gd name="T29" fmla="*/ 101 h 119"/>
                <a:gd name="T30" fmla="*/ 106 w 107"/>
                <a:gd name="T31" fmla="*/ 115 h 119"/>
                <a:gd name="T32" fmla="*/ 95 w 107"/>
                <a:gd name="T33" fmla="*/ 116 h 119"/>
                <a:gd name="T34" fmla="*/ 76 w 107"/>
                <a:gd name="T35" fmla="*/ 101 h 119"/>
                <a:gd name="T36" fmla="*/ 76 w 107"/>
                <a:gd name="T37" fmla="*/ 100 h 119"/>
                <a:gd name="T38" fmla="*/ 36 w 107"/>
                <a:gd name="T39" fmla="*/ 118 h 119"/>
                <a:gd name="T40" fmla="*/ 39 w 107"/>
                <a:gd name="T41" fmla="*/ 65 h 119"/>
                <a:gd name="T42" fmla="*/ 39 w 107"/>
                <a:gd name="T43" fmla="*/ 65 h 119"/>
                <a:gd name="T44" fmla="*/ 20 w 107"/>
                <a:gd name="T45" fmla="*/ 84 h 119"/>
                <a:gd name="T46" fmla="*/ 40 w 107"/>
                <a:gd name="T47" fmla="*/ 102 h 119"/>
                <a:gd name="T48" fmla="*/ 74 w 107"/>
                <a:gd name="T49" fmla="*/ 75 h 119"/>
                <a:gd name="T50" fmla="*/ 74 w 107"/>
                <a:gd name="T51" fmla="*/ 58 h 119"/>
                <a:gd name="T52" fmla="*/ 39 w 107"/>
                <a:gd name="T53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19">
                  <a:moveTo>
                    <a:pt x="36" y="118"/>
                  </a:moveTo>
                  <a:lnTo>
                    <a:pt x="36" y="118"/>
                  </a:lnTo>
                  <a:cubicBezTo>
                    <a:pt x="14" y="118"/>
                    <a:pt x="0" y="105"/>
                    <a:pt x="0" y="84"/>
                  </a:cubicBezTo>
                  <a:cubicBezTo>
                    <a:pt x="0" y="64"/>
                    <a:pt x="12" y="53"/>
                    <a:pt x="39" y="50"/>
                  </a:cubicBezTo>
                  <a:cubicBezTo>
                    <a:pt x="54" y="48"/>
                    <a:pt x="65" y="47"/>
                    <a:pt x="69" y="45"/>
                  </a:cubicBezTo>
                  <a:cubicBezTo>
                    <a:pt x="74" y="43"/>
                    <a:pt x="75" y="40"/>
                    <a:pt x="75" y="33"/>
                  </a:cubicBezTo>
                  <a:cubicBezTo>
                    <a:pt x="75" y="22"/>
                    <a:pt x="67" y="16"/>
                    <a:pt x="49" y="16"/>
                  </a:cubicBezTo>
                  <a:cubicBezTo>
                    <a:pt x="32" y="16"/>
                    <a:pt x="23" y="23"/>
                    <a:pt x="23" y="36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5" y="36"/>
                  </a:lnTo>
                  <a:cubicBezTo>
                    <a:pt x="5" y="13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89"/>
                    <a:pt x="94" y="89"/>
                    <a:pt x="94" y="89"/>
                  </a:cubicBezTo>
                  <a:cubicBezTo>
                    <a:pt x="94" y="98"/>
                    <a:pt x="94" y="101"/>
                    <a:pt x="101" y="101"/>
                  </a:cubicBezTo>
                  <a:cubicBezTo>
                    <a:pt x="102" y="101"/>
                    <a:pt x="104" y="101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2" y="116"/>
                    <a:pt x="98" y="116"/>
                    <a:pt x="95" y="116"/>
                  </a:cubicBezTo>
                  <a:cubicBezTo>
                    <a:pt x="82" y="116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5" y="112"/>
                    <a:pt x="51" y="118"/>
                    <a:pt x="36" y="118"/>
                  </a:cubicBezTo>
                  <a:close/>
                  <a:moveTo>
                    <a:pt x="39" y="65"/>
                  </a:moveTo>
                  <a:lnTo>
                    <a:pt x="39" y="65"/>
                  </a:lnTo>
                  <a:cubicBezTo>
                    <a:pt x="25" y="67"/>
                    <a:pt x="20" y="73"/>
                    <a:pt x="20" y="84"/>
                  </a:cubicBezTo>
                  <a:cubicBezTo>
                    <a:pt x="20" y="95"/>
                    <a:pt x="27" y="102"/>
                    <a:pt x="40" y="102"/>
                  </a:cubicBezTo>
                  <a:cubicBezTo>
                    <a:pt x="60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5" y="63"/>
                    <a:pt x="52" y="63"/>
                    <a:pt x="39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7" name="Freeform 313"/>
            <p:cNvSpPr>
              <a:spLocks noChangeArrowheads="1"/>
            </p:cNvSpPr>
            <p:nvPr/>
          </p:nvSpPr>
          <p:spPr bwMode="auto">
            <a:xfrm>
              <a:off x="8473999" y="2348344"/>
              <a:ext cx="63814" cy="47641"/>
            </a:xfrm>
            <a:custGeom>
              <a:avLst/>
              <a:gdLst>
                <a:gd name="T0" fmla="*/ 136 w 156"/>
                <a:gd name="T1" fmla="*/ 45 h 115"/>
                <a:gd name="T2" fmla="*/ 136 w 156"/>
                <a:gd name="T3" fmla="*/ 45 h 115"/>
                <a:gd name="T4" fmla="*/ 115 w 156"/>
                <a:gd name="T5" fmla="*/ 16 h 115"/>
                <a:gd name="T6" fmla="*/ 87 w 156"/>
                <a:gd name="T7" fmla="*/ 49 h 115"/>
                <a:gd name="T8" fmla="*/ 87 w 156"/>
                <a:gd name="T9" fmla="*/ 114 h 115"/>
                <a:gd name="T10" fmla="*/ 67 w 156"/>
                <a:gd name="T11" fmla="*/ 114 h 115"/>
                <a:gd name="T12" fmla="*/ 67 w 156"/>
                <a:gd name="T13" fmla="*/ 45 h 115"/>
                <a:gd name="T14" fmla="*/ 48 w 156"/>
                <a:gd name="T15" fmla="*/ 16 h 115"/>
                <a:gd name="T16" fmla="*/ 19 w 156"/>
                <a:gd name="T17" fmla="*/ 49 h 115"/>
                <a:gd name="T18" fmla="*/ 19 w 156"/>
                <a:gd name="T19" fmla="*/ 114 h 115"/>
                <a:gd name="T20" fmla="*/ 0 w 156"/>
                <a:gd name="T21" fmla="*/ 114 h 115"/>
                <a:gd name="T22" fmla="*/ 0 w 156"/>
                <a:gd name="T23" fmla="*/ 3 h 115"/>
                <a:gd name="T24" fmla="*/ 18 w 156"/>
                <a:gd name="T25" fmla="*/ 3 h 115"/>
                <a:gd name="T26" fmla="*/ 18 w 156"/>
                <a:gd name="T27" fmla="*/ 18 h 115"/>
                <a:gd name="T28" fmla="*/ 53 w 156"/>
                <a:gd name="T29" fmla="*/ 0 h 115"/>
                <a:gd name="T30" fmla="*/ 83 w 156"/>
                <a:gd name="T31" fmla="*/ 17 h 115"/>
                <a:gd name="T32" fmla="*/ 120 w 156"/>
                <a:gd name="T33" fmla="*/ 0 h 115"/>
                <a:gd name="T34" fmla="*/ 151 w 156"/>
                <a:gd name="T35" fmla="*/ 15 h 115"/>
                <a:gd name="T36" fmla="*/ 155 w 156"/>
                <a:gd name="T37" fmla="*/ 44 h 115"/>
                <a:gd name="T38" fmla="*/ 155 w 156"/>
                <a:gd name="T39" fmla="*/ 48 h 115"/>
                <a:gd name="T40" fmla="*/ 155 w 156"/>
                <a:gd name="T41" fmla="*/ 114 h 115"/>
                <a:gd name="T42" fmla="*/ 136 w 156"/>
                <a:gd name="T43" fmla="*/ 114 h 115"/>
                <a:gd name="T44" fmla="*/ 136 w 156"/>
                <a:gd name="T45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5">
                  <a:moveTo>
                    <a:pt x="136" y="45"/>
                  </a:moveTo>
                  <a:lnTo>
                    <a:pt x="136" y="45"/>
                  </a:lnTo>
                  <a:cubicBezTo>
                    <a:pt x="136" y="26"/>
                    <a:pt x="132" y="16"/>
                    <a:pt x="115" y="16"/>
                  </a:cubicBezTo>
                  <a:cubicBezTo>
                    <a:pt x="98" y="16"/>
                    <a:pt x="87" y="28"/>
                    <a:pt x="87" y="4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26"/>
                    <a:pt x="64" y="16"/>
                    <a:pt x="48" y="16"/>
                  </a:cubicBezTo>
                  <a:cubicBezTo>
                    <a:pt x="30" y="16"/>
                    <a:pt x="19" y="28"/>
                    <a:pt x="19" y="4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7" y="0"/>
                    <a:pt x="53" y="0"/>
                  </a:cubicBezTo>
                  <a:cubicBezTo>
                    <a:pt x="66" y="0"/>
                    <a:pt x="76" y="6"/>
                    <a:pt x="83" y="17"/>
                  </a:cubicBezTo>
                  <a:cubicBezTo>
                    <a:pt x="92" y="6"/>
                    <a:pt x="104" y="0"/>
                    <a:pt x="120" y="0"/>
                  </a:cubicBezTo>
                  <a:cubicBezTo>
                    <a:pt x="134" y="0"/>
                    <a:pt x="145" y="6"/>
                    <a:pt x="151" y="15"/>
                  </a:cubicBezTo>
                  <a:cubicBezTo>
                    <a:pt x="155" y="23"/>
                    <a:pt x="155" y="32"/>
                    <a:pt x="155" y="44"/>
                  </a:cubicBezTo>
                  <a:cubicBezTo>
                    <a:pt x="155" y="45"/>
                    <a:pt x="155" y="47"/>
                    <a:pt x="155" y="48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136" y="114"/>
                    <a:pt x="136" y="114"/>
                    <a:pt x="136" y="114"/>
                  </a:cubicBezTo>
                  <a:lnTo>
                    <a:pt x="136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8" name="Freeform 314"/>
            <p:cNvSpPr>
              <a:spLocks noChangeArrowheads="1"/>
            </p:cNvSpPr>
            <p:nvPr/>
          </p:nvSpPr>
          <p:spPr bwMode="auto">
            <a:xfrm>
              <a:off x="8547385" y="2348344"/>
              <a:ext cx="43075" cy="49228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1 h 119"/>
                <a:gd name="T18" fmla="*/ 81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3"/>
                    <a:pt x="77" y="118"/>
                    <a:pt x="50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1"/>
                    <a:pt x="52" y="101"/>
                  </a:cubicBezTo>
                  <a:cubicBezTo>
                    <a:pt x="68" y="101"/>
                    <a:pt x="78" y="93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7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74" name="Group 893"/>
          <p:cNvGrpSpPr>
            <a:grpSpLocks/>
          </p:cNvGrpSpPr>
          <p:nvPr/>
        </p:nvGrpSpPr>
        <p:grpSpPr bwMode="auto">
          <a:xfrm>
            <a:off x="8358188" y="3282950"/>
            <a:ext cx="236537" cy="66675"/>
            <a:chOff x="8358875" y="3283152"/>
            <a:chExt cx="235291" cy="66697"/>
          </a:xfrm>
        </p:grpSpPr>
        <p:sp>
          <p:nvSpPr>
            <p:cNvPr id="859" name="Freeform 315"/>
            <p:cNvSpPr>
              <a:spLocks noChangeArrowheads="1"/>
            </p:cNvSpPr>
            <p:nvPr/>
          </p:nvSpPr>
          <p:spPr bwMode="auto">
            <a:xfrm>
              <a:off x="8358875" y="3283152"/>
              <a:ext cx="50532" cy="65109"/>
            </a:xfrm>
            <a:custGeom>
              <a:avLst/>
              <a:gdLst>
                <a:gd name="T0" fmla="*/ 59 w 119"/>
                <a:gd name="T1" fmla="*/ 0 h 155"/>
                <a:gd name="T2" fmla="*/ 59 w 119"/>
                <a:gd name="T3" fmla="*/ 0 h 155"/>
                <a:gd name="T4" fmla="*/ 93 w 119"/>
                <a:gd name="T5" fmla="*/ 5 h 155"/>
                <a:gd name="T6" fmla="*/ 113 w 119"/>
                <a:gd name="T7" fmla="*/ 42 h 155"/>
                <a:gd name="T8" fmla="*/ 92 w 119"/>
                <a:gd name="T9" fmla="*/ 78 h 155"/>
                <a:gd name="T10" fmla="*/ 109 w 119"/>
                <a:gd name="T11" fmla="*/ 106 h 155"/>
                <a:gd name="T12" fmla="*/ 110 w 119"/>
                <a:gd name="T13" fmla="*/ 131 h 155"/>
                <a:gd name="T14" fmla="*/ 118 w 119"/>
                <a:gd name="T15" fmla="*/ 148 h 155"/>
                <a:gd name="T16" fmla="*/ 118 w 119"/>
                <a:gd name="T17" fmla="*/ 154 h 155"/>
                <a:gd name="T18" fmla="*/ 94 w 119"/>
                <a:gd name="T19" fmla="*/ 154 h 155"/>
                <a:gd name="T20" fmla="*/ 90 w 119"/>
                <a:gd name="T21" fmla="*/ 132 h 155"/>
                <a:gd name="T22" fmla="*/ 89 w 119"/>
                <a:gd name="T23" fmla="*/ 112 h 155"/>
                <a:gd name="T24" fmla="*/ 54 w 119"/>
                <a:gd name="T25" fmla="*/ 87 h 155"/>
                <a:gd name="T26" fmla="*/ 21 w 119"/>
                <a:gd name="T27" fmla="*/ 87 h 155"/>
                <a:gd name="T28" fmla="*/ 21 w 119"/>
                <a:gd name="T29" fmla="*/ 154 h 155"/>
                <a:gd name="T30" fmla="*/ 0 w 119"/>
                <a:gd name="T31" fmla="*/ 154 h 155"/>
                <a:gd name="T32" fmla="*/ 0 w 119"/>
                <a:gd name="T33" fmla="*/ 0 h 155"/>
                <a:gd name="T34" fmla="*/ 59 w 119"/>
                <a:gd name="T35" fmla="*/ 0 h 155"/>
                <a:gd name="T36" fmla="*/ 20 w 119"/>
                <a:gd name="T37" fmla="*/ 69 h 155"/>
                <a:gd name="T38" fmla="*/ 20 w 119"/>
                <a:gd name="T39" fmla="*/ 69 h 155"/>
                <a:gd name="T40" fmla="*/ 56 w 119"/>
                <a:gd name="T41" fmla="*/ 69 h 155"/>
                <a:gd name="T42" fmla="*/ 91 w 119"/>
                <a:gd name="T43" fmla="*/ 42 h 155"/>
                <a:gd name="T44" fmla="*/ 56 w 119"/>
                <a:gd name="T45" fmla="*/ 17 h 155"/>
                <a:gd name="T46" fmla="*/ 20 w 119"/>
                <a:gd name="T47" fmla="*/ 17 h 155"/>
                <a:gd name="T48" fmla="*/ 20 w 119"/>
                <a:gd name="T49" fmla="*/ 6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9" h="155">
                  <a:moveTo>
                    <a:pt x="59" y="0"/>
                  </a:moveTo>
                  <a:lnTo>
                    <a:pt x="59" y="0"/>
                  </a:lnTo>
                  <a:cubicBezTo>
                    <a:pt x="73" y="0"/>
                    <a:pt x="83" y="0"/>
                    <a:pt x="93" y="5"/>
                  </a:cubicBezTo>
                  <a:cubicBezTo>
                    <a:pt x="105" y="12"/>
                    <a:pt x="113" y="25"/>
                    <a:pt x="113" y="42"/>
                  </a:cubicBezTo>
                  <a:cubicBezTo>
                    <a:pt x="113" y="59"/>
                    <a:pt x="105" y="70"/>
                    <a:pt x="92" y="78"/>
                  </a:cubicBezTo>
                  <a:cubicBezTo>
                    <a:pt x="105" y="81"/>
                    <a:pt x="108" y="89"/>
                    <a:pt x="109" y="106"/>
                  </a:cubicBezTo>
                  <a:cubicBezTo>
                    <a:pt x="110" y="131"/>
                    <a:pt x="110" y="131"/>
                    <a:pt x="110" y="131"/>
                  </a:cubicBezTo>
                  <a:cubicBezTo>
                    <a:pt x="112" y="140"/>
                    <a:pt x="113" y="146"/>
                    <a:pt x="118" y="148"/>
                  </a:cubicBezTo>
                  <a:cubicBezTo>
                    <a:pt x="118" y="154"/>
                    <a:pt x="118" y="154"/>
                    <a:pt x="118" y="154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91" y="148"/>
                    <a:pt x="91" y="141"/>
                    <a:pt x="90" y="132"/>
                  </a:cubicBezTo>
                  <a:cubicBezTo>
                    <a:pt x="89" y="112"/>
                    <a:pt x="89" y="112"/>
                    <a:pt x="89" y="112"/>
                  </a:cubicBezTo>
                  <a:cubicBezTo>
                    <a:pt x="87" y="89"/>
                    <a:pt x="80" y="87"/>
                    <a:pt x="54" y="87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9" y="0"/>
                  </a:lnTo>
                  <a:close/>
                  <a:moveTo>
                    <a:pt x="20" y="69"/>
                  </a:moveTo>
                  <a:lnTo>
                    <a:pt x="20" y="69"/>
                  </a:lnTo>
                  <a:cubicBezTo>
                    <a:pt x="56" y="69"/>
                    <a:pt x="56" y="69"/>
                    <a:pt x="56" y="69"/>
                  </a:cubicBezTo>
                  <a:cubicBezTo>
                    <a:pt x="80" y="69"/>
                    <a:pt x="91" y="63"/>
                    <a:pt x="91" y="42"/>
                  </a:cubicBezTo>
                  <a:cubicBezTo>
                    <a:pt x="91" y="21"/>
                    <a:pt x="79" y="17"/>
                    <a:pt x="56" y="17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6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0" name="Freeform 316"/>
            <p:cNvSpPr>
              <a:spLocks noChangeArrowheads="1"/>
            </p:cNvSpPr>
            <p:nvPr/>
          </p:nvSpPr>
          <p:spPr bwMode="auto">
            <a:xfrm>
              <a:off x="8414144" y="3300621"/>
              <a:ext cx="47374" cy="49228"/>
            </a:xfrm>
            <a:custGeom>
              <a:avLst/>
              <a:gdLst>
                <a:gd name="T0" fmla="*/ 55 w 109"/>
                <a:gd name="T1" fmla="*/ 0 h 120"/>
                <a:gd name="T2" fmla="*/ 55 w 109"/>
                <a:gd name="T3" fmla="*/ 0 h 120"/>
                <a:gd name="T4" fmla="*/ 108 w 109"/>
                <a:gd name="T5" fmla="*/ 59 h 120"/>
                <a:gd name="T6" fmla="*/ 55 w 109"/>
                <a:gd name="T7" fmla="*/ 119 h 120"/>
                <a:gd name="T8" fmla="*/ 0 w 109"/>
                <a:gd name="T9" fmla="*/ 59 h 120"/>
                <a:gd name="T10" fmla="*/ 55 w 109"/>
                <a:gd name="T11" fmla="*/ 0 h 120"/>
                <a:gd name="T12" fmla="*/ 55 w 109"/>
                <a:gd name="T13" fmla="*/ 102 h 120"/>
                <a:gd name="T14" fmla="*/ 55 w 109"/>
                <a:gd name="T15" fmla="*/ 102 h 120"/>
                <a:gd name="T16" fmla="*/ 88 w 109"/>
                <a:gd name="T17" fmla="*/ 59 h 120"/>
                <a:gd name="T18" fmla="*/ 55 w 109"/>
                <a:gd name="T19" fmla="*/ 17 h 120"/>
                <a:gd name="T20" fmla="*/ 20 w 109"/>
                <a:gd name="T21" fmla="*/ 59 h 120"/>
                <a:gd name="T22" fmla="*/ 55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5" y="0"/>
                  </a:moveTo>
                  <a:lnTo>
                    <a:pt x="55" y="0"/>
                  </a:lnTo>
                  <a:cubicBezTo>
                    <a:pt x="88" y="0"/>
                    <a:pt x="108" y="22"/>
                    <a:pt x="108" y="59"/>
                  </a:cubicBezTo>
                  <a:cubicBezTo>
                    <a:pt x="108" y="97"/>
                    <a:pt x="88" y="119"/>
                    <a:pt x="55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5" y="0"/>
                  </a:cubicBezTo>
                  <a:close/>
                  <a:moveTo>
                    <a:pt x="55" y="102"/>
                  </a:moveTo>
                  <a:lnTo>
                    <a:pt x="55" y="102"/>
                  </a:lnTo>
                  <a:cubicBezTo>
                    <a:pt x="76" y="102"/>
                    <a:pt x="88" y="88"/>
                    <a:pt x="88" y="59"/>
                  </a:cubicBezTo>
                  <a:cubicBezTo>
                    <a:pt x="88" y="31"/>
                    <a:pt x="76" y="17"/>
                    <a:pt x="55" y="17"/>
                  </a:cubicBezTo>
                  <a:cubicBezTo>
                    <a:pt x="32" y="17"/>
                    <a:pt x="20" y="31"/>
                    <a:pt x="20" y="59"/>
                  </a:cubicBezTo>
                  <a:cubicBezTo>
                    <a:pt x="20" y="88"/>
                    <a:pt x="33" y="102"/>
                    <a:pt x="55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1" name="Freeform 317"/>
            <p:cNvSpPr>
              <a:spLocks noChangeArrowheads="1"/>
            </p:cNvSpPr>
            <p:nvPr/>
          </p:nvSpPr>
          <p:spPr bwMode="auto">
            <a:xfrm>
              <a:off x="8469415" y="3283152"/>
              <a:ext cx="45794" cy="66697"/>
            </a:xfrm>
            <a:custGeom>
              <a:avLst/>
              <a:gdLst>
                <a:gd name="T0" fmla="*/ 0 w 105"/>
                <a:gd name="T1" fmla="*/ 0 h 158"/>
                <a:gd name="T2" fmla="*/ 0 w 105"/>
                <a:gd name="T3" fmla="*/ 0 h 158"/>
                <a:gd name="T4" fmla="*/ 18 w 105"/>
                <a:gd name="T5" fmla="*/ 0 h 158"/>
                <a:gd name="T6" fmla="*/ 18 w 105"/>
                <a:gd name="T7" fmla="*/ 57 h 158"/>
                <a:gd name="T8" fmla="*/ 55 w 105"/>
                <a:gd name="T9" fmla="*/ 38 h 158"/>
                <a:gd name="T10" fmla="*/ 104 w 105"/>
                <a:gd name="T11" fmla="*/ 97 h 158"/>
                <a:gd name="T12" fmla="*/ 55 w 105"/>
                <a:gd name="T13" fmla="*/ 157 h 158"/>
                <a:gd name="T14" fmla="*/ 18 w 105"/>
                <a:gd name="T15" fmla="*/ 139 h 158"/>
                <a:gd name="T16" fmla="*/ 18 w 105"/>
                <a:gd name="T17" fmla="*/ 154 h 158"/>
                <a:gd name="T18" fmla="*/ 0 w 105"/>
                <a:gd name="T19" fmla="*/ 154 h 158"/>
                <a:gd name="T20" fmla="*/ 0 w 105"/>
                <a:gd name="T21" fmla="*/ 0 h 158"/>
                <a:gd name="T22" fmla="*/ 51 w 105"/>
                <a:gd name="T23" fmla="*/ 140 h 158"/>
                <a:gd name="T24" fmla="*/ 51 w 105"/>
                <a:gd name="T25" fmla="*/ 140 h 158"/>
                <a:gd name="T26" fmla="*/ 84 w 105"/>
                <a:gd name="T27" fmla="*/ 99 h 158"/>
                <a:gd name="T28" fmla="*/ 51 w 105"/>
                <a:gd name="T29" fmla="*/ 55 h 158"/>
                <a:gd name="T30" fmla="*/ 17 w 105"/>
                <a:gd name="T31" fmla="*/ 96 h 158"/>
                <a:gd name="T32" fmla="*/ 51 w 105"/>
                <a:gd name="T33" fmla="*/ 14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0" y="0"/>
                  </a:moveTo>
                  <a:lnTo>
                    <a:pt x="0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7" y="44"/>
                    <a:pt x="39" y="38"/>
                    <a:pt x="55" y="38"/>
                  </a:cubicBezTo>
                  <a:cubicBezTo>
                    <a:pt x="84" y="38"/>
                    <a:pt x="104" y="61"/>
                    <a:pt x="104" y="97"/>
                  </a:cubicBezTo>
                  <a:cubicBezTo>
                    <a:pt x="104" y="134"/>
                    <a:pt x="84" y="157"/>
                    <a:pt x="55" y="157"/>
                  </a:cubicBezTo>
                  <a:cubicBezTo>
                    <a:pt x="39" y="157"/>
                    <a:pt x="28" y="152"/>
                    <a:pt x="18" y="139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1" y="140"/>
                  </a:moveTo>
                  <a:lnTo>
                    <a:pt x="51" y="140"/>
                  </a:lnTo>
                  <a:cubicBezTo>
                    <a:pt x="71" y="140"/>
                    <a:pt x="84" y="125"/>
                    <a:pt x="84" y="99"/>
                  </a:cubicBezTo>
                  <a:cubicBezTo>
                    <a:pt x="84" y="70"/>
                    <a:pt x="71" y="55"/>
                    <a:pt x="51" y="55"/>
                  </a:cubicBezTo>
                  <a:cubicBezTo>
                    <a:pt x="29" y="55"/>
                    <a:pt x="17" y="68"/>
                    <a:pt x="17" y="96"/>
                  </a:cubicBezTo>
                  <a:cubicBezTo>
                    <a:pt x="17" y="125"/>
                    <a:pt x="30" y="140"/>
                    <a:pt x="51" y="14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2" name="Freeform 318"/>
            <p:cNvSpPr>
              <a:spLocks noChangeArrowheads="1"/>
            </p:cNvSpPr>
            <p:nvPr/>
          </p:nvSpPr>
          <p:spPr bwMode="auto">
            <a:xfrm>
              <a:off x="8519947" y="3300621"/>
              <a:ext cx="45794" cy="49228"/>
            </a:xfrm>
            <a:custGeom>
              <a:avLst/>
              <a:gdLst>
                <a:gd name="T0" fmla="*/ 54 w 109"/>
                <a:gd name="T1" fmla="*/ 0 h 120"/>
                <a:gd name="T2" fmla="*/ 54 w 109"/>
                <a:gd name="T3" fmla="*/ 0 h 120"/>
                <a:gd name="T4" fmla="*/ 108 w 109"/>
                <a:gd name="T5" fmla="*/ 59 h 120"/>
                <a:gd name="T6" fmla="*/ 54 w 109"/>
                <a:gd name="T7" fmla="*/ 119 h 120"/>
                <a:gd name="T8" fmla="*/ 0 w 109"/>
                <a:gd name="T9" fmla="*/ 59 h 120"/>
                <a:gd name="T10" fmla="*/ 54 w 109"/>
                <a:gd name="T11" fmla="*/ 0 h 120"/>
                <a:gd name="T12" fmla="*/ 54 w 109"/>
                <a:gd name="T13" fmla="*/ 102 h 120"/>
                <a:gd name="T14" fmla="*/ 54 w 109"/>
                <a:gd name="T15" fmla="*/ 102 h 120"/>
                <a:gd name="T16" fmla="*/ 89 w 109"/>
                <a:gd name="T17" fmla="*/ 59 h 120"/>
                <a:gd name="T18" fmla="*/ 54 w 109"/>
                <a:gd name="T19" fmla="*/ 17 h 120"/>
                <a:gd name="T20" fmla="*/ 20 w 109"/>
                <a:gd name="T21" fmla="*/ 59 h 120"/>
                <a:gd name="T22" fmla="*/ 54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2"/>
                    <a:pt x="108" y="59"/>
                  </a:cubicBezTo>
                  <a:cubicBezTo>
                    <a:pt x="108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9" y="88"/>
                    <a:pt x="89" y="59"/>
                  </a:cubicBezTo>
                  <a:cubicBezTo>
                    <a:pt x="89" y="31"/>
                    <a:pt x="76" y="17"/>
                    <a:pt x="54" y="17"/>
                  </a:cubicBezTo>
                  <a:cubicBezTo>
                    <a:pt x="33" y="17"/>
                    <a:pt x="20" y="31"/>
                    <a:pt x="20" y="59"/>
                  </a:cubicBezTo>
                  <a:cubicBezTo>
                    <a:pt x="20" y="88"/>
                    <a:pt x="33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3" name="Freeform 319"/>
            <p:cNvSpPr>
              <a:spLocks noChangeArrowheads="1"/>
            </p:cNvSpPr>
            <p:nvPr/>
          </p:nvSpPr>
          <p:spPr bwMode="auto">
            <a:xfrm>
              <a:off x="8570479" y="3286328"/>
              <a:ext cx="23687" cy="61933"/>
            </a:xfrm>
            <a:custGeom>
              <a:avLst/>
              <a:gdLst>
                <a:gd name="T0" fmla="*/ 46 w 57"/>
                <a:gd name="T1" fmla="*/ 128 h 146"/>
                <a:gd name="T2" fmla="*/ 46 w 57"/>
                <a:gd name="T3" fmla="*/ 128 h 146"/>
                <a:gd name="T4" fmla="*/ 56 w 57"/>
                <a:gd name="T5" fmla="*/ 127 h 146"/>
                <a:gd name="T6" fmla="*/ 56 w 57"/>
                <a:gd name="T7" fmla="*/ 143 h 146"/>
                <a:gd name="T8" fmla="*/ 41 w 57"/>
                <a:gd name="T9" fmla="*/ 145 h 146"/>
                <a:gd name="T10" fmla="*/ 17 w 57"/>
                <a:gd name="T11" fmla="*/ 122 h 146"/>
                <a:gd name="T12" fmla="*/ 17 w 57"/>
                <a:gd name="T13" fmla="*/ 47 h 146"/>
                <a:gd name="T14" fmla="*/ 0 w 57"/>
                <a:gd name="T15" fmla="*/ 47 h 146"/>
                <a:gd name="T16" fmla="*/ 0 w 57"/>
                <a:gd name="T17" fmla="*/ 31 h 146"/>
                <a:gd name="T18" fmla="*/ 17 w 57"/>
                <a:gd name="T19" fmla="*/ 31 h 146"/>
                <a:gd name="T20" fmla="*/ 17 w 57"/>
                <a:gd name="T21" fmla="*/ 0 h 146"/>
                <a:gd name="T22" fmla="*/ 35 w 57"/>
                <a:gd name="T23" fmla="*/ 0 h 146"/>
                <a:gd name="T24" fmla="*/ 35 w 57"/>
                <a:gd name="T25" fmla="*/ 31 h 146"/>
                <a:gd name="T26" fmla="*/ 56 w 57"/>
                <a:gd name="T27" fmla="*/ 31 h 146"/>
                <a:gd name="T28" fmla="*/ 56 w 57"/>
                <a:gd name="T29" fmla="*/ 47 h 146"/>
                <a:gd name="T30" fmla="*/ 35 w 57"/>
                <a:gd name="T31" fmla="*/ 47 h 146"/>
                <a:gd name="T32" fmla="*/ 35 w 57"/>
                <a:gd name="T33" fmla="*/ 116 h 146"/>
                <a:gd name="T34" fmla="*/ 46 w 57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6" y="128"/>
                  </a:moveTo>
                  <a:lnTo>
                    <a:pt x="46" y="128"/>
                  </a:lnTo>
                  <a:cubicBezTo>
                    <a:pt x="48" y="128"/>
                    <a:pt x="51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8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24"/>
                    <a:pt x="37" y="128"/>
                    <a:pt x="46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75" name="Group 903"/>
          <p:cNvGrpSpPr>
            <a:grpSpLocks/>
          </p:cNvGrpSpPr>
          <p:nvPr/>
        </p:nvGrpSpPr>
        <p:grpSpPr bwMode="auto">
          <a:xfrm>
            <a:off x="8335963" y="4235450"/>
            <a:ext cx="269875" cy="65088"/>
            <a:chOff x="8336643" y="4235429"/>
            <a:chExt cx="268639" cy="64845"/>
          </a:xfrm>
        </p:grpSpPr>
        <p:sp>
          <p:nvSpPr>
            <p:cNvPr id="864" name="Freeform 320"/>
            <p:cNvSpPr>
              <a:spLocks noChangeArrowheads="1"/>
            </p:cNvSpPr>
            <p:nvPr/>
          </p:nvSpPr>
          <p:spPr bwMode="auto">
            <a:xfrm>
              <a:off x="8336643" y="4235429"/>
              <a:ext cx="56888" cy="64845"/>
            </a:xfrm>
            <a:custGeom>
              <a:avLst/>
              <a:gdLst>
                <a:gd name="T0" fmla="*/ 57 w 138"/>
                <a:gd name="T1" fmla="*/ 0 h 155"/>
                <a:gd name="T2" fmla="*/ 80 w 138"/>
                <a:gd name="T3" fmla="*/ 0 h 155"/>
                <a:gd name="T4" fmla="*/ 137 w 138"/>
                <a:gd name="T5" fmla="*/ 154 h 155"/>
                <a:gd name="T6" fmla="*/ 116 w 138"/>
                <a:gd name="T7" fmla="*/ 154 h 155"/>
                <a:gd name="T8" fmla="*/ 99 w 138"/>
                <a:gd name="T9" fmla="*/ 108 h 155"/>
                <a:gd name="T10" fmla="*/ 39 w 138"/>
                <a:gd name="T11" fmla="*/ 108 h 155"/>
                <a:gd name="T12" fmla="*/ 22 w 138"/>
                <a:gd name="T13" fmla="*/ 154 h 155"/>
                <a:gd name="T14" fmla="*/ 0 w 138"/>
                <a:gd name="T15" fmla="*/ 154 h 155"/>
                <a:gd name="T16" fmla="*/ 57 w 138"/>
                <a:gd name="T17" fmla="*/ 0 h 155"/>
                <a:gd name="T18" fmla="*/ 93 w 138"/>
                <a:gd name="T19" fmla="*/ 91 h 155"/>
                <a:gd name="T20" fmla="*/ 69 w 138"/>
                <a:gd name="T21" fmla="*/ 23 h 155"/>
                <a:gd name="T22" fmla="*/ 45 w 138"/>
                <a:gd name="T23" fmla="*/ 91 h 155"/>
                <a:gd name="T24" fmla="*/ 93 w 138"/>
                <a:gd name="T25" fmla="*/ 9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155">
                  <a:moveTo>
                    <a:pt x="57" y="0"/>
                  </a:moveTo>
                  <a:lnTo>
                    <a:pt x="80" y="0"/>
                  </a:lnTo>
                  <a:lnTo>
                    <a:pt x="137" y="154"/>
                  </a:lnTo>
                  <a:lnTo>
                    <a:pt x="116" y="154"/>
                  </a:lnTo>
                  <a:lnTo>
                    <a:pt x="99" y="108"/>
                  </a:lnTo>
                  <a:lnTo>
                    <a:pt x="39" y="108"/>
                  </a:lnTo>
                  <a:lnTo>
                    <a:pt x="22" y="154"/>
                  </a:lnTo>
                  <a:lnTo>
                    <a:pt x="0" y="154"/>
                  </a:lnTo>
                  <a:lnTo>
                    <a:pt x="57" y="0"/>
                  </a:lnTo>
                  <a:close/>
                  <a:moveTo>
                    <a:pt x="93" y="91"/>
                  </a:moveTo>
                  <a:lnTo>
                    <a:pt x="69" y="23"/>
                  </a:lnTo>
                  <a:lnTo>
                    <a:pt x="45" y="91"/>
                  </a:lnTo>
                  <a:lnTo>
                    <a:pt x="93" y="9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5" name="Freeform 321"/>
            <p:cNvSpPr>
              <a:spLocks noChangeArrowheads="1"/>
            </p:cNvSpPr>
            <p:nvPr/>
          </p:nvSpPr>
          <p:spPr bwMode="auto">
            <a:xfrm>
              <a:off x="8401432" y="4235429"/>
              <a:ext cx="9481" cy="64845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6" name="Freeform 322"/>
            <p:cNvSpPr>
              <a:spLocks noChangeArrowheads="1"/>
            </p:cNvSpPr>
            <p:nvPr/>
          </p:nvSpPr>
          <p:spPr bwMode="auto">
            <a:xfrm>
              <a:off x="8420395" y="4235429"/>
              <a:ext cx="9481" cy="64845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3 h 155"/>
                <a:gd name="T12" fmla="*/ 19 w 20"/>
                <a:gd name="T13" fmla="*/ 43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3"/>
                  </a:moveTo>
                  <a:lnTo>
                    <a:pt x="19" y="43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7" name="Freeform 323"/>
            <p:cNvSpPr>
              <a:spLocks noChangeArrowheads="1"/>
            </p:cNvSpPr>
            <p:nvPr/>
          </p:nvSpPr>
          <p:spPr bwMode="auto">
            <a:xfrm>
              <a:off x="8437778" y="4249664"/>
              <a:ext cx="42666" cy="50610"/>
            </a:xfrm>
            <a:custGeom>
              <a:avLst/>
              <a:gdLst>
                <a:gd name="T0" fmla="*/ 100 w 102"/>
                <a:gd name="T1" fmla="*/ 79 h 119"/>
                <a:gd name="T2" fmla="*/ 100 w 102"/>
                <a:gd name="T3" fmla="*/ 79 h 119"/>
                <a:gd name="T4" fmla="*/ 51 w 102"/>
                <a:gd name="T5" fmla="*/ 118 h 119"/>
                <a:gd name="T6" fmla="*/ 0 w 102"/>
                <a:gd name="T7" fmla="*/ 60 h 119"/>
                <a:gd name="T8" fmla="*/ 51 w 102"/>
                <a:gd name="T9" fmla="*/ 0 h 119"/>
                <a:gd name="T10" fmla="*/ 101 w 102"/>
                <a:gd name="T11" fmla="*/ 57 h 119"/>
                <a:gd name="T12" fmla="*/ 101 w 102"/>
                <a:gd name="T13" fmla="*/ 65 h 119"/>
                <a:gd name="T14" fmla="*/ 19 w 102"/>
                <a:gd name="T15" fmla="*/ 65 h 119"/>
                <a:gd name="T16" fmla="*/ 52 w 102"/>
                <a:gd name="T17" fmla="*/ 102 h 119"/>
                <a:gd name="T18" fmla="*/ 81 w 102"/>
                <a:gd name="T19" fmla="*/ 79 h 119"/>
                <a:gd name="T20" fmla="*/ 100 w 102"/>
                <a:gd name="T21" fmla="*/ 79 h 119"/>
                <a:gd name="T22" fmla="*/ 81 w 102"/>
                <a:gd name="T23" fmla="*/ 50 h 119"/>
                <a:gd name="T24" fmla="*/ 81 w 102"/>
                <a:gd name="T25" fmla="*/ 50 h 119"/>
                <a:gd name="T26" fmla="*/ 51 w 102"/>
                <a:gd name="T27" fmla="*/ 16 h 119"/>
                <a:gd name="T28" fmla="*/ 19 w 102"/>
                <a:gd name="T29" fmla="*/ 50 h 119"/>
                <a:gd name="T30" fmla="*/ 81 w 102"/>
                <a:gd name="T31" fmla="*/ 5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100" y="79"/>
                  </a:moveTo>
                  <a:lnTo>
                    <a:pt x="100" y="79"/>
                  </a:lnTo>
                  <a:cubicBezTo>
                    <a:pt x="95" y="104"/>
                    <a:pt x="77" y="118"/>
                    <a:pt x="51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1"/>
                    <a:pt x="19" y="0"/>
                    <a:pt x="51" y="0"/>
                  </a:cubicBezTo>
                  <a:cubicBezTo>
                    <a:pt x="82" y="0"/>
                    <a:pt x="101" y="20"/>
                    <a:pt x="101" y="57"/>
                  </a:cubicBezTo>
                  <a:cubicBezTo>
                    <a:pt x="101" y="59"/>
                    <a:pt x="101" y="62"/>
                    <a:pt x="101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8" y="93"/>
                    <a:pt x="81" y="79"/>
                  </a:cubicBezTo>
                  <a:lnTo>
                    <a:pt x="100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69" y="16"/>
                    <a:pt x="51" y="16"/>
                  </a:cubicBezTo>
                  <a:cubicBezTo>
                    <a:pt x="32" y="16"/>
                    <a:pt x="21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8" name="Freeform 324"/>
            <p:cNvSpPr>
              <a:spLocks noChangeArrowheads="1"/>
            </p:cNvSpPr>
            <p:nvPr/>
          </p:nvSpPr>
          <p:spPr bwMode="auto">
            <a:xfrm>
              <a:off x="8489925" y="4252827"/>
              <a:ext cx="39506" cy="47447"/>
            </a:xfrm>
            <a:custGeom>
              <a:avLst/>
              <a:gdLst>
                <a:gd name="T0" fmla="*/ 74 w 94"/>
                <a:gd name="T1" fmla="*/ 45 h 115"/>
                <a:gd name="T2" fmla="*/ 74 w 94"/>
                <a:gd name="T3" fmla="*/ 45 h 115"/>
                <a:gd name="T4" fmla="*/ 52 w 94"/>
                <a:gd name="T5" fmla="*/ 16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3 h 115"/>
                <a:gd name="T14" fmla="*/ 18 w 94"/>
                <a:gd name="T15" fmla="*/ 3 h 115"/>
                <a:gd name="T16" fmla="*/ 18 w 94"/>
                <a:gd name="T17" fmla="*/ 18 h 115"/>
                <a:gd name="T18" fmla="*/ 54 w 94"/>
                <a:gd name="T19" fmla="*/ 0 h 115"/>
                <a:gd name="T20" fmla="*/ 89 w 94"/>
                <a:gd name="T21" fmla="*/ 15 h 115"/>
                <a:gd name="T22" fmla="*/ 93 w 94"/>
                <a:gd name="T23" fmla="*/ 41 h 115"/>
                <a:gd name="T24" fmla="*/ 93 w 94"/>
                <a:gd name="T25" fmla="*/ 47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2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8" y="0"/>
                    <a:pt x="54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3" y="22"/>
                    <a:pt x="93" y="31"/>
                    <a:pt x="93" y="41"/>
                  </a:cubicBezTo>
                  <a:cubicBezTo>
                    <a:pt x="93" y="43"/>
                    <a:pt x="93" y="45"/>
                    <a:pt x="93" y="47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9" name="Freeform 325"/>
            <p:cNvSpPr>
              <a:spLocks noChangeArrowheads="1"/>
            </p:cNvSpPr>
            <p:nvPr/>
          </p:nvSpPr>
          <p:spPr bwMode="auto">
            <a:xfrm>
              <a:off x="8562615" y="4237011"/>
              <a:ext cx="42667" cy="63263"/>
            </a:xfrm>
            <a:custGeom>
              <a:avLst/>
              <a:gdLst>
                <a:gd name="T0" fmla="*/ 0 w 102"/>
                <a:gd name="T1" fmla="*/ 148 h 150"/>
                <a:gd name="T2" fmla="*/ 0 w 102"/>
                <a:gd name="T3" fmla="*/ 148 h 150"/>
                <a:gd name="T4" fmla="*/ 47 w 102"/>
                <a:gd name="T5" fmla="*/ 82 h 150"/>
                <a:gd name="T6" fmla="*/ 60 w 102"/>
                <a:gd name="T7" fmla="*/ 75 h 150"/>
                <a:gd name="T8" fmla="*/ 82 w 102"/>
                <a:gd name="T9" fmla="*/ 44 h 150"/>
                <a:gd name="T10" fmla="*/ 51 w 102"/>
                <a:gd name="T11" fmla="*/ 18 h 150"/>
                <a:gd name="T12" fmla="*/ 22 w 102"/>
                <a:gd name="T13" fmla="*/ 52 h 150"/>
                <a:gd name="T14" fmla="*/ 22 w 102"/>
                <a:gd name="T15" fmla="*/ 53 h 150"/>
                <a:gd name="T16" fmla="*/ 3 w 102"/>
                <a:gd name="T17" fmla="*/ 53 h 150"/>
                <a:gd name="T18" fmla="*/ 3 w 102"/>
                <a:gd name="T19" fmla="*/ 51 h 150"/>
                <a:gd name="T20" fmla="*/ 52 w 102"/>
                <a:gd name="T21" fmla="*/ 0 h 150"/>
                <a:gd name="T22" fmla="*/ 101 w 102"/>
                <a:gd name="T23" fmla="*/ 44 h 150"/>
                <a:gd name="T24" fmla="*/ 69 w 102"/>
                <a:gd name="T25" fmla="*/ 91 h 150"/>
                <a:gd name="T26" fmla="*/ 57 w 102"/>
                <a:gd name="T27" fmla="*/ 97 h 150"/>
                <a:gd name="T28" fmla="*/ 21 w 102"/>
                <a:gd name="T29" fmla="*/ 130 h 150"/>
                <a:gd name="T30" fmla="*/ 101 w 102"/>
                <a:gd name="T31" fmla="*/ 130 h 150"/>
                <a:gd name="T32" fmla="*/ 101 w 102"/>
                <a:gd name="T33" fmla="*/ 149 h 150"/>
                <a:gd name="T34" fmla="*/ 0 w 102"/>
                <a:gd name="T35" fmla="*/ 149 h 150"/>
                <a:gd name="T36" fmla="*/ 0 w 102"/>
                <a:gd name="T37" fmla="*/ 14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50">
                  <a:moveTo>
                    <a:pt x="0" y="148"/>
                  </a:moveTo>
                  <a:lnTo>
                    <a:pt x="0" y="148"/>
                  </a:lnTo>
                  <a:cubicBezTo>
                    <a:pt x="0" y="117"/>
                    <a:pt x="15" y="100"/>
                    <a:pt x="47" y="82"/>
                  </a:cubicBezTo>
                  <a:cubicBezTo>
                    <a:pt x="60" y="75"/>
                    <a:pt x="60" y="75"/>
                    <a:pt x="60" y="75"/>
                  </a:cubicBezTo>
                  <a:cubicBezTo>
                    <a:pt x="74" y="68"/>
                    <a:pt x="82" y="57"/>
                    <a:pt x="82" y="44"/>
                  </a:cubicBezTo>
                  <a:cubicBezTo>
                    <a:pt x="82" y="28"/>
                    <a:pt x="70" y="18"/>
                    <a:pt x="51" y="18"/>
                  </a:cubicBezTo>
                  <a:cubicBezTo>
                    <a:pt x="34" y="18"/>
                    <a:pt x="22" y="30"/>
                    <a:pt x="22" y="52"/>
                  </a:cubicBezTo>
                  <a:lnTo>
                    <a:pt x="22" y="53"/>
                  </a:lnTo>
                  <a:cubicBezTo>
                    <a:pt x="3" y="53"/>
                    <a:pt x="3" y="53"/>
                    <a:pt x="3" y="53"/>
                  </a:cubicBezTo>
                  <a:cubicBezTo>
                    <a:pt x="3" y="52"/>
                    <a:pt x="3" y="52"/>
                    <a:pt x="3" y="51"/>
                  </a:cubicBezTo>
                  <a:cubicBezTo>
                    <a:pt x="3" y="19"/>
                    <a:pt x="22" y="0"/>
                    <a:pt x="52" y="0"/>
                  </a:cubicBezTo>
                  <a:cubicBezTo>
                    <a:pt x="82" y="0"/>
                    <a:pt x="101" y="18"/>
                    <a:pt x="101" y="44"/>
                  </a:cubicBezTo>
                  <a:cubicBezTo>
                    <a:pt x="101" y="65"/>
                    <a:pt x="91" y="79"/>
                    <a:pt x="69" y="91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37" y="107"/>
                    <a:pt x="25" y="117"/>
                    <a:pt x="21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48"/>
                    <a:pt x="0" y="148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76" name="Group 913"/>
          <p:cNvGrpSpPr>
            <a:grpSpLocks/>
          </p:cNvGrpSpPr>
          <p:nvPr/>
        </p:nvGrpSpPr>
        <p:grpSpPr bwMode="auto">
          <a:xfrm>
            <a:off x="8350250" y="5191125"/>
            <a:ext cx="247650" cy="87313"/>
            <a:chOff x="8349612" y="5191412"/>
            <a:chExt cx="248259" cy="87076"/>
          </a:xfrm>
        </p:grpSpPr>
        <p:sp>
          <p:nvSpPr>
            <p:cNvPr id="870" name="Freeform 326"/>
            <p:cNvSpPr>
              <a:spLocks noChangeArrowheads="1"/>
            </p:cNvSpPr>
            <p:nvPr/>
          </p:nvSpPr>
          <p:spPr bwMode="auto">
            <a:xfrm>
              <a:off x="8349612" y="5191412"/>
              <a:ext cx="58882" cy="68078"/>
            </a:xfrm>
            <a:custGeom>
              <a:avLst/>
              <a:gdLst>
                <a:gd name="T0" fmla="*/ 70 w 141"/>
                <a:gd name="T1" fmla="*/ 162 h 163"/>
                <a:gd name="T2" fmla="*/ 70 w 141"/>
                <a:gd name="T3" fmla="*/ 162 h 163"/>
                <a:gd name="T4" fmla="*/ 0 w 141"/>
                <a:gd name="T5" fmla="*/ 81 h 163"/>
                <a:gd name="T6" fmla="*/ 74 w 141"/>
                <a:gd name="T7" fmla="*/ 0 h 163"/>
                <a:gd name="T8" fmla="*/ 138 w 141"/>
                <a:gd name="T9" fmla="*/ 51 h 163"/>
                <a:gd name="T10" fmla="*/ 117 w 141"/>
                <a:gd name="T11" fmla="*/ 51 h 163"/>
                <a:gd name="T12" fmla="*/ 74 w 141"/>
                <a:gd name="T13" fmla="*/ 19 h 163"/>
                <a:gd name="T14" fmla="*/ 22 w 141"/>
                <a:gd name="T15" fmla="*/ 80 h 163"/>
                <a:gd name="T16" fmla="*/ 73 w 141"/>
                <a:gd name="T17" fmla="*/ 144 h 163"/>
                <a:gd name="T18" fmla="*/ 121 w 141"/>
                <a:gd name="T19" fmla="*/ 95 h 163"/>
                <a:gd name="T20" fmla="*/ 121 w 141"/>
                <a:gd name="T21" fmla="*/ 93 h 163"/>
                <a:gd name="T22" fmla="*/ 73 w 141"/>
                <a:gd name="T23" fmla="*/ 93 h 163"/>
                <a:gd name="T24" fmla="*/ 73 w 141"/>
                <a:gd name="T25" fmla="*/ 75 h 163"/>
                <a:gd name="T26" fmla="*/ 140 w 141"/>
                <a:gd name="T27" fmla="*/ 75 h 163"/>
                <a:gd name="T28" fmla="*/ 140 w 141"/>
                <a:gd name="T29" fmla="*/ 158 h 163"/>
                <a:gd name="T30" fmla="*/ 126 w 141"/>
                <a:gd name="T31" fmla="*/ 158 h 163"/>
                <a:gd name="T32" fmla="*/ 122 w 141"/>
                <a:gd name="T33" fmla="*/ 137 h 163"/>
                <a:gd name="T34" fmla="*/ 70 w 141"/>
                <a:gd name="T35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163">
                  <a:moveTo>
                    <a:pt x="70" y="162"/>
                  </a:moveTo>
                  <a:lnTo>
                    <a:pt x="70" y="162"/>
                  </a:lnTo>
                  <a:cubicBezTo>
                    <a:pt x="29" y="162"/>
                    <a:pt x="0" y="131"/>
                    <a:pt x="0" y="81"/>
                  </a:cubicBezTo>
                  <a:cubicBezTo>
                    <a:pt x="0" y="31"/>
                    <a:pt x="29" y="0"/>
                    <a:pt x="74" y="0"/>
                  </a:cubicBezTo>
                  <a:cubicBezTo>
                    <a:pt x="110" y="0"/>
                    <a:pt x="132" y="19"/>
                    <a:pt x="138" y="51"/>
                  </a:cubicBezTo>
                  <a:cubicBezTo>
                    <a:pt x="117" y="51"/>
                    <a:pt x="117" y="51"/>
                    <a:pt x="117" y="51"/>
                  </a:cubicBezTo>
                  <a:cubicBezTo>
                    <a:pt x="114" y="30"/>
                    <a:pt x="98" y="19"/>
                    <a:pt x="74" y="19"/>
                  </a:cubicBezTo>
                  <a:cubicBezTo>
                    <a:pt x="41" y="19"/>
                    <a:pt x="22" y="41"/>
                    <a:pt x="22" y="80"/>
                  </a:cubicBezTo>
                  <a:cubicBezTo>
                    <a:pt x="22" y="121"/>
                    <a:pt x="42" y="144"/>
                    <a:pt x="73" y="144"/>
                  </a:cubicBezTo>
                  <a:cubicBezTo>
                    <a:pt x="101" y="144"/>
                    <a:pt x="121" y="125"/>
                    <a:pt x="121" y="95"/>
                  </a:cubicBezTo>
                  <a:cubicBezTo>
                    <a:pt x="121" y="94"/>
                    <a:pt x="121" y="93"/>
                    <a:pt x="121" y="93"/>
                  </a:cubicBezTo>
                  <a:cubicBezTo>
                    <a:pt x="73" y="93"/>
                    <a:pt x="73" y="93"/>
                    <a:pt x="73" y="93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0" y="158"/>
                    <a:pt x="140" y="158"/>
                    <a:pt x="140" y="158"/>
                  </a:cubicBezTo>
                  <a:cubicBezTo>
                    <a:pt x="126" y="158"/>
                    <a:pt x="126" y="158"/>
                    <a:pt x="126" y="158"/>
                  </a:cubicBezTo>
                  <a:cubicBezTo>
                    <a:pt x="122" y="137"/>
                    <a:pt x="122" y="137"/>
                    <a:pt x="122" y="137"/>
                  </a:cubicBezTo>
                  <a:cubicBezTo>
                    <a:pt x="110" y="154"/>
                    <a:pt x="92" y="162"/>
                    <a:pt x="70" y="162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1" name="Freeform 327"/>
            <p:cNvSpPr>
              <a:spLocks noChangeArrowheads="1"/>
            </p:cNvSpPr>
            <p:nvPr/>
          </p:nvSpPr>
          <p:spPr bwMode="auto">
            <a:xfrm>
              <a:off x="8419634" y="5210410"/>
              <a:ext cx="22280" cy="47496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50 w 55"/>
                <a:gd name="T15" fmla="*/ 19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1" y="19"/>
                    <a:pt x="50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2" name="Freeform 328"/>
            <p:cNvSpPr>
              <a:spLocks noChangeArrowheads="1"/>
            </p:cNvSpPr>
            <p:nvPr/>
          </p:nvSpPr>
          <p:spPr bwMode="auto">
            <a:xfrm>
              <a:off x="8448279" y="5210410"/>
              <a:ext cx="44559" cy="49079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8 w 108"/>
                <a:gd name="T17" fmla="*/ 59 h 119"/>
                <a:gd name="T18" fmla="*/ 54 w 108"/>
                <a:gd name="T19" fmla="*/ 16 h 119"/>
                <a:gd name="T20" fmla="*/ 19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6"/>
                    <a:pt x="87" y="118"/>
                    <a:pt x="54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6"/>
                    <a:pt x="54" y="16"/>
                  </a:cubicBezTo>
                  <a:cubicBezTo>
                    <a:pt x="32" y="16"/>
                    <a:pt x="19" y="31"/>
                    <a:pt x="19" y="59"/>
                  </a:cubicBezTo>
                  <a:cubicBezTo>
                    <a:pt x="19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3" name="Freeform 329"/>
            <p:cNvSpPr>
              <a:spLocks noChangeArrowheads="1"/>
            </p:cNvSpPr>
            <p:nvPr/>
          </p:nvSpPr>
          <p:spPr bwMode="auto">
            <a:xfrm>
              <a:off x="8500796" y="5211994"/>
              <a:ext cx="39785" cy="47496"/>
            </a:xfrm>
            <a:custGeom>
              <a:avLst/>
              <a:gdLst>
                <a:gd name="T0" fmla="*/ 18 w 94"/>
                <a:gd name="T1" fmla="*/ 68 h 115"/>
                <a:gd name="T2" fmla="*/ 18 w 94"/>
                <a:gd name="T3" fmla="*/ 68 h 115"/>
                <a:gd name="T4" fmla="*/ 41 w 94"/>
                <a:gd name="T5" fmla="*/ 98 h 115"/>
                <a:gd name="T6" fmla="*/ 75 w 94"/>
                <a:gd name="T7" fmla="*/ 60 h 115"/>
                <a:gd name="T8" fmla="*/ 75 w 94"/>
                <a:gd name="T9" fmla="*/ 0 h 115"/>
                <a:gd name="T10" fmla="*/ 93 w 94"/>
                <a:gd name="T11" fmla="*/ 0 h 115"/>
                <a:gd name="T12" fmla="*/ 93 w 94"/>
                <a:gd name="T13" fmla="*/ 112 h 115"/>
                <a:gd name="T14" fmla="*/ 75 w 94"/>
                <a:gd name="T15" fmla="*/ 112 h 115"/>
                <a:gd name="T16" fmla="*/ 75 w 94"/>
                <a:gd name="T17" fmla="*/ 96 h 115"/>
                <a:gd name="T18" fmla="*/ 38 w 94"/>
                <a:gd name="T19" fmla="*/ 114 h 115"/>
                <a:gd name="T20" fmla="*/ 5 w 94"/>
                <a:gd name="T21" fmla="*/ 100 h 115"/>
                <a:gd name="T22" fmla="*/ 0 w 94"/>
                <a:gd name="T23" fmla="*/ 73 h 115"/>
                <a:gd name="T24" fmla="*/ 0 w 94"/>
                <a:gd name="T25" fmla="*/ 67 h 115"/>
                <a:gd name="T26" fmla="*/ 0 w 94"/>
                <a:gd name="T27" fmla="*/ 0 h 115"/>
                <a:gd name="T28" fmla="*/ 18 w 94"/>
                <a:gd name="T29" fmla="*/ 0 h 115"/>
                <a:gd name="T30" fmla="*/ 18 w 94"/>
                <a:gd name="T31" fmla="*/ 6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8" y="68"/>
                  </a:moveTo>
                  <a:lnTo>
                    <a:pt x="18" y="68"/>
                  </a:lnTo>
                  <a:cubicBezTo>
                    <a:pt x="18" y="89"/>
                    <a:pt x="24" y="98"/>
                    <a:pt x="41" y="98"/>
                  </a:cubicBezTo>
                  <a:cubicBezTo>
                    <a:pt x="63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2"/>
                    <a:pt x="93" y="112"/>
                    <a:pt x="93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96"/>
                    <a:pt x="75" y="96"/>
                    <a:pt x="75" y="96"/>
                  </a:cubicBezTo>
                  <a:cubicBezTo>
                    <a:pt x="67" y="108"/>
                    <a:pt x="55" y="114"/>
                    <a:pt x="38" y="114"/>
                  </a:cubicBezTo>
                  <a:cubicBezTo>
                    <a:pt x="22" y="114"/>
                    <a:pt x="11" y="109"/>
                    <a:pt x="5" y="100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70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4" name="Freeform 330"/>
            <p:cNvSpPr>
              <a:spLocks noChangeArrowheads="1"/>
            </p:cNvSpPr>
            <p:nvPr/>
          </p:nvSpPr>
          <p:spPr bwMode="auto">
            <a:xfrm>
              <a:off x="8553312" y="5210410"/>
              <a:ext cx="44559" cy="68078"/>
            </a:xfrm>
            <a:custGeom>
              <a:avLst/>
              <a:gdLst>
                <a:gd name="T0" fmla="*/ 0 w 105"/>
                <a:gd name="T1" fmla="*/ 3 h 161"/>
                <a:gd name="T2" fmla="*/ 0 w 105"/>
                <a:gd name="T3" fmla="*/ 3 h 161"/>
                <a:gd name="T4" fmla="*/ 18 w 105"/>
                <a:gd name="T5" fmla="*/ 3 h 161"/>
                <a:gd name="T6" fmla="*/ 18 w 105"/>
                <a:gd name="T7" fmla="*/ 19 h 161"/>
                <a:gd name="T8" fmla="*/ 55 w 105"/>
                <a:gd name="T9" fmla="*/ 0 h 161"/>
                <a:gd name="T10" fmla="*/ 104 w 105"/>
                <a:gd name="T11" fmla="*/ 59 h 161"/>
                <a:gd name="T12" fmla="*/ 55 w 105"/>
                <a:gd name="T13" fmla="*/ 118 h 161"/>
                <a:gd name="T14" fmla="*/ 18 w 105"/>
                <a:gd name="T15" fmla="*/ 102 h 161"/>
                <a:gd name="T16" fmla="*/ 18 w 105"/>
                <a:gd name="T17" fmla="*/ 160 h 161"/>
                <a:gd name="T18" fmla="*/ 0 w 105"/>
                <a:gd name="T19" fmla="*/ 160 h 161"/>
                <a:gd name="T20" fmla="*/ 0 w 105"/>
                <a:gd name="T21" fmla="*/ 3 h 161"/>
                <a:gd name="T22" fmla="*/ 50 w 105"/>
                <a:gd name="T23" fmla="*/ 102 h 161"/>
                <a:gd name="T24" fmla="*/ 50 w 105"/>
                <a:gd name="T25" fmla="*/ 102 h 161"/>
                <a:gd name="T26" fmla="*/ 84 w 105"/>
                <a:gd name="T27" fmla="*/ 58 h 161"/>
                <a:gd name="T28" fmla="*/ 50 w 105"/>
                <a:gd name="T29" fmla="*/ 16 h 161"/>
                <a:gd name="T30" fmla="*/ 18 w 105"/>
                <a:gd name="T31" fmla="*/ 60 h 161"/>
                <a:gd name="T32" fmla="*/ 50 w 105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1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8" y="6"/>
                    <a:pt x="39" y="0"/>
                    <a:pt x="55" y="0"/>
                  </a:cubicBezTo>
                  <a:cubicBezTo>
                    <a:pt x="84" y="0"/>
                    <a:pt x="104" y="23"/>
                    <a:pt x="104" y="59"/>
                  </a:cubicBezTo>
                  <a:cubicBezTo>
                    <a:pt x="104" y="95"/>
                    <a:pt x="84" y="118"/>
                    <a:pt x="55" y="118"/>
                  </a:cubicBezTo>
                  <a:cubicBezTo>
                    <a:pt x="39" y="118"/>
                    <a:pt x="28" y="113"/>
                    <a:pt x="18" y="102"/>
                  </a:cubicBezTo>
                  <a:cubicBezTo>
                    <a:pt x="18" y="160"/>
                    <a:pt x="18" y="160"/>
                    <a:pt x="18" y="160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0" y="3"/>
                  </a:lnTo>
                  <a:close/>
                  <a:moveTo>
                    <a:pt x="50" y="102"/>
                  </a:moveTo>
                  <a:lnTo>
                    <a:pt x="50" y="102"/>
                  </a:lnTo>
                  <a:cubicBezTo>
                    <a:pt x="71" y="102"/>
                    <a:pt x="84" y="86"/>
                    <a:pt x="84" y="58"/>
                  </a:cubicBezTo>
                  <a:cubicBezTo>
                    <a:pt x="84" y="32"/>
                    <a:pt x="71" y="16"/>
                    <a:pt x="50" y="16"/>
                  </a:cubicBezTo>
                  <a:cubicBezTo>
                    <a:pt x="30" y="16"/>
                    <a:pt x="18" y="32"/>
                    <a:pt x="18" y="60"/>
                  </a:cubicBezTo>
                  <a:cubicBezTo>
                    <a:pt x="18" y="88"/>
                    <a:pt x="29" y="102"/>
                    <a:pt x="50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77" name="Group 915"/>
          <p:cNvGrpSpPr>
            <a:grpSpLocks/>
          </p:cNvGrpSpPr>
          <p:nvPr/>
        </p:nvGrpSpPr>
        <p:grpSpPr bwMode="auto">
          <a:xfrm>
            <a:off x="542925" y="4249738"/>
            <a:ext cx="255588" cy="69850"/>
            <a:chOff x="549834" y="4274851"/>
            <a:chExt cx="256630" cy="68549"/>
          </a:xfrm>
        </p:grpSpPr>
        <p:sp>
          <p:nvSpPr>
            <p:cNvPr id="917" name="Freeform 104"/>
            <p:cNvSpPr>
              <a:spLocks noChangeArrowheads="1"/>
            </p:cNvSpPr>
            <p:nvPr/>
          </p:nvSpPr>
          <p:spPr bwMode="auto">
            <a:xfrm>
              <a:off x="549834" y="4274851"/>
              <a:ext cx="58977" cy="68549"/>
            </a:xfrm>
            <a:custGeom>
              <a:avLst/>
              <a:gdLst>
                <a:gd name="T0" fmla="*/ 70 w 140"/>
                <a:gd name="T1" fmla="*/ 161 h 162"/>
                <a:gd name="T2" fmla="*/ 70 w 140"/>
                <a:gd name="T3" fmla="*/ 161 h 162"/>
                <a:gd name="T4" fmla="*/ 0 w 140"/>
                <a:gd name="T5" fmla="*/ 80 h 162"/>
                <a:gd name="T6" fmla="*/ 75 w 140"/>
                <a:gd name="T7" fmla="*/ 0 h 162"/>
                <a:gd name="T8" fmla="*/ 137 w 140"/>
                <a:gd name="T9" fmla="*/ 50 h 162"/>
                <a:gd name="T10" fmla="*/ 116 w 140"/>
                <a:gd name="T11" fmla="*/ 50 h 162"/>
                <a:gd name="T12" fmla="*/ 75 w 140"/>
                <a:gd name="T13" fmla="*/ 18 h 162"/>
                <a:gd name="T14" fmla="*/ 22 w 140"/>
                <a:gd name="T15" fmla="*/ 80 h 162"/>
                <a:gd name="T16" fmla="*/ 73 w 140"/>
                <a:gd name="T17" fmla="*/ 143 h 162"/>
                <a:gd name="T18" fmla="*/ 121 w 140"/>
                <a:gd name="T19" fmla="*/ 94 h 162"/>
                <a:gd name="T20" fmla="*/ 121 w 140"/>
                <a:gd name="T21" fmla="*/ 92 h 162"/>
                <a:gd name="T22" fmla="*/ 73 w 140"/>
                <a:gd name="T23" fmla="*/ 92 h 162"/>
                <a:gd name="T24" fmla="*/ 73 w 140"/>
                <a:gd name="T25" fmla="*/ 74 h 162"/>
                <a:gd name="T26" fmla="*/ 139 w 140"/>
                <a:gd name="T27" fmla="*/ 74 h 162"/>
                <a:gd name="T28" fmla="*/ 139 w 140"/>
                <a:gd name="T29" fmla="*/ 157 h 162"/>
                <a:gd name="T30" fmla="*/ 126 w 140"/>
                <a:gd name="T31" fmla="*/ 157 h 162"/>
                <a:gd name="T32" fmla="*/ 122 w 140"/>
                <a:gd name="T33" fmla="*/ 136 h 162"/>
                <a:gd name="T34" fmla="*/ 70 w 140"/>
                <a:gd name="T35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0" h="162">
                  <a:moveTo>
                    <a:pt x="70" y="161"/>
                  </a:moveTo>
                  <a:lnTo>
                    <a:pt x="70" y="161"/>
                  </a:lnTo>
                  <a:cubicBezTo>
                    <a:pt x="29" y="161"/>
                    <a:pt x="0" y="130"/>
                    <a:pt x="0" y="80"/>
                  </a:cubicBezTo>
                  <a:cubicBezTo>
                    <a:pt x="0" y="30"/>
                    <a:pt x="29" y="0"/>
                    <a:pt x="75" y="0"/>
                  </a:cubicBezTo>
                  <a:cubicBezTo>
                    <a:pt x="109" y="0"/>
                    <a:pt x="133" y="19"/>
                    <a:pt x="137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3" y="29"/>
                    <a:pt x="98" y="18"/>
                    <a:pt x="75" y="18"/>
                  </a:cubicBezTo>
                  <a:cubicBezTo>
                    <a:pt x="41" y="18"/>
                    <a:pt x="22" y="41"/>
                    <a:pt x="22" y="80"/>
                  </a:cubicBezTo>
                  <a:cubicBezTo>
                    <a:pt x="22" y="120"/>
                    <a:pt x="41" y="143"/>
                    <a:pt x="73" y="143"/>
                  </a:cubicBezTo>
                  <a:cubicBezTo>
                    <a:pt x="102" y="143"/>
                    <a:pt x="121" y="124"/>
                    <a:pt x="121" y="94"/>
                  </a:cubicBezTo>
                  <a:cubicBezTo>
                    <a:pt x="121" y="93"/>
                    <a:pt x="121" y="93"/>
                    <a:pt x="121" y="92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139" y="74"/>
                    <a:pt x="139" y="74"/>
                    <a:pt x="139" y="74"/>
                  </a:cubicBezTo>
                  <a:cubicBezTo>
                    <a:pt x="139" y="157"/>
                    <a:pt x="139" y="157"/>
                    <a:pt x="139" y="157"/>
                  </a:cubicBezTo>
                  <a:cubicBezTo>
                    <a:pt x="126" y="157"/>
                    <a:pt x="126" y="157"/>
                    <a:pt x="126" y="157"/>
                  </a:cubicBezTo>
                  <a:cubicBezTo>
                    <a:pt x="122" y="136"/>
                    <a:pt x="122" y="136"/>
                    <a:pt x="122" y="136"/>
                  </a:cubicBezTo>
                  <a:cubicBezTo>
                    <a:pt x="109" y="153"/>
                    <a:pt x="91" y="161"/>
                    <a:pt x="70" y="161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8" name="Freeform 105"/>
            <p:cNvSpPr>
              <a:spLocks noChangeArrowheads="1"/>
            </p:cNvSpPr>
            <p:nvPr/>
          </p:nvSpPr>
          <p:spPr bwMode="auto">
            <a:xfrm>
              <a:off x="675758" y="4295104"/>
              <a:ext cx="41443" cy="48296"/>
            </a:xfrm>
            <a:custGeom>
              <a:avLst/>
              <a:gdLst>
                <a:gd name="T0" fmla="*/ 19 w 95"/>
                <a:gd name="T1" fmla="*/ 67 h 115"/>
                <a:gd name="T2" fmla="*/ 19 w 95"/>
                <a:gd name="T3" fmla="*/ 67 h 115"/>
                <a:gd name="T4" fmla="*/ 42 w 95"/>
                <a:gd name="T5" fmla="*/ 98 h 115"/>
                <a:gd name="T6" fmla="*/ 75 w 95"/>
                <a:gd name="T7" fmla="*/ 59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5 w 95"/>
                <a:gd name="T15" fmla="*/ 111 h 115"/>
                <a:gd name="T16" fmla="*/ 75 w 95"/>
                <a:gd name="T17" fmla="*/ 94 h 115"/>
                <a:gd name="T18" fmla="*/ 39 w 95"/>
                <a:gd name="T19" fmla="*/ 114 h 115"/>
                <a:gd name="T20" fmla="*/ 6 w 95"/>
                <a:gd name="T21" fmla="*/ 99 h 115"/>
                <a:gd name="T22" fmla="*/ 0 w 95"/>
                <a:gd name="T23" fmla="*/ 72 h 115"/>
                <a:gd name="T24" fmla="*/ 0 w 95"/>
                <a:gd name="T25" fmla="*/ 66 h 115"/>
                <a:gd name="T26" fmla="*/ 0 w 95"/>
                <a:gd name="T27" fmla="*/ 0 h 115"/>
                <a:gd name="T28" fmla="*/ 19 w 95"/>
                <a:gd name="T29" fmla="*/ 0 h 115"/>
                <a:gd name="T30" fmla="*/ 19 w 95"/>
                <a:gd name="T31" fmla="*/ 6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19" y="67"/>
                  </a:moveTo>
                  <a:lnTo>
                    <a:pt x="19" y="67"/>
                  </a:lnTo>
                  <a:cubicBezTo>
                    <a:pt x="19" y="88"/>
                    <a:pt x="24" y="98"/>
                    <a:pt x="42" y="98"/>
                  </a:cubicBezTo>
                  <a:cubicBezTo>
                    <a:pt x="64" y="98"/>
                    <a:pt x="75" y="84"/>
                    <a:pt x="75" y="5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68" y="107"/>
                    <a:pt x="56" y="114"/>
                    <a:pt x="39" y="114"/>
                  </a:cubicBezTo>
                  <a:cubicBezTo>
                    <a:pt x="23" y="114"/>
                    <a:pt x="11" y="108"/>
                    <a:pt x="6" y="99"/>
                  </a:cubicBezTo>
                  <a:cubicBezTo>
                    <a:pt x="0" y="91"/>
                    <a:pt x="0" y="83"/>
                    <a:pt x="0" y="72"/>
                  </a:cubicBezTo>
                  <a:cubicBezTo>
                    <a:pt x="0" y="70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9" name="Freeform 106"/>
            <p:cNvSpPr>
              <a:spLocks noChangeArrowheads="1"/>
            </p:cNvSpPr>
            <p:nvPr/>
          </p:nvSpPr>
          <p:spPr bwMode="auto">
            <a:xfrm>
              <a:off x="619969" y="4293546"/>
              <a:ext cx="44631" cy="49854"/>
            </a:xfrm>
            <a:custGeom>
              <a:avLst/>
              <a:gdLst>
                <a:gd name="T0" fmla="*/ 35 w 106"/>
                <a:gd name="T1" fmla="*/ 118 h 119"/>
                <a:gd name="T2" fmla="*/ 35 w 106"/>
                <a:gd name="T3" fmla="*/ 118 h 119"/>
                <a:gd name="T4" fmla="*/ 0 w 106"/>
                <a:gd name="T5" fmla="*/ 85 h 119"/>
                <a:gd name="T6" fmla="*/ 37 w 106"/>
                <a:gd name="T7" fmla="*/ 50 h 119"/>
                <a:gd name="T8" fmla="*/ 69 w 106"/>
                <a:gd name="T9" fmla="*/ 45 h 119"/>
                <a:gd name="T10" fmla="*/ 74 w 106"/>
                <a:gd name="T11" fmla="*/ 34 h 119"/>
                <a:gd name="T12" fmla="*/ 49 w 106"/>
                <a:gd name="T13" fmla="*/ 16 h 119"/>
                <a:gd name="T14" fmla="*/ 23 w 106"/>
                <a:gd name="T15" fmla="*/ 37 h 119"/>
                <a:gd name="T16" fmla="*/ 4 w 106"/>
                <a:gd name="T17" fmla="*/ 37 h 119"/>
                <a:gd name="T18" fmla="*/ 4 w 106"/>
                <a:gd name="T19" fmla="*/ 36 h 119"/>
                <a:gd name="T20" fmla="*/ 49 w 106"/>
                <a:gd name="T21" fmla="*/ 0 h 119"/>
                <a:gd name="T22" fmla="*/ 93 w 106"/>
                <a:gd name="T23" fmla="*/ 34 h 119"/>
                <a:gd name="T24" fmla="*/ 93 w 106"/>
                <a:gd name="T25" fmla="*/ 90 h 119"/>
                <a:gd name="T26" fmla="*/ 100 w 106"/>
                <a:gd name="T27" fmla="*/ 102 h 119"/>
                <a:gd name="T28" fmla="*/ 105 w 106"/>
                <a:gd name="T29" fmla="*/ 101 h 119"/>
                <a:gd name="T30" fmla="*/ 105 w 106"/>
                <a:gd name="T31" fmla="*/ 115 h 119"/>
                <a:gd name="T32" fmla="*/ 94 w 106"/>
                <a:gd name="T33" fmla="*/ 117 h 119"/>
                <a:gd name="T34" fmla="*/ 75 w 106"/>
                <a:gd name="T35" fmla="*/ 101 h 119"/>
                <a:gd name="T36" fmla="*/ 75 w 106"/>
                <a:gd name="T37" fmla="*/ 101 h 119"/>
                <a:gd name="T38" fmla="*/ 35 w 106"/>
                <a:gd name="T39" fmla="*/ 118 h 119"/>
                <a:gd name="T40" fmla="*/ 38 w 106"/>
                <a:gd name="T41" fmla="*/ 66 h 119"/>
                <a:gd name="T42" fmla="*/ 38 w 106"/>
                <a:gd name="T43" fmla="*/ 66 h 119"/>
                <a:gd name="T44" fmla="*/ 19 w 106"/>
                <a:gd name="T45" fmla="*/ 85 h 119"/>
                <a:gd name="T46" fmla="*/ 40 w 106"/>
                <a:gd name="T47" fmla="*/ 102 h 119"/>
                <a:gd name="T48" fmla="*/ 74 w 106"/>
                <a:gd name="T49" fmla="*/ 74 h 119"/>
                <a:gd name="T50" fmla="*/ 74 w 106"/>
                <a:gd name="T51" fmla="*/ 58 h 119"/>
                <a:gd name="T52" fmla="*/ 38 w 106"/>
                <a:gd name="T5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5" y="118"/>
                  </a:moveTo>
                  <a:lnTo>
                    <a:pt x="35" y="118"/>
                  </a:lnTo>
                  <a:cubicBezTo>
                    <a:pt x="12" y="118"/>
                    <a:pt x="0" y="106"/>
                    <a:pt x="0" y="85"/>
                  </a:cubicBezTo>
                  <a:cubicBezTo>
                    <a:pt x="0" y="64"/>
                    <a:pt x="12" y="53"/>
                    <a:pt x="37" y="50"/>
                  </a:cubicBezTo>
                  <a:cubicBezTo>
                    <a:pt x="53" y="48"/>
                    <a:pt x="63" y="47"/>
                    <a:pt x="69" y="45"/>
                  </a:cubicBezTo>
                  <a:cubicBezTo>
                    <a:pt x="74" y="43"/>
                    <a:pt x="74" y="41"/>
                    <a:pt x="74" y="34"/>
                  </a:cubicBezTo>
                  <a:cubicBezTo>
                    <a:pt x="74" y="22"/>
                    <a:pt x="66" y="16"/>
                    <a:pt x="49" y="16"/>
                  </a:cubicBezTo>
                  <a:cubicBezTo>
                    <a:pt x="31" y="16"/>
                    <a:pt x="23" y="23"/>
                    <a:pt x="23" y="37"/>
                  </a:cubicBezTo>
                  <a:cubicBezTo>
                    <a:pt x="4" y="37"/>
                    <a:pt x="4" y="37"/>
                    <a:pt x="4" y="37"/>
                  </a:cubicBezTo>
                  <a:lnTo>
                    <a:pt x="4" y="36"/>
                  </a:lnTo>
                  <a:cubicBezTo>
                    <a:pt x="4" y="14"/>
                    <a:pt x="21" y="0"/>
                    <a:pt x="49" y="0"/>
                  </a:cubicBezTo>
                  <a:cubicBezTo>
                    <a:pt x="79" y="0"/>
                    <a:pt x="93" y="11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8"/>
                    <a:pt x="94" y="102"/>
                    <a:pt x="100" y="102"/>
                  </a:cubicBezTo>
                  <a:cubicBezTo>
                    <a:pt x="101" y="102"/>
                    <a:pt x="103" y="102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8" y="117"/>
                    <a:pt x="94" y="117"/>
                  </a:cubicBezTo>
                  <a:cubicBezTo>
                    <a:pt x="81" y="117"/>
                    <a:pt x="75" y="112"/>
                    <a:pt x="75" y="101"/>
                  </a:cubicBezTo>
                  <a:lnTo>
                    <a:pt x="75" y="101"/>
                  </a:lnTo>
                  <a:cubicBezTo>
                    <a:pt x="63" y="112"/>
                    <a:pt x="51" y="118"/>
                    <a:pt x="35" y="118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19" y="73"/>
                    <a:pt x="19" y="85"/>
                  </a:cubicBezTo>
                  <a:cubicBezTo>
                    <a:pt x="19" y="95"/>
                    <a:pt x="26" y="102"/>
                    <a:pt x="40" y="102"/>
                  </a:cubicBezTo>
                  <a:cubicBezTo>
                    <a:pt x="59" y="102"/>
                    <a:pt x="74" y="90"/>
                    <a:pt x="74" y="74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63"/>
                    <a:pt x="51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0" name="Freeform 107"/>
            <p:cNvSpPr>
              <a:spLocks noChangeArrowheads="1"/>
            </p:cNvSpPr>
            <p:nvPr/>
          </p:nvSpPr>
          <p:spPr bwMode="auto">
            <a:xfrm>
              <a:off x="728359" y="4295104"/>
              <a:ext cx="22316" cy="48296"/>
            </a:xfrm>
            <a:custGeom>
              <a:avLst/>
              <a:gdLst>
                <a:gd name="T0" fmla="*/ 0 w 54"/>
                <a:gd name="T1" fmla="*/ 3 h 115"/>
                <a:gd name="T2" fmla="*/ 0 w 54"/>
                <a:gd name="T3" fmla="*/ 3 h 115"/>
                <a:gd name="T4" fmla="*/ 18 w 54"/>
                <a:gd name="T5" fmla="*/ 3 h 115"/>
                <a:gd name="T6" fmla="*/ 18 w 54"/>
                <a:gd name="T7" fmla="*/ 22 h 115"/>
                <a:gd name="T8" fmla="*/ 49 w 54"/>
                <a:gd name="T9" fmla="*/ 0 h 115"/>
                <a:gd name="T10" fmla="*/ 53 w 54"/>
                <a:gd name="T11" fmla="*/ 1 h 115"/>
                <a:gd name="T12" fmla="*/ 53 w 54"/>
                <a:gd name="T13" fmla="*/ 20 h 115"/>
                <a:gd name="T14" fmla="*/ 49 w 54"/>
                <a:gd name="T15" fmla="*/ 19 h 115"/>
                <a:gd name="T16" fmla="*/ 19 w 54"/>
                <a:gd name="T17" fmla="*/ 52 h 115"/>
                <a:gd name="T18" fmla="*/ 19 w 54"/>
                <a:gd name="T19" fmla="*/ 114 h 115"/>
                <a:gd name="T20" fmla="*/ 0 w 54"/>
                <a:gd name="T21" fmla="*/ 114 h 115"/>
                <a:gd name="T22" fmla="*/ 0 w 54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5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0" y="0"/>
                    <a:pt x="52" y="0"/>
                    <a:pt x="53" y="1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19"/>
                    <a:pt x="51" y="19"/>
                    <a:pt x="49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1" name="Freeform 108"/>
            <p:cNvSpPr>
              <a:spLocks noChangeArrowheads="1"/>
            </p:cNvSpPr>
            <p:nvPr/>
          </p:nvSpPr>
          <p:spPr bwMode="auto">
            <a:xfrm>
              <a:off x="761833" y="4276408"/>
              <a:ext cx="44631" cy="66992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6 w 104"/>
                <a:gd name="T5" fmla="*/ 154 h 158"/>
                <a:gd name="T6" fmla="*/ 86 w 104"/>
                <a:gd name="T7" fmla="*/ 140 h 158"/>
                <a:gd name="T8" fmla="*/ 49 w 104"/>
                <a:gd name="T9" fmla="*/ 157 h 158"/>
                <a:gd name="T10" fmla="*/ 0 w 104"/>
                <a:gd name="T11" fmla="*/ 99 h 158"/>
                <a:gd name="T12" fmla="*/ 49 w 104"/>
                <a:gd name="T13" fmla="*/ 39 h 158"/>
                <a:gd name="T14" fmla="*/ 86 w 104"/>
                <a:gd name="T15" fmla="*/ 56 h 158"/>
                <a:gd name="T16" fmla="*/ 86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100 h 158"/>
                <a:gd name="T28" fmla="*/ 53 w 104"/>
                <a:gd name="T29" fmla="*/ 141 h 158"/>
                <a:gd name="T30" fmla="*/ 87 w 104"/>
                <a:gd name="T31" fmla="*/ 98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76" y="152"/>
                    <a:pt x="64" y="157"/>
                    <a:pt x="49" y="157"/>
                  </a:cubicBezTo>
                  <a:cubicBezTo>
                    <a:pt x="20" y="157"/>
                    <a:pt x="0" y="135"/>
                    <a:pt x="0" y="99"/>
                  </a:cubicBezTo>
                  <a:cubicBezTo>
                    <a:pt x="0" y="61"/>
                    <a:pt x="20" y="39"/>
                    <a:pt x="49" y="39"/>
                  </a:cubicBezTo>
                  <a:cubicBezTo>
                    <a:pt x="65" y="39"/>
                    <a:pt x="77" y="45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3" y="55"/>
                    <a:pt x="20" y="71"/>
                    <a:pt x="20" y="100"/>
                  </a:cubicBezTo>
                  <a:cubicBezTo>
                    <a:pt x="20" y="125"/>
                    <a:pt x="33" y="141"/>
                    <a:pt x="53" y="141"/>
                  </a:cubicBezTo>
                  <a:cubicBezTo>
                    <a:pt x="74" y="141"/>
                    <a:pt x="87" y="126"/>
                    <a:pt x="87" y="98"/>
                  </a:cubicBezTo>
                  <a:cubicBezTo>
                    <a:pt x="87" y="70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6</Words>
  <Application>Microsoft Macintosh PowerPoint</Application>
  <PresentationFormat>Custom</PresentationFormat>
  <Paragraphs>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 Unicode MS</vt:lpstr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 Farm</dc:creator>
  <cp:lastModifiedBy>Dave Cole</cp:lastModifiedBy>
  <cp:revision>20</cp:revision>
  <cp:lastPrinted>1601-01-01T00:00:00Z</cp:lastPrinted>
  <dcterms:created xsi:type="dcterms:W3CDTF">2016-04-22T19:10:26Z</dcterms:created>
  <dcterms:modified xsi:type="dcterms:W3CDTF">2016-04-26T15:29:24Z</dcterms:modified>
</cp:coreProperties>
</file>